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08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10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88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48.xml" ContentType="application/vnd.openxmlformats-officedocument.presentationml.slide+xml"/>
  <Override PartName="/ppt/slides/slide147.xml" ContentType="application/vnd.openxmlformats-officedocument.presentationml.slide+xml"/>
  <Override PartName="/ppt/slides/slide146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19.xml" ContentType="application/vnd.openxmlformats-officedocument.presentationml.slide+xml"/>
  <Override PartName="/ppt/slides/slide118.xml" ContentType="application/vnd.openxmlformats-officedocument.presentationml.slide+xml"/>
  <Override PartName="/ppt/slides/slide1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0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9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157"/>
  </p:notesMasterIdLst>
  <p:handoutMasterIdLst>
    <p:handoutMasterId r:id="rId158"/>
  </p:handoutMasterIdLst>
  <p:sldIdLst>
    <p:sldId id="256" r:id="rId2"/>
    <p:sldId id="259" r:id="rId3"/>
    <p:sldId id="348" r:id="rId4"/>
    <p:sldId id="361" r:id="rId5"/>
    <p:sldId id="362" r:id="rId6"/>
    <p:sldId id="363" r:id="rId7"/>
    <p:sldId id="427" r:id="rId8"/>
    <p:sldId id="364" r:id="rId9"/>
    <p:sldId id="352" r:id="rId10"/>
    <p:sldId id="354" r:id="rId11"/>
    <p:sldId id="355" r:id="rId12"/>
    <p:sldId id="358" r:id="rId13"/>
    <p:sldId id="488" r:id="rId14"/>
    <p:sldId id="428" r:id="rId15"/>
    <p:sldId id="489" r:id="rId16"/>
    <p:sldId id="365" r:id="rId17"/>
    <p:sldId id="367" r:id="rId18"/>
    <p:sldId id="429" r:id="rId19"/>
    <p:sldId id="430" r:id="rId20"/>
    <p:sldId id="366" r:id="rId21"/>
    <p:sldId id="431" r:id="rId22"/>
    <p:sldId id="432" r:id="rId23"/>
    <p:sldId id="433" r:id="rId24"/>
    <p:sldId id="368" r:id="rId25"/>
    <p:sldId id="369" r:id="rId26"/>
    <p:sldId id="370" r:id="rId27"/>
    <p:sldId id="371" r:id="rId28"/>
    <p:sldId id="372" r:id="rId29"/>
    <p:sldId id="434" r:id="rId30"/>
    <p:sldId id="435" r:id="rId31"/>
    <p:sldId id="373" r:id="rId32"/>
    <p:sldId id="374" r:id="rId33"/>
    <p:sldId id="437" r:id="rId34"/>
    <p:sldId id="436" r:id="rId35"/>
    <p:sldId id="490" r:id="rId36"/>
    <p:sldId id="491" r:id="rId37"/>
    <p:sldId id="375" r:id="rId38"/>
    <p:sldId id="377" r:id="rId39"/>
    <p:sldId id="438" r:id="rId40"/>
    <p:sldId id="378" r:id="rId41"/>
    <p:sldId id="439" r:id="rId42"/>
    <p:sldId id="440" r:id="rId43"/>
    <p:sldId id="379" r:id="rId44"/>
    <p:sldId id="442" r:id="rId45"/>
    <p:sldId id="382" r:id="rId46"/>
    <p:sldId id="383" r:id="rId47"/>
    <p:sldId id="266" r:id="rId48"/>
    <p:sldId id="477" r:id="rId49"/>
    <p:sldId id="478" r:id="rId50"/>
    <p:sldId id="492" r:id="rId51"/>
    <p:sldId id="495" r:id="rId52"/>
    <p:sldId id="493" r:id="rId53"/>
    <p:sldId id="496" r:id="rId54"/>
    <p:sldId id="498" r:id="rId55"/>
    <p:sldId id="499" r:id="rId56"/>
    <p:sldId id="494" r:id="rId57"/>
    <p:sldId id="497" r:id="rId58"/>
    <p:sldId id="501" r:id="rId59"/>
    <p:sldId id="502" r:id="rId60"/>
    <p:sldId id="479" r:id="rId61"/>
    <p:sldId id="500" r:id="rId62"/>
    <p:sldId id="384" r:id="rId63"/>
    <p:sldId id="268" r:id="rId64"/>
    <p:sldId id="303" r:id="rId65"/>
    <p:sldId id="338" r:id="rId66"/>
    <p:sldId id="487" r:id="rId67"/>
    <p:sldId id="481" r:id="rId68"/>
    <p:sldId id="482" r:id="rId69"/>
    <p:sldId id="483" r:id="rId70"/>
    <p:sldId id="484" r:id="rId71"/>
    <p:sldId id="485" r:id="rId72"/>
    <p:sldId id="486" r:id="rId73"/>
    <p:sldId id="385" r:id="rId74"/>
    <p:sldId id="386" r:id="rId75"/>
    <p:sldId id="387" r:id="rId76"/>
    <p:sldId id="388" r:id="rId77"/>
    <p:sldId id="389" r:id="rId78"/>
    <p:sldId id="390" r:id="rId79"/>
    <p:sldId id="443" r:id="rId80"/>
    <p:sldId id="444" r:id="rId81"/>
    <p:sldId id="445" r:id="rId82"/>
    <p:sldId id="446" r:id="rId83"/>
    <p:sldId id="447" r:id="rId84"/>
    <p:sldId id="448" r:id="rId85"/>
    <p:sldId id="450" r:id="rId86"/>
    <p:sldId id="449" r:id="rId87"/>
    <p:sldId id="391" r:id="rId88"/>
    <p:sldId id="402" r:id="rId89"/>
    <p:sldId id="462" r:id="rId90"/>
    <p:sldId id="403" r:id="rId91"/>
    <p:sldId id="406" r:id="rId92"/>
    <p:sldId id="407" r:id="rId93"/>
    <p:sldId id="451" r:id="rId94"/>
    <p:sldId id="404" r:id="rId95"/>
    <p:sldId id="405" r:id="rId96"/>
    <p:sldId id="408" r:id="rId97"/>
    <p:sldId id="409" r:id="rId98"/>
    <p:sldId id="410" r:id="rId99"/>
    <p:sldId id="470" r:id="rId100"/>
    <p:sldId id="452" r:id="rId101"/>
    <p:sldId id="453" r:id="rId102"/>
    <p:sldId id="454" r:id="rId103"/>
    <p:sldId id="455" r:id="rId104"/>
    <p:sldId id="456" r:id="rId105"/>
    <p:sldId id="457" r:id="rId106"/>
    <p:sldId id="459" r:id="rId107"/>
    <p:sldId id="312" r:id="rId108"/>
    <p:sldId id="313" r:id="rId109"/>
    <p:sldId id="314" r:id="rId110"/>
    <p:sldId id="315" r:id="rId111"/>
    <p:sldId id="316" r:id="rId112"/>
    <p:sldId id="414" r:id="rId113"/>
    <p:sldId id="460" r:id="rId114"/>
    <p:sldId id="328" r:id="rId115"/>
    <p:sldId id="329" r:id="rId116"/>
    <p:sldId id="330" r:id="rId117"/>
    <p:sldId id="331" r:id="rId118"/>
    <p:sldId id="317" r:id="rId119"/>
    <p:sldId id="318" r:id="rId120"/>
    <p:sldId id="319" r:id="rId121"/>
    <p:sldId id="320" r:id="rId122"/>
    <p:sldId id="321" r:id="rId123"/>
    <p:sldId id="415" r:id="rId124"/>
    <p:sldId id="322" r:id="rId125"/>
    <p:sldId id="323" r:id="rId126"/>
    <p:sldId id="326" r:id="rId127"/>
    <p:sldId id="327" r:id="rId128"/>
    <p:sldId id="463" r:id="rId129"/>
    <p:sldId id="466" r:id="rId130"/>
    <p:sldId id="465" r:id="rId131"/>
    <p:sldId id="464" r:id="rId132"/>
    <p:sldId id="467" r:id="rId133"/>
    <p:sldId id="471" r:id="rId134"/>
    <p:sldId id="472" r:id="rId135"/>
    <p:sldId id="468" r:id="rId136"/>
    <p:sldId id="469" r:id="rId137"/>
    <p:sldId id="285" r:id="rId138"/>
    <p:sldId id="473" r:id="rId139"/>
    <p:sldId id="335" r:id="rId140"/>
    <p:sldId id="416" r:id="rId141"/>
    <p:sldId id="417" r:id="rId142"/>
    <p:sldId id="418" r:id="rId143"/>
    <p:sldId id="419" r:id="rId144"/>
    <p:sldId id="421" r:id="rId145"/>
    <p:sldId id="422" r:id="rId146"/>
    <p:sldId id="420" r:id="rId147"/>
    <p:sldId id="424" r:id="rId148"/>
    <p:sldId id="474" r:id="rId149"/>
    <p:sldId id="475" r:id="rId150"/>
    <p:sldId id="425" r:id="rId151"/>
    <p:sldId id="337" r:id="rId152"/>
    <p:sldId id="426" r:id="rId153"/>
    <p:sldId id="503" r:id="rId154"/>
    <p:sldId id="476" r:id="rId155"/>
    <p:sldId id="504" r:id="rId156"/>
  </p:sldIdLst>
  <p:sldSz cx="9271000" cy="61722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3BFFD"/>
    <a:srgbClr val="71AAFF"/>
    <a:srgbClr val="4791FF"/>
    <a:srgbClr val="0066FF"/>
    <a:srgbClr val="0099FF"/>
    <a:srgbClr val="0099CC"/>
    <a:srgbClr val="00CCFF"/>
    <a:srgbClr val="33CC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23" autoAdjust="0"/>
  </p:normalViewPr>
  <p:slideViewPr>
    <p:cSldViewPr>
      <p:cViewPr>
        <p:scale>
          <a:sx n="60" d="100"/>
          <a:sy n="60" d="100"/>
        </p:scale>
        <p:origin x="-858" y="-28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60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customXml" Target="../customXml/item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597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848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22363" y="844550"/>
            <a:ext cx="4613275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07627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49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077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2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38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Guide 148 – Don’t</a:t>
            </a:r>
            <a:r>
              <a:rPr lang="en-US" baseline="0" dirty="0" smtClean="0"/>
              <a:t> let it warm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72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1649 = Motor fuel anti-knock mixture. Guide 131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67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Toxic (very) and Flammable (highly)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66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 feet. Table 3. It’s an agricultural nurse tank.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478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Page 5 of the ERG: “If multiple placards point to more than one guide, initially use the most conservative guide(i.e., the</a:t>
            </a:r>
            <a:r>
              <a:rPr lang="en-US" baseline="0" dirty="0" smtClean="0"/>
              <a:t> guide requiring the greatest degree of protective actions).” In this case, that would be the Flammable placard.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13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2</a:t>
            </a:r>
            <a:r>
              <a:rPr lang="en-US" baseline="0" dirty="0" smtClean="0"/>
              <a:t> Green-bordered pages. Gives off hydrogen fluoride.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2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12065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Protect: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Life,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Environment,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Property.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In that order!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Table 1. Green-bordered pages. 0.2 miles.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13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48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45200" cy="2768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IDLH — Immediately Dangerous to Life &amp; Health;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TLV™ — Threshold Limit Value (guides) – Time Weighted Average. Exposure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limit recommended by the American Conference of Governmental Industrial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Hygienists (ACGIH). Level to which nearly all workers may be repeatedly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exposed without adverse effect. Time weighted average. 8 hour workday. 40 hour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workweek. Derived for the protection of healthy, adult male workers.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STEL — Short Term Exposure Limit. Exposure limit recommended by the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American Conference of Governmental Industrial Hygienists (ACGIH). All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workers should be able to withstand up to four exposures per day at this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concentration with no ill effects (if TLV®-TWA not exceeded). Applied to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supplement the TLV®-TWA when there are recognized acute effects from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substance whose toxic effects are primarily of a chronic nature.Time weighted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average. 15 minutes. 8 hour workday. 40 hour workweek.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689600" cy="17526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PEL — Permissible Exposure Limit (law). Legal limit for exposures in the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workplace. OSHA/CALOSHA regulation. Majority adopted from TLV’s.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(CALOSHA PEL’s usually more up to date.)Uses time weighted averages,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short-term exposure limits and ceilings.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LD/LC 50 — Lethal Dose/Lethal Concentration 50%. Concentration level at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which 50 percent of the test animals died when exposed by inhalation for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specified time period.Standard measurement used by toxicologists. Dose is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usually given in milligrams per kilogram of body weight of the test animal.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79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4699000" cy="330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Reactions to a substance may depend greatly on the following: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699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10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72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7388"/>
            <a:ext cx="5143500" cy="3425825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Non-emergency risk management looks at the hazards common to all workplaces.  </a:t>
            </a:r>
          </a:p>
          <a:p>
            <a:endParaRPr lang="en-US" smtClean="0"/>
          </a:p>
          <a:p>
            <a:r>
              <a:rPr lang="en-US" smtClean="0">
                <a:solidFill>
                  <a:srgbClr val="000000"/>
                </a:solidFill>
              </a:rPr>
              <a:t>Pre-emergency risk management activities take place prior to the emergency.  </a:t>
            </a:r>
          </a:p>
          <a:p>
            <a:endParaRPr lang="en-US" smtClean="0"/>
          </a:p>
          <a:p>
            <a:r>
              <a:rPr lang="en-US" smtClean="0">
                <a:solidFill>
                  <a:srgbClr val="000000"/>
                </a:solidFill>
              </a:rPr>
              <a:t>Emergency risk management activities take place during the incident. </a:t>
            </a: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1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685800"/>
            <a:ext cx="5149850" cy="34290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802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25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36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462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527050"/>
            <a:ext cx="4537075" cy="30226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5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66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576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0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549275"/>
            <a:ext cx="2085975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6105525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4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83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9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64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98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28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8343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pitchFamily="2" charset="2"/>
        <a:buChar char="l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pitchFamily="2" charset="2"/>
        <a:buChar char="v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65000"/>
        <a:buFont typeface="Wingdings" pitchFamily="2" charset="2"/>
        <a:buChar char="l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n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5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6.w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2.w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10.bin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3.wmf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IDHA and Action Plans:  (I.A.)</a:t>
            </a:r>
          </a:p>
        </p:txBody>
      </p:sp>
      <p:graphicFrame>
        <p:nvGraphicFramePr>
          <p:cNvPr id="2051" name="Object 35"/>
          <p:cNvGraphicFramePr>
            <a:graphicFrameLocks noChangeAspect="1"/>
          </p:cNvGraphicFramePr>
          <p:nvPr/>
        </p:nvGraphicFramePr>
        <p:xfrm>
          <a:off x="228600" y="1676400"/>
          <a:ext cx="4114800" cy="400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lip" r:id="rId4" imgW="1852574" imgH="1804111" progId="MS_ClipArt_Gallery.2">
                  <p:embed/>
                </p:oleObj>
              </mc:Choice>
              <mc:Fallback>
                <p:oleObj name="Clip" r:id="rId4" imgW="1852574" imgH="1804111" progId="MS_ClipArt_Gallery.2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00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6"/>
          <p:cNvGraphicFramePr>
            <a:graphicFrameLocks noChangeAspect="1"/>
          </p:cNvGraphicFramePr>
          <p:nvPr/>
        </p:nvGraphicFramePr>
        <p:xfrm>
          <a:off x="4191000" y="1676400"/>
          <a:ext cx="4927600" cy="358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lip" r:id="rId6" imgW="1927555" imgH="1403604" progId="MS_ClipArt_Gallery.2">
                  <p:embed/>
                </p:oleObj>
              </mc:Choice>
              <mc:Fallback>
                <p:oleObj name="Clip" r:id="rId6" imgW="1927555" imgH="1403604" progId="MS_ClipArt_Gallery.2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676400"/>
                        <a:ext cx="4927600" cy="358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- Purpose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3725" y="1752600"/>
            <a:ext cx="5705475" cy="3703638"/>
          </a:xfrm>
        </p:spPr>
        <p:txBody>
          <a:bodyPr/>
          <a:lstStyle/>
          <a:p>
            <a:r>
              <a:rPr lang="en-US" smtClean="0"/>
              <a:t>Informs employees of “hazardous chemicals”</a:t>
            </a:r>
          </a:p>
          <a:p>
            <a:r>
              <a:rPr lang="en-US" smtClean="0"/>
              <a:t>Ensures all chemicals hazards are:</a:t>
            </a:r>
          </a:p>
          <a:p>
            <a:pPr lvl="1"/>
            <a:r>
              <a:rPr lang="en-US" smtClean="0"/>
              <a:t>Evaluated and</a:t>
            </a:r>
          </a:p>
          <a:p>
            <a:pPr lvl="1"/>
            <a:r>
              <a:rPr lang="en-US" smtClean="0"/>
              <a:t>Info is transmitted to employees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120650" y="1905000"/>
          <a:ext cx="2998788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Clip" r:id="rId3" imgW="2091350" imgH="2177358" progId="MS_ClipArt_Gallery.2">
                  <p:embed/>
                </p:oleObj>
              </mc:Choice>
              <mc:Fallback>
                <p:oleObj name="Clip" r:id="rId3" imgW="2091350" imgH="2177358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1905000"/>
                        <a:ext cx="2998788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checking rad waste contain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8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 It Radioactive?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Ionizing Radiation</a:t>
            </a:r>
          </a:p>
        </p:txBody>
      </p:sp>
      <p:sp>
        <p:nvSpPr>
          <p:cNvPr id="9216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638300"/>
            <a:ext cx="5238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Alpha Decay (Large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076325"/>
            <a:ext cx="7662863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Ionizing Radiation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7880350" cy="2827337"/>
          </a:xfrm>
        </p:spPr>
        <p:txBody>
          <a:bodyPr/>
          <a:lstStyle/>
          <a:p>
            <a:r>
              <a:rPr lang="en-US" smtClean="0"/>
              <a:t>Alpha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Ionizing Radiation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Beta</a:t>
            </a:r>
          </a:p>
        </p:txBody>
      </p:sp>
      <p:pic>
        <p:nvPicPr>
          <p:cNvPr id="94212" name="Picture 5" descr="Beta-Negative Decay (Large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1117600"/>
            <a:ext cx="74342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Ionizing Radiation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7880350" cy="1608137"/>
          </a:xfrm>
        </p:spPr>
        <p:txBody>
          <a:bodyPr/>
          <a:lstStyle/>
          <a:p>
            <a:r>
              <a:rPr lang="en-US" smtClean="0"/>
              <a:t>Gamma</a:t>
            </a:r>
          </a:p>
        </p:txBody>
      </p:sp>
      <p:pic>
        <p:nvPicPr>
          <p:cNvPr id="95236" name="Picture 3" descr="gamma radi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6383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Ionizing Radiation</a:t>
            </a:r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Neutron</a:t>
            </a:r>
          </a:p>
        </p:txBody>
      </p:sp>
      <p:pic>
        <p:nvPicPr>
          <p:cNvPr id="96261" name="Picture 5" descr="http://blog.labplanet.com/wp-content/uploads/2011/04/radiation-dec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790700"/>
            <a:ext cx="56734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769100" y="2857500"/>
            <a:ext cx="1066800" cy="10668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Protection Against Radiation</a:t>
            </a:r>
          </a:p>
        </p:txBody>
      </p:sp>
      <p:pic>
        <p:nvPicPr>
          <p:cNvPr id="98307" name="Picture 3" descr="TimeDistShiel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714500"/>
            <a:ext cx="90852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34" name="Picture 206" descr="http://www.turi.org/var/plain_site/storage/images/top_menu/our_work/toxic_chemicals/96362-2-eng-US/Toxic_Chemic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51346" cy="620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828800"/>
            <a:ext cx="8343900" cy="1028700"/>
          </a:xfrm>
        </p:spPr>
        <p:txBody>
          <a:bodyPr/>
          <a:lstStyle/>
          <a:p>
            <a:r>
              <a:rPr lang="en-US" dirty="0" smtClean="0"/>
              <a:t>Is It Toxic?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600200"/>
            <a:ext cx="6324600" cy="3124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mtClean="0"/>
          </a:p>
        </p:txBody>
      </p:sp>
      <p:grpSp>
        <p:nvGrpSpPr>
          <p:cNvPr id="99332" name="Group 4"/>
          <p:cNvGrpSpPr>
            <a:grpSpLocks/>
          </p:cNvGrpSpPr>
          <p:nvPr/>
        </p:nvGrpSpPr>
        <p:grpSpPr bwMode="auto">
          <a:xfrm flipH="1">
            <a:off x="-2832100" y="1947069"/>
            <a:ext cx="2625725" cy="4013200"/>
            <a:chOff x="864" y="1019"/>
            <a:chExt cx="1654" cy="2528"/>
          </a:xfrm>
        </p:grpSpPr>
        <p:sp>
          <p:nvSpPr>
            <p:cNvPr id="99333" name="Freeform 5"/>
            <p:cNvSpPr>
              <a:spLocks/>
            </p:cNvSpPr>
            <p:nvPr/>
          </p:nvSpPr>
          <p:spPr bwMode="auto">
            <a:xfrm>
              <a:off x="1772" y="1980"/>
              <a:ext cx="336" cy="184"/>
            </a:xfrm>
            <a:custGeom>
              <a:avLst/>
              <a:gdLst>
                <a:gd name="T0" fmla="*/ 168 w 336"/>
                <a:gd name="T1" fmla="*/ 174 h 184"/>
                <a:gd name="T2" fmla="*/ 158 w 336"/>
                <a:gd name="T3" fmla="*/ 163 h 184"/>
                <a:gd name="T4" fmla="*/ 132 w 336"/>
                <a:gd name="T5" fmla="*/ 158 h 184"/>
                <a:gd name="T6" fmla="*/ 90 w 336"/>
                <a:gd name="T7" fmla="*/ 142 h 184"/>
                <a:gd name="T8" fmla="*/ 32 w 336"/>
                <a:gd name="T9" fmla="*/ 137 h 184"/>
                <a:gd name="T10" fmla="*/ 21 w 336"/>
                <a:gd name="T11" fmla="*/ 121 h 184"/>
                <a:gd name="T12" fmla="*/ 21 w 336"/>
                <a:gd name="T13" fmla="*/ 95 h 184"/>
                <a:gd name="T14" fmla="*/ 27 w 336"/>
                <a:gd name="T15" fmla="*/ 58 h 184"/>
                <a:gd name="T16" fmla="*/ 21 w 336"/>
                <a:gd name="T17" fmla="*/ 32 h 184"/>
                <a:gd name="T18" fmla="*/ 6 w 336"/>
                <a:gd name="T19" fmla="*/ 16 h 184"/>
                <a:gd name="T20" fmla="*/ 16 w 336"/>
                <a:gd name="T21" fmla="*/ 11 h 184"/>
                <a:gd name="T22" fmla="*/ 37 w 336"/>
                <a:gd name="T23" fmla="*/ 21 h 184"/>
                <a:gd name="T24" fmla="*/ 53 w 336"/>
                <a:gd name="T25" fmla="*/ 21 h 184"/>
                <a:gd name="T26" fmla="*/ 69 w 336"/>
                <a:gd name="T27" fmla="*/ 53 h 184"/>
                <a:gd name="T28" fmla="*/ 79 w 336"/>
                <a:gd name="T29" fmla="*/ 79 h 184"/>
                <a:gd name="T30" fmla="*/ 90 w 336"/>
                <a:gd name="T31" fmla="*/ 84 h 184"/>
                <a:gd name="T32" fmla="*/ 100 w 336"/>
                <a:gd name="T33" fmla="*/ 84 h 184"/>
                <a:gd name="T34" fmla="*/ 116 w 336"/>
                <a:gd name="T35" fmla="*/ 79 h 184"/>
                <a:gd name="T36" fmla="*/ 116 w 336"/>
                <a:gd name="T37" fmla="*/ 111 h 184"/>
                <a:gd name="T38" fmla="*/ 116 w 336"/>
                <a:gd name="T39" fmla="*/ 127 h 184"/>
                <a:gd name="T40" fmla="*/ 116 w 336"/>
                <a:gd name="T41" fmla="*/ 137 h 184"/>
                <a:gd name="T42" fmla="*/ 126 w 336"/>
                <a:gd name="T43" fmla="*/ 137 h 184"/>
                <a:gd name="T44" fmla="*/ 137 w 336"/>
                <a:gd name="T45" fmla="*/ 127 h 184"/>
                <a:gd name="T46" fmla="*/ 137 w 336"/>
                <a:gd name="T47" fmla="*/ 116 h 184"/>
                <a:gd name="T48" fmla="*/ 126 w 336"/>
                <a:gd name="T49" fmla="*/ 111 h 184"/>
                <a:gd name="T50" fmla="*/ 116 w 336"/>
                <a:gd name="T51" fmla="*/ 79 h 184"/>
                <a:gd name="T52" fmla="*/ 147 w 336"/>
                <a:gd name="T53" fmla="*/ 74 h 184"/>
                <a:gd name="T54" fmla="*/ 168 w 336"/>
                <a:gd name="T55" fmla="*/ 79 h 184"/>
                <a:gd name="T56" fmla="*/ 195 w 336"/>
                <a:gd name="T57" fmla="*/ 74 h 184"/>
                <a:gd name="T58" fmla="*/ 216 w 336"/>
                <a:gd name="T59" fmla="*/ 74 h 184"/>
                <a:gd name="T60" fmla="*/ 216 w 336"/>
                <a:gd name="T61" fmla="*/ 111 h 184"/>
                <a:gd name="T62" fmla="*/ 205 w 336"/>
                <a:gd name="T63" fmla="*/ 121 h 184"/>
                <a:gd name="T64" fmla="*/ 205 w 336"/>
                <a:gd name="T65" fmla="*/ 132 h 184"/>
                <a:gd name="T66" fmla="*/ 216 w 336"/>
                <a:gd name="T67" fmla="*/ 137 h 184"/>
                <a:gd name="T68" fmla="*/ 226 w 336"/>
                <a:gd name="T69" fmla="*/ 132 h 184"/>
                <a:gd name="T70" fmla="*/ 226 w 336"/>
                <a:gd name="T71" fmla="*/ 121 h 184"/>
                <a:gd name="T72" fmla="*/ 221 w 336"/>
                <a:gd name="T73" fmla="*/ 111 h 184"/>
                <a:gd name="T74" fmla="*/ 221 w 336"/>
                <a:gd name="T75" fmla="*/ 79 h 184"/>
                <a:gd name="T76" fmla="*/ 237 w 336"/>
                <a:gd name="T77" fmla="*/ 84 h 184"/>
                <a:gd name="T78" fmla="*/ 252 w 336"/>
                <a:gd name="T79" fmla="*/ 84 h 184"/>
                <a:gd name="T80" fmla="*/ 268 w 336"/>
                <a:gd name="T81" fmla="*/ 69 h 184"/>
                <a:gd name="T82" fmla="*/ 279 w 336"/>
                <a:gd name="T83" fmla="*/ 37 h 184"/>
                <a:gd name="T84" fmla="*/ 294 w 336"/>
                <a:gd name="T85" fmla="*/ 21 h 184"/>
                <a:gd name="T86" fmla="*/ 315 w 336"/>
                <a:gd name="T87" fmla="*/ 16 h 184"/>
                <a:gd name="T88" fmla="*/ 336 w 336"/>
                <a:gd name="T89" fmla="*/ 0 h 184"/>
                <a:gd name="T90" fmla="*/ 336 w 336"/>
                <a:gd name="T91" fmla="*/ 16 h 184"/>
                <a:gd name="T92" fmla="*/ 326 w 336"/>
                <a:gd name="T93" fmla="*/ 27 h 184"/>
                <a:gd name="T94" fmla="*/ 315 w 336"/>
                <a:gd name="T95" fmla="*/ 42 h 184"/>
                <a:gd name="T96" fmla="*/ 315 w 336"/>
                <a:gd name="T97" fmla="*/ 74 h 184"/>
                <a:gd name="T98" fmla="*/ 321 w 336"/>
                <a:gd name="T99" fmla="*/ 121 h 184"/>
                <a:gd name="T100" fmla="*/ 310 w 336"/>
                <a:gd name="T101" fmla="*/ 137 h 184"/>
                <a:gd name="T102" fmla="*/ 252 w 336"/>
                <a:gd name="T103" fmla="*/ 142 h 184"/>
                <a:gd name="T104" fmla="*/ 210 w 336"/>
                <a:gd name="T105" fmla="*/ 158 h 184"/>
                <a:gd name="T106" fmla="*/ 179 w 336"/>
                <a:gd name="T107" fmla="*/ 169 h 184"/>
                <a:gd name="T108" fmla="*/ 168 w 336"/>
                <a:gd name="T109" fmla="*/ 184 h 1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36"/>
                <a:gd name="T166" fmla="*/ 0 h 184"/>
                <a:gd name="T167" fmla="*/ 336 w 336"/>
                <a:gd name="T168" fmla="*/ 184 h 1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36" h="184">
                  <a:moveTo>
                    <a:pt x="168" y="184"/>
                  </a:moveTo>
                  <a:lnTo>
                    <a:pt x="168" y="174"/>
                  </a:lnTo>
                  <a:lnTo>
                    <a:pt x="163" y="169"/>
                  </a:lnTo>
                  <a:lnTo>
                    <a:pt x="158" y="163"/>
                  </a:lnTo>
                  <a:lnTo>
                    <a:pt x="147" y="163"/>
                  </a:lnTo>
                  <a:lnTo>
                    <a:pt x="132" y="158"/>
                  </a:lnTo>
                  <a:lnTo>
                    <a:pt x="116" y="153"/>
                  </a:lnTo>
                  <a:lnTo>
                    <a:pt x="90" y="142"/>
                  </a:lnTo>
                  <a:lnTo>
                    <a:pt x="42" y="137"/>
                  </a:lnTo>
                  <a:lnTo>
                    <a:pt x="32" y="137"/>
                  </a:lnTo>
                  <a:lnTo>
                    <a:pt x="27" y="132"/>
                  </a:lnTo>
                  <a:lnTo>
                    <a:pt x="21" y="121"/>
                  </a:lnTo>
                  <a:lnTo>
                    <a:pt x="21" y="116"/>
                  </a:lnTo>
                  <a:lnTo>
                    <a:pt x="21" y="95"/>
                  </a:lnTo>
                  <a:lnTo>
                    <a:pt x="21" y="74"/>
                  </a:lnTo>
                  <a:lnTo>
                    <a:pt x="27" y="58"/>
                  </a:lnTo>
                  <a:lnTo>
                    <a:pt x="21" y="42"/>
                  </a:lnTo>
                  <a:lnTo>
                    <a:pt x="21" y="32"/>
                  </a:lnTo>
                  <a:lnTo>
                    <a:pt x="11" y="27"/>
                  </a:lnTo>
                  <a:lnTo>
                    <a:pt x="6" y="16"/>
                  </a:lnTo>
                  <a:lnTo>
                    <a:pt x="0" y="0"/>
                  </a:lnTo>
                  <a:lnTo>
                    <a:pt x="16" y="11"/>
                  </a:lnTo>
                  <a:lnTo>
                    <a:pt x="27" y="16"/>
                  </a:lnTo>
                  <a:lnTo>
                    <a:pt x="37" y="21"/>
                  </a:lnTo>
                  <a:lnTo>
                    <a:pt x="48" y="21"/>
                  </a:lnTo>
                  <a:lnTo>
                    <a:pt x="53" y="21"/>
                  </a:lnTo>
                  <a:lnTo>
                    <a:pt x="63" y="37"/>
                  </a:lnTo>
                  <a:lnTo>
                    <a:pt x="69" y="53"/>
                  </a:lnTo>
                  <a:lnTo>
                    <a:pt x="74" y="69"/>
                  </a:lnTo>
                  <a:lnTo>
                    <a:pt x="79" y="79"/>
                  </a:lnTo>
                  <a:lnTo>
                    <a:pt x="84" y="84"/>
                  </a:lnTo>
                  <a:lnTo>
                    <a:pt x="90" y="84"/>
                  </a:lnTo>
                  <a:lnTo>
                    <a:pt x="95" y="90"/>
                  </a:lnTo>
                  <a:lnTo>
                    <a:pt x="100" y="84"/>
                  </a:lnTo>
                  <a:lnTo>
                    <a:pt x="111" y="84"/>
                  </a:lnTo>
                  <a:lnTo>
                    <a:pt x="116" y="79"/>
                  </a:lnTo>
                  <a:lnTo>
                    <a:pt x="121" y="111"/>
                  </a:lnTo>
                  <a:lnTo>
                    <a:pt x="116" y="111"/>
                  </a:lnTo>
                  <a:lnTo>
                    <a:pt x="116" y="116"/>
                  </a:lnTo>
                  <a:lnTo>
                    <a:pt x="116" y="127"/>
                  </a:lnTo>
                  <a:lnTo>
                    <a:pt x="116" y="132"/>
                  </a:lnTo>
                  <a:lnTo>
                    <a:pt x="116" y="137"/>
                  </a:lnTo>
                  <a:lnTo>
                    <a:pt x="121" y="137"/>
                  </a:lnTo>
                  <a:lnTo>
                    <a:pt x="126" y="137"/>
                  </a:lnTo>
                  <a:lnTo>
                    <a:pt x="132" y="132"/>
                  </a:lnTo>
                  <a:lnTo>
                    <a:pt x="137" y="127"/>
                  </a:lnTo>
                  <a:lnTo>
                    <a:pt x="137" y="121"/>
                  </a:lnTo>
                  <a:lnTo>
                    <a:pt x="137" y="116"/>
                  </a:lnTo>
                  <a:lnTo>
                    <a:pt x="132" y="111"/>
                  </a:lnTo>
                  <a:lnTo>
                    <a:pt x="126" y="111"/>
                  </a:lnTo>
                  <a:lnTo>
                    <a:pt x="121" y="111"/>
                  </a:lnTo>
                  <a:lnTo>
                    <a:pt x="116" y="79"/>
                  </a:lnTo>
                  <a:lnTo>
                    <a:pt x="132" y="74"/>
                  </a:lnTo>
                  <a:lnTo>
                    <a:pt x="147" y="74"/>
                  </a:lnTo>
                  <a:lnTo>
                    <a:pt x="158" y="74"/>
                  </a:lnTo>
                  <a:lnTo>
                    <a:pt x="168" y="79"/>
                  </a:lnTo>
                  <a:lnTo>
                    <a:pt x="184" y="74"/>
                  </a:lnTo>
                  <a:lnTo>
                    <a:pt x="195" y="74"/>
                  </a:lnTo>
                  <a:lnTo>
                    <a:pt x="210" y="74"/>
                  </a:lnTo>
                  <a:lnTo>
                    <a:pt x="216" y="74"/>
                  </a:lnTo>
                  <a:lnTo>
                    <a:pt x="221" y="79"/>
                  </a:lnTo>
                  <a:lnTo>
                    <a:pt x="216" y="111"/>
                  </a:lnTo>
                  <a:lnTo>
                    <a:pt x="210" y="111"/>
                  </a:lnTo>
                  <a:lnTo>
                    <a:pt x="205" y="121"/>
                  </a:lnTo>
                  <a:lnTo>
                    <a:pt x="205" y="127"/>
                  </a:lnTo>
                  <a:lnTo>
                    <a:pt x="205" y="132"/>
                  </a:lnTo>
                  <a:lnTo>
                    <a:pt x="210" y="137"/>
                  </a:lnTo>
                  <a:lnTo>
                    <a:pt x="216" y="137"/>
                  </a:lnTo>
                  <a:lnTo>
                    <a:pt x="221" y="137"/>
                  </a:lnTo>
                  <a:lnTo>
                    <a:pt x="226" y="132"/>
                  </a:lnTo>
                  <a:lnTo>
                    <a:pt x="226" y="127"/>
                  </a:lnTo>
                  <a:lnTo>
                    <a:pt x="226" y="121"/>
                  </a:lnTo>
                  <a:lnTo>
                    <a:pt x="226" y="116"/>
                  </a:lnTo>
                  <a:lnTo>
                    <a:pt x="221" y="111"/>
                  </a:lnTo>
                  <a:lnTo>
                    <a:pt x="216" y="111"/>
                  </a:lnTo>
                  <a:lnTo>
                    <a:pt x="221" y="79"/>
                  </a:lnTo>
                  <a:lnTo>
                    <a:pt x="231" y="84"/>
                  </a:lnTo>
                  <a:lnTo>
                    <a:pt x="237" y="84"/>
                  </a:lnTo>
                  <a:lnTo>
                    <a:pt x="247" y="90"/>
                  </a:lnTo>
                  <a:lnTo>
                    <a:pt x="252" y="84"/>
                  </a:lnTo>
                  <a:lnTo>
                    <a:pt x="263" y="79"/>
                  </a:lnTo>
                  <a:lnTo>
                    <a:pt x="268" y="69"/>
                  </a:lnTo>
                  <a:lnTo>
                    <a:pt x="273" y="53"/>
                  </a:lnTo>
                  <a:lnTo>
                    <a:pt x="279" y="37"/>
                  </a:lnTo>
                  <a:lnTo>
                    <a:pt x="289" y="21"/>
                  </a:lnTo>
                  <a:lnTo>
                    <a:pt x="294" y="21"/>
                  </a:lnTo>
                  <a:lnTo>
                    <a:pt x="300" y="21"/>
                  </a:lnTo>
                  <a:lnTo>
                    <a:pt x="315" y="16"/>
                  </a:lnTo>
                  <a:lnTo>
                    <a:pt x="326" y="11"/>
                  </a:lnTo>
                  <a:lnTo>
                    <a:pt x="336" y="0"/>
                  </a:lnTo>
                  <a:lnTo>
                    <a:pt x="336" y="6"/>
                  </a:lnTo>
                  <a:lnTo>
                    <a:pt x="336" y="16"/>
                  </a:lnTo>
                  <a:lnTo>
                    <a:pt x="331" y="21"/>
                  </a:lnTo>
                  <a:lnTo>
                    <a:pt x="326" y="27"/>
                  </a:lnTo>
                  <a:lnTo>
                    <a:pt x="321" y="32"/>
                  </a:lnTo>
                  <a:lnTo>
                    <a:pt x="315" y="42"/>
                  </a:lnTo>
                  <a:lnTo>
                    <a:pt x="315" y="58"/>
                  </a:lnTo>
                  <a:lnTo>
                    <a:pt x="315" y="74"/>
                  </a:lnTo>
                  <a:lnTo>
                    <a:pt x="321" y="116"/>
                  </a:lnTo>
                  <a:lnTo>
                    <a:pt x="321" y="121"/>
                  </a:lnTo>
                  <a:lnTo>
                    <a:pt x="315" y="132"/>
                  </a:lnTo>
                  <a:lnTo>
                    <a:pt x="310" y="137"/>
                  </a:lnTo>
                  <a:lnTo>
                    <a:pt x="300" y="137"/>
                  </a:lnTo>
                  <a:lnTo>
                    <a:pt x="252" y="142"/>
                  </a:lnTo>
                  <a:lnTo>
                    <a:pt x="221" y="153"/>
                  </a:lnTo>
                  <a:lnTo>
                    <a:pt x="210" y="158"/>
                  </a:lnTo>
                  <a:lnTo>
                    <a:pt x="189" y="163"/>
                  </a:lnTo>
                  <a:lnTo>
                    <a:pt x="179" y="169"/>
                  </a:lnTo>
                  <a:lnTo>
                    <a:pt x="174" y="174"/>
                  </a:lnTo>
                  <a:lnTo>
                    <a:pt x="168" y="184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auto">
            <a:xfrm>
              <a:off x="1909" y="1991"/>
              <a:ext cx="73" cy="47"/>
            </a:xfrm>
            <a:custGeom>
              <a:avLst/>
              <a:gdLst>
                <a:gd name="T0" fmla="*/ 73 w 73"/>
                <a:gd name="T1" fmla="*/ 10 h 47"/>
                <a:gd name="T2" fmla="*/ 73 w 73"/>
                <a:gd name="T3" fmla="*/ 16 h 47"/>
                <a:gd name="T4" fmla="*/ 68 w 73"/>
                <a:gd name="T5" fmla="*/ 21 h 47"/>
                <a:gd name="T6" fmla="*/ 52 w 73"/>
                <a:gd name="T7" fmla="*/ 26 h 47"/>
                <a:gd name="T8" fmla="*/ 47 w 73"/>
                <a:gd name="T9" fmla="*/ 26 h 47"/>
                <a:gd name="T10" fmla="*/ 47 w 73"/>
                <a:gd name="T11" fmla="*/ 31 h 47"/>
                <a:gd name="T12" fmla="*/ 47 w 73"/>
                <a:gd name="T13" fmla="*/ 37 h 47"/>
                <a:gd name="T14" fmla="*/ 47 w 73"/>
                <a:gd name="T15" fmla="*/ 42 h 47"/>
                <a:gd name="T16" fmla="*/ 42 w 73"/>
                <a:gd name="T17" fmla="*/ 47 h 47"/>
                <a:gd name="T18" fmla="*/ 37 w 73"/>
                <a:gd name="T19" fmla="*/ 47 h 47"/>
                <a:gd name="T20" fmla="*/ 31 w 73"/>
                <a:gd name="T21" fmla="*/ 47 h 47"/>
                <a:gd name="T22" fmla="*/ 31 w 73"/>
                <a:gd name="T23" fmla="*/ 42 h 47"/>
                <a:gd name="T24" fmla="*/ 26 w 73"/>
                <a:gd name="T25" fmla="*/ 42 h 47"/>
                <a:gd name="T26" fmla="*/ 26 w 73"/>
                <a:gd name="T27" fmla="*/ 37 h 47"/>
                <a:gd name="T28" fmla="*/ 31 w 73"/>
                <a:gd name="T29" fmla="*/ 26 h 47"/>
                <a:gd name="T30" fmla="*/ 26 w 73"/>
                <a:gd name="T31" fmla="*/ 26 h 47"/>
                <a:gd name="T32" fmla="*/ 21 w 73"/>
                <a:gd name="T33" fmla="*/ 26 h 47"/>
                <a:gd name="T34" fmla="*/ 10 w 73"/>
                <a:gd name="T35" fmla="*/ 21 h 47"/>
                <a:gd name="T36" fmla="*/ 5 w 73"/>
                <a:gd name="T37" fmla="*/ 16 h 47"/>
                <a:gd name="T38" fmla="*/ 0 w 73"/>
                <a:gd name="T39" fmla="*/ 10 h 47"/>
                <a:gd name="T40" fmla="*/ 0 w 73"/>
                <a:gd name="T41" fmla="*/ 5 h 47"/>
                <a:gd name="T42" fmla="*/ 5 w 73"/>
                <a:gd name="T43" fmla="*/ 5 h 47"/>
                <a:gd name="T44" fmla="*/ 10 w 73"/>
                <a:gd name="T45" fmla="*/ 0 h 47"/>
                <a:gd name="T46" fmla="*/ 37 w 73"/>
                <a:gd name="T47" fmla="*/ 0 h 47"/>
                <a:gd name="T48" fmla="*/ 63 w 73"/>
                <a:gd name="T49" fmla="*/ 0 h 47"/>
                <a:gd name="T50" fmla="*/ 73 w 73"/>
                <a:gd name="T51" fmla="*/ 5 h 47"/>
                <a:gd name="T52" fmla="*/ 73 w 73"/>
                <a:gd name="T53" fmla="*/ 10 h 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47"/>
                <a:gd name="T83" fmla="*/ 73 w 73"/>
                <a:gd name="T84" fmla="*/ 47 h 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47">
                  <a:moveTo>
                    <a:pt x="73" y="10"/>
                  </a:moveTo>
                  <a:lnTo>
                    <a:pt x="73" y="16"/>
                  </a:lnTo>
                  <a:lnTo>
                    <a:pt x="68" y="21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1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2" y="47"/>
                  </a:lnTo>
                  <a:lnTo>
                    <a:pt x="37" y="47"/>
                  </a:lnTo>
                  <a:lnTo>
                    <a:pt x="31" y="47"/>
                  </a:lnTo>
                  <a:lnTo>
                    <a:pt x="31" y="42"/>
                  </a:lnTo>
                  <a:lnTo>
                    <a:pt x="26" y="42"/>
                  </a:lnTo>
                  <a:lnTo>
                    <a:pt x="26" y="37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0" y="21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3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auto">
            <a:xfrm>
              <a:off x="1909" y="1923"/>
              <a:ext cx="73" cy="47"/>
            </a:xfrm>
            <a:custGeom>
              <a:avLst/>
              <a:gdLst>
                <a:gd name="T0" fmla="*/ 73 w 73"/>
                <a:gd name="T1" fmla="*/ 10 h 47"/>
                <a:gd name="T2" fmla="*/ 73 w 73"/>
                <a:gd name="T3" fmla="*/ 15 h 47"/>
                <a:gd name="T4" fmla="*/ 68 w 73"/>
                <a:gd name="T5" fmla="*/ 21 h 47"/>
                <a:gd name="T6" fmla="*/ 58 w 73"/>
                <a:gd name="T7" fmla="*/ 21 h 47"/>
                <a:gd name="T8" fmla="*/ 52 w 73"/>
                <a:gd name="T9" fmla="*/ 21 h 47"/>
                <a:gd name="T10" fmla="*/ 47 w 73"/>
                <a:gd name="T11" fmla="*/ 21 h 47"/>
                <a:gd name="T12" fmla="*/ 47 w 73"/>
                <a:gd name="T13" fmla="*/ 26 h 47"/>
                <a:gd name="T14" fmla="*/ 47 w 73"/>
                <a:gd name="T15" fmla="*/ 31 h 47"/>
                <a:gd name="T16" fmla="*/ 47 w 73"/>
                <a:gd name="T17" fmla="*/ 36 h 47"/>
                <a:gd name="T18" fmla="*/ 47 w 73"/>
                <a:gd name="T19" fmla="*/ 42 h 47"/>
                <a:gd name="T20" fmla="*/ 42 w 73"/>
                <a:gd name="T21" fmla="*/ 47 h 47"/>
                <a:gd name="T22" fmla="*/ 37 w 73"/>
                <a:gd name="T23" fmla="*/ 47 h 47"/>
                <a:gd name="T24" fmla="*/ 31 w 73"/>
                <a:gd name="T25" fmla="*/ 47 h 47"/>
                <a:gd name="T26" fmla="*/ 31 w 73"/>
                <a:gd name="T27" fmla="*/ 42 h 47"/>
                <a:gd name="T28" fmla="*/ 26 w 73"/>
                <a:gd name="T29" fmla="*/ 42 h 47"/>
                <a:gd name="T30" fmla="*/ 26 w 73"/>
                <a:gd name="T31" fmla="*/ 36 h 47"/>
                <a:gd name="T32" fmla="*/ 31 w 73"/>
                <a:gd name="T33" fmla="*/ 26 h 47"/>
                <a:gd name="T34" fmla="*/ 26 w 73"/>
                <a:gd name="T35" fmla="*/ 21 h 47"/>
                <a:gd name="T36" fmla="*/ 21 w 73"/>
                <a:gd name="T37" fmla="*/ 21 h 47"/>
                <a:gd name="T38" fmla="*/ 16 w 73"/>
                <a:gd name="T39" fmla="*/ 21 h 47"/>
                <a:gd name="T40" fmla="*/ 10 w 73"/>
                <a:gd name="T41" fmla="*/ 21 h 47"/>
                <a:gd name="T42" fmla="*/ 5 w 73"/>
                <a:gd name="T43" fmla="*/ 15 h 47"/>
                <a:gd name="T44" fmla="*/ 0 w 73"/>
                <a:gd name="T45" fmla="*/ 10 h 47"/>
                <a:gd name="T46" fmla="*/ 0 w 73"/>
                <a:gd name="T47" fmla="*/ 5 h 47"/>
                <a:gd name="T48" fmla="*/ 5 w 73"/>
                <a:gd name="T49" fmla="*/ 5 h 47"/>
                <a:gd name="T50" fmla="*/ 10 w 73"/>
                <a:gd name="T51" fmla="*/ 0 h 47"/>
                <a:gd name="T52" fmla="*/ 37 w 73"/>
                <a:gd name="T53" fmla="*/ 0 h 47"/>
                <a:gd name="T54" fmla="*/ 63 w 73"/>
                <a:gd name="T55" fmla="*/ 0 h 47"/>
                <a:gd name="T56" fmla="*/ 73 w 73"/>
                <a:gd name="T57" fmla="*/ 5 h 47"/>
                <a:gd name="T58" fmla="*/ 73 w 73"/>
                <a:gd name="T59" fmla="*/ 10 h 4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47"/>
                <a:gd name="T92" fmla="*/ 73 w 73"/>
                <a:gd name="T93" fmla="*/ 47 h 4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47">
                  <a:moveTo>
                    <a:pt x="73" y="10"/>
                  </a:moveTo>
                  <a:lnTo>
                    <a:pt x="73" y="15"/>
                  </a:lnTo>
                  <a:lnTo>
                    <a:pt x="68" y="21"/>
                  </a:lnTo>
                  <a:lnTo>
                    <a:pt x="58" y="21"/>
                  </a:lnTo>
                  <a:lnTo>
                    <a:pt x="52" y="21"/>
                  </a:lnTo>
                  <a:lnTo>
                    <a:pt x="47" y="21"/>
                  </a:lnTo>
                  <a:lnTo>
                    <a:pt x="47" y="26"/>
                  </a:lnTo>
                  <a:lnTo>
                    <a:pt x="47" y="31"/>
                  </a:lnTo>
                  <a:lnTo>
                    <a:pt x="47" y="36"/>
                  </a:lnTo>
                  <a:lnTo>
                    <a:pt x="47" y="42"/>
                  </a:lnTo>
                  <a:lnTo>
                    <a:pt x="42" y="47"/>
                  </a:lnTo>
                  <a:lnTo>
                    <a:pt x="37" y="47"/>
                  </a:lnTo>
                  <a:lnTo>
                    <a:pt x="31" y="47"/>
                  </a:lnTo>
                  <a:lnTo>
                    <a:pt x="31" y="42"/>
                  </a:lnTo>
                  <a:lnTo>
                    <a:pt x="26" y="42"/>
                  </a:lnTo>
                  <a:lnTo>
                    <a:pt x="26" y="36"/>
                  </a:lnTo>
                  <a:lnTo>
                    <a:pt x="31" y="26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0" y="21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3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auto">
            <a:xfrm>
              <a:off x="1909" y="1854"/>
              <a:ext cx="73" cy="48"/>
            </a:xfrm>
            <a:custGeom>
              <a:avLst/>
              <a:gdLst>
                <a:gd name="T0" fmla="*/ 73 w 73"/>
                <a:gd name="T1" fmla="*/ 11 h 48"/>
                <a:gd name="T2" fmla="*/ 73 w 73"/>
                <a:gd name="T3" fmla="*/ 16 h 48"/>
                <a:gd name="T4" fmla="*/ 68 w 73"/>
                <a:gd name="T5" fmla="*/ 16 h 48"/>
                <a:gd name="T6" fmla="*/ 58 w 73"/>
                <a:gd name="T7" fmla="*/ 21 h 48"/>
                <a:gd name="T8" fmla="*/ 52 w 73"/>
                <a:gd name="T9" fmla="*/ 21 h 48"/>
                <a:gd name="T10" fmla="*/ 47 w 73"/>
                <a:gd name="T11" fmla="*/ 21 h 48"/>
                <a:gd name="T12" fmla="*/ 47 w 73"/>
                <a:gd name="T13" fmla="*/ 27 h 48"/>
                <a:gd name="T14" fmla="*/ 47 w 73"/>
                <a:gd name="T15" fmla="*/ 32 h 48"/>
                <a:gd name="T16" fmla="*/ 47 w 73"/>
                <a:gd name="T17" fmla="*/ 37 h 48"/>
                <a:gd name="T18" fmla="*/ 47 w 73"/>
                <a:gd name="T19" fmla="*/ 42 h 48"/>
                <a:gd name="T20" fmla="*/ 42 w 73"/>
                <a:gd name="T21" fmla="*/ 48 h 48"/>
                <a:gd name="T22" fmla="*/ 37 w 73"/>
                <a:gd name="T23" fmla="*/ 48 h 48"/>
                <a:gd name="T24" fmla="*/ 31 w 73"/>
                <a:gd name="T25" fmla="*/ 48 h 48"/>
                <a:gd name="T26" fmla="*/ 31 w 73"/>
                <a:gd name="T27" fmla="*/ 42 h 48"/>
                <a:gd name="T28" fmla="*/ 26 w 73"/>
                <a:gd name="T29" fmla="*/ 42 h 48"/>
                <a:gd name="T30" fmla="*/ 26 w 73"/>
                <a:gd name="T31" fmla="*/ 37 h 48"/>
                <a:gd name="T32" fmla="*/ 31 w 73"/>
                <a:gd name="T33" fmla="*/ 27 h 48"/>
                <a:gd name="T34" fmla="*/ 26 w 73"/>
                <a:gd name="T35" fmla="*/ 21 h 48"/>
                <a:gd name="T36" fmla="*/ 21 w 73"/>
                <a:gd name="T37" fmla="*/ 21 h 48"/>
                <a:gd name="T38" fmla="*/ 16 w 73"/>
                <a:gd name="T39" fmla="*/ 21 h 48"/>
                <a:gd name="T40" fmla="*/ 10 w 73"/>
                <a:gd name="T41" fmla="*/ 16 h 48"/>
                <a:gd name="T42" fmla="*/ 5 w 73"/>
                <a:gd name="T43" fmla="*/ 16 h 48"/>
                <a:gd name="T44" fmla="*/ 0 w 73"/>
                <a:gd name="T45" fmla="*/ 11 h 48"/>
                <a:gd name="T46" fmla="*/ 0 w 73"/>
                <a:gd name="T47" fmla="*/ 6 h 48"/>
                <a:gd name="T48" fmla="*/ 5 w 73"/>
                <a:gd name="T49" fmla="*/ 6 h 48"/>
                <a:gd name="T50" fmla="*/ 10 w 73"/>
                <a:gd name="T51" fmla="*/ 0 h 48"/>
                <a:gd name="T52" fmla="*/ 37 w 73"/>
                <a:gd name="T53" fmla="*/ 0 h 48"/>
                <a:gd name="T54" fmla="*/ 63 w 73"/>
                <a:gd name="T55" fmla="*/ 0 h 48"/>
                <a:gd name="T56" fmla="*/ 73 w 73"/>
                <a:gd name="T57" fmla="*/ 6 h 48"/>
                <a:gd name="T58" fmla="*/ 73 w 73"/>
                <a:gd name="T59" fmla="*/ 11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48"/>
                <a:gd name="T92" fmla="*/ 73 w 73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48">
                  <a:moveTo>
                    <a:pt x="73" y="11"/>
                  </a:moveTo>
                  <a:lnTo>
                    <a:pt x="73" y="16"/>
                  </a:lnTo>
                  <a:lnTo>
                    <a:pt x="68" y="16"/>
                  </a:lnTo>
                  <a:lnTo>
                    <a:pt x="58" y="21"/>
                  </a:lnTo>
                  <a:lnTo>
                    <a:pt x="52" y="21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2" y="48"/>
                  </a:lnTo>
                  <a:lnTo>
                    <a:pt x="37" y="48"/>
                  </a:lnTo>
                  <a:lnTo>
                    <a:pt x="31" y="48"/>
                  </a:lnTo>
                  <a:lnTo>
                    <a:pt x="31" y="42"/>
                  </a:lnTo>
                  <a:lnTo>
                    <a:pt x="26" y="42"/>
                  </a:lnTo>
                  <a:lnTo>
                    <a:pt x="26" y="37"/>
                  </a:lnTo>
                  <a:lnTo>
                    <a:pt x="31" y="27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0" y="16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3" y="6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auto">
            <a:xfrm>
              <a:off x="1909" y="1781"/>
              <a:ext cx="73" cy="52"/>
            </a:xfrm>
            <a:custGeom>
              <a:avLst/>
              <a:gdLst>
                <a:gd name="T0" fmla="*/ 73 w 73"/>
                <a:gd name="T1" fmla="*/ 15 h 52"/>
                <a:gd name="T2" fmla="*/ 73 w 73"/>
                <a:gd name="T3" fmla="*/ 21 h 52"/>
                <a:gd name="T4" fmla="*/ 68 w 73"/>
                <a:gd name="T5" fmla="*/ 21 h 52"/>
                <a:gd name="T6" fmla="*/ 58 w 73"/>
                <a:gd name="T7" fmla="*/ 26 h 52"/>
                <a:gd name="T8" fmla="*/ 52 w 73"/>
                <a:gd name="T9" fmla="*/ 26 h 52"/>
                <a:gd name="T10" fmla="*/ 47 w 73"/>
                <a:gd name="T11" fmla="*/ 26 h 52"/>
                <a:gd name="T12" fmla="*/ 47 w 73"/>
                <a:gd name="T13" fmla="*/ 31 h 52"/>
                <a:gd name="T14" fmla="*/ 47 w 73"/>
                <a:gd name="T15" fmla="*/ 36 h 52"/>
                <a:gd name="T16" fmla="*/ 47 w 73"/>
                <a:gd name="T17" fmla="*/ 42 h 52"/>
                <a:gd name="T18" fmla="*/ 47 w 73"/>
                <a:gd name="T19" fmla="*/ 47 h 52"/>
                <a:gd name="T20" fmla="*/ 42 w 73"/>
                <a:gd name="T21" fmla="*/ 52 h 52"/>
                <a:gd name="T22" fmla="*/ 37 w 73"/>
                <a:gd name="T23" fmla="*/ 52 h 52"/>
                <a:gd name="T24" fmla="*/ 31 w 73"/>
                <a:gd name="T25" fmla="*/ 52 h 52"/>
                <a:gd name="T26" fmla="*/ 31 w 73"/>
                <a:gd name="T27" fmla="*/ 47 h 52"/>
                <a:gd name="T28" fmla="*/ 26 w 73"/>
                <a:gd name="T29" fmla="*/ 47 h 52"/>
                <a:gd name="T30" fmla="*/ 26 w 73"/>
                <a:gd name="T31" fmla="*/ 42 h 52"/>
                <a:gd name="T32" fmla="*/ 31 w 73"/>
                <a:gd name="T33" fmla="*/ 31 h 52"/>
                <a:gd name="T34" fmla="*/ 26 w 73"/>
                <a:gd name="T35" fmla="*/ 26 h 52"/>
                <a:gd name="T36" fmla="*/ 21 w 73"/>
                <a:gd name="T37" fmla="*/ 26 h 52"/>
                <a:gd name="T38" fmla="*/ 16 w 73"/>
                <a:gd name="T39" fmla="*/ 26 h 52"/>
                <a:gd name="T40" fmla="*/ 10 w 73"/>
                <a:gd name="T41" fmla="*/ 21 h 52"/>
                <a:gd name="T42" fmla="*/ 5 w 73"/>
                <a:gd name="T43" fmla="*/ 21 h 52"/>
                <a:gd name="T44" fmla="*/ 0 w 73"/>
                <a:gd name="T45" fmla="*/ 15 h 52"/>
                <a:gd name="T46" fmla="*/ 0 w 73"/>
                <a:gd name="T47" fmla="*/ 10 h 52"/>
                <a:gd name="T48" fmla="*/ 5 w 73"/>
                <a:gd name="T49" fmla="*/ 10 h 52"/>
                <a:gd name="T50" fmla="*/ 10 w 73"/>
                <a:gd name="T51" fmla="*/ 5 h 52"/>
                <a:gd name="T52" fmla="*/ 37 w 73"/>
                <a:gd name="T53" fmla="*/ 0 h 52"/>
                <a:gd name="T54" fmla="*/ 63 w 73"/>
                <a:gd name="T55" fmla="*/ 5 h 52"/>
                <a:gd name="T56" fmla="*/ 73 w 73"/>
                <a:gd name="T57" fmla="*/ 10 h 52"/>
                <a:gd name="T58" fmla="*/ 73 w 73"/>
                <a:gd name="T59" fmla="*/ 15 h 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52"/>
                <a:gd name="T92" fmla="*/ 73 w 73"/>
                <a:gd name="T93" fmla="*/ 52 h 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52">
                  <a:moveTo>
                    <a:pt x="73" y="15"/>
                  </a:moveTo>
                  <a:lnTo>
                    <a:pt x="73" y="21"/>
                  </a:lnTo>
                  <a:lnTo>
                    <a:pt x="68" y="21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1"/>
                  </a:lnTo>
                  <a:lnTo>
                    <a:pt x="47" y="36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42" y="52"/>
                  </a:lnTo>
                  <a:lnTo>
                    <a:pt x="37" y="52"/>
                  </a:lnTo>
                  <a:lnTo>
                    <a:pt x="31" y="52"/>
                  </a:lnTo>
                  <a:lnTo>
                    <a:pt x="31" y="47"/>
                  </a:lnTo>
                  <a:lnTo>
                    <a:pt x="26" y="47"/>
                  </a:lnTo>
                  <a:lnTo>
                    <a:pt x="26" y="42"/>
                  </a:lnTo>
                  <a:lnTo>
                    <a:pt x="31" y="31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0" y="5"/>
                  </a:lnTo>
                  <a:lnTo>
                    <a:pt x="37" y="0"/>
                  </a:lnTo>
                  <a:lnTo>
                    <a:pt x="63" y="5"/>
                  </a:lnTo>
                  <a:lnTo>
                    <a:pt x="73" y="1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auto">
            <a:xfrm>
              <a:off x="1893" y="1492"/>
              <a:ext cx="105" cy="78"/>
            </a:xfrm>
            <a:custGeom>
              <a:avLst/>
              <a:gdLst>
                <a:gd name="T0" fmla="*/ 53 w 105"/>
                <a:gd name="T1" fmla="*/ 36 h 78"/>
                <a:gd name="T2" fmla="*/ 47 w 105"/>
                <a:gd name="T3" fmla="*/ 36 h 78"/>
                <a:gd name="T4" fmla="*/ 42 w 105"/>
                <a:gd name="T5" fmla="*/ 31 h 78"/>
                <a:gd name="T6" fmla="*/ 42 w 105"/>
                <a:gd name="T7" fmla="*/ 26 h 78"/>
                <a:gd name="T8" fmla="*/ 47 w 105"/>
                <a:gd name="T9" fmla="*/ 21 h 78"/>
                <a:gd name="T10" fmla="*/ 47 w 105"/>
                <a:gd name="T11" fmla="*/ 15 h 78"/>
                <a:gd name="T12" fmla="*/ 42 w 105"/>
                <a:gd name="T13" fmla="*/ 15 h 78"/>
                <a:gd name="T14" fmla="*/ 37 w 105"/>
                <a:gd name="T15" fmla="*/ 15 h 78"/>
                <a:gd name="T16" fmla="*/ 26 w 105"/>
                <a:gd name="T17" fmla="*/ 10 h 78"/>
                <a:gd name="T18" fmla="*/ 21 w 105"/>
                <a:gd name="T19" fmla="*/ 5 h 78"/>
                <a:gd name="T20" fmla="*/ 16 w 105"/>
                <a:gd name="T21" fmla="*/ 0 h 78"/>
                <a:gd name="T22" fmla="*/ 16 w 105"/>
                <a:gd name="T23" fmla="*/ 5 h 78"/>
                <a:gd name="T24" fmla="*/ 16 w 105"/>
                <a:gd name="T25" fmla="*/ 10 h 78"/>
                <a:gd name="T26" fmla="*/ 16 w 105"/>
                <a:gd name="T27" fmla="*/ 26 h 78"/>
                <a:gd name="T28" fmla="*/ 21 w 105"/>
                <a:gd name="T29" fmla="*/ 31 h 78"/>
                <a:gd name="T30" fmla="*/ 16 w 105"/>
                <a:gd name="T31" fmla="*/ 36 h 78"/>
                <a:gd name="T32" fmla="*/ 11 w 105"/>
                <a:gd name="T33" fmla="*/ 36 h 78"/>
                <a:gd name="T34" fmla="*/ 5 w 105"/>
                <a:gd name="T35" fmla="*/ 31 h 78"/>
                <a:gd name="T36" fmla="*/ 0 w 105"/>
                <a:gd name="T37" fmla="*/ 36 h 78"/>
                <a:gd name="T38" fmla="*/ 0 w 105"/>
                <a:gd name="T39" fmla="*/ 42 h 78"/>
                <a:gd name="T40" fmla="*/ 0 w 105"/>
                <a:gd name="T41" fmla="*/ 47 h 78"/>
                <a:gd name="T42" fmla="*/ 0 w 105"/>
                <a:gd name="T43" fmla="*/ 52 h 78"/>
                <a:gd name="T44" fmla="*/ 5 w 105"/>
                <a:gd name="T45" fmla="*/ 52 h 78"/>
                <a:gd name="T46" fmla="*/ 11 w 105"/>
                <a:gd name="T47" fmla="*/ 52 h 78"/>
                <a:gd name="T48" fmla="*/ 16 w 105"/>
                <a:gd name="T49" fmla="*/ 52 h 78"/>
                <a:gd name="T50" fmla="*/ 16 w 105"/>
                <a:gd name="T51" fmla="*/ 63 h 78"/>
                <a:gd name="T52" fmla="*/ 21 w 105"/>
                <a:gd name="T53" fmla="*/ 63 h 78"/>
                <a:gd name="T54" fmla="*/ 21 w 105"/>
                <a:gd name="T55" fmla="*/ 68 h 78"/>
                <a:gd name="T56" fmla="*/ 26 w 105"/>
                <a:gd name="T57" fmla="*/ 68 h 78"/>
                <a:gd name="T58" fmla="*/ 32 w 105"/>
                <a:gd name="T59" fmla="*/ 68 h 78"/>
                <a:gd name="T60" fmla="*/ 42 w 105"/>
                <a:gd name="T61" fmla="*/ 68 h 78"/>
                <a:gd name="T62" fmla="*/ 47 w 105"/>
                <a:gd name="T63" fmla="*/ 73 h 78"/>
                <a:gd name="T64" fmla="*/ 53 w 105"/>
                <a:gd name="T65" fmla="*/ 78 h 78"/>
                <a:gd name="T66" fmla="*/ 58 w 105"/>
                <a:gd name="T67" fmla="*/ 73 h 78"/>
                <a:gd name="T68" fmla="*/ 63 w 105"/>
                <a:gd name="T69" fmla="*/ 73 h 78"/>
                <a:gd name="T70" fmla="*/ 63 w 105"/>
                <a:gd name="T71" fmla="*/ 68 h 78"/>
                <a:gd name="T72" fmla="*/ 74 w 105"/>
                <a:gd name="T73" fmla="*/ 68 h 78"/>
                <a:gd name="T74" fmla="*/ 79 w 105"/>
                <a:gd name="T75" fmla="*/ 68 h 78"/>
                <a:gd name="T76" fmla="*/ 84 w 105"/>
                <a:gd name="T77" fmla="*/ 68 h 78"/>
                <a:gd name="T78" fmla="*/ 89 w 105"/>
                <a:gd name="T79" fmla="*/ 63 h 78"/>
                <a:gd name="T80" fmla="*/ 89 w 105"/>
                <a:gd name="T81" fmla="*/ 52 h 78"/>
                <a:gd name="T82" fmla="*/ 95 w 105"/>
                <a:gd name="T83" fmla="*/ 52 h 78"/>
                <a:gd name="T84" fmla="*/ 100 w 105"/>
                <a:gd name="T85" fmla="*/ 52 h 78"/>
                <a:gd name="T86" fmla="*/ 105 w 105"/>
                <a:gd name="T87" fmla="*/ 52 h 78"/>
                <a:gd name="T88" fmla="*/ 105 w 105"/>
                <a:gd name="T89" fmla="*/ 47 h 78"/>
                <a:gd name="T90" fmla="*/ 105 w 105"/>
                <a:gd name="T91" fmla="*/ 42 h 78"/>
                <a:gd name="T92" fmla="*/ 105 w 105"/>
                <a:gd name="T93" fmla="*/ 36 h 78"/>
                <a:gd name="T94" fmla="*/ 100 w 105"/>
                <a:gd name="T95" fmla="*/ 31 h 78"/>
                <a:gd name="T96" fmla="*/ 95 w 105"/>
                <a:gd name="T97" fmla="*/ 31 h 78"/>
                <a:gd name="T98" fmla="*/ 89 w 105"/>
                <a:gd name="T99" fmla="*/ 31 h 78"/>
                <a:gd name="T100" fmla="*/ 89 w 105"/>
                <a:gd name="T101" fmla="*/ 26 h 78"/>
                <a:gd name="T102" fmla="*/ 95 w 105"/>
                <a:gd name="T103" fmla="*/ 10 h 78"/>
                <a:gd name="T104" fmla="*/ 89 w 105"/>
                <a:gd name="T105" fmla="*/ 0 h 78"/>
                <a:gd name="T106" fmla="*/ 89 w 105"/>
                <a:gd name="T107" fmla="*/ 5 h 78"/>
                <a:gd name="T108" fmla="*/ 84 w 105"/>
                <a:gd name="T109" fmla="*/ 10 h 78"/>
                <a:gd name="T110" fmla="*/ 68 w 105"/>
                <a:gd name="T111" fmla="*/ 15 h 78"/>
                <a:gd name="T112" fmla="*/ 63 w 105"/>
                <a:gd name="T113" fmla="*/ 15 h 78"/>
                <a:gd name="T114" fmla="*/ 63 w 105"/>
                <a:gd name="T115" fmla="*/ 21 h 78"/>
                <a:gd name="T116" fmla="*/ 63 w 105"/>
                <a:gd name="T117" fmla="*/ 26 h 78"/>
                <a:gd name="T118" fmla="*/ 63 w 105"/>
                <a:gd name="T119" fmla="*/ 31 h 78"/>
                <a:gd name="T120" fmla="*/ 63 w 105"/>
                <a:gd name="T121" fmla="*/ 36 h 78"/>
                <a:gd name="T122" fmla="*/ 58 w 105"/>
                <a:gd name="T123" fmla="*/ 36 h 78"/>
                <a:gd name="T124" fmla="*/ 53 w 105"/>
                <a:gd name="T125" fmla="*/ 36 h 7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5"/>
                <a:gd name="T190" fmla="*/ 0 h 78"/>
                <a:gd name="T191" fmla="*/ 105 w 105"/>
                <a:gd name="T192" fmla="*/ 78 h 7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5" h="78">
                  <a:moveTo>
                    <a:pt x="53" y="36"/>
                  </a:moveTo>
                  <a:lnTo>
                    <a:pt x="47" y="36"/>
                  </a:lnTo>
                  <a:lnTo>
                    <a:pt x="42" y="31"/>
                  </a:lnTo>
                  <a:lnTo>
                    <a:pt x="42" y="26"/>
                  </a:lnTo>
                  <a:lnTo>
                    <a:pt x="47" y="21"/>
                  </a:lnTo>
                  <a:lnTo>
                    <a:pt x="47" y="15"/>
                  </a:lnTo>
                  <a:lnTo>
                    <a:pt x="42" y="15"/>
                  </a:lnTo>
                  <a:lnTo>
                    <a:pt x="37" y="15"/>
                  </a:lnTo>
                  <a:lnTo>
                    <a:pt x="26" y="10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6" y="10"/>
                  </a:lnTo>
                  <a:lnTo>
                    <a:pt x="16" y="26"/>
                  </a:lnTo>
                  <a:lnTo>
                    <a:pt x="21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5" y="31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5" y="52"/>
                  </a:lnTo>
                  <a:lnTo>
                    <a:pt x="11" y="52"/>
                  </a:lnTo>
                  <a:lnTo>
                    <a:pt x="16" y="52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21" y="68"/>
                  </a:lnTo>
                  <a:lnTo>
                    <a:pt x="26" y="68"/>
                  </a:lnTo>
                  <a:lnTo>
                    <a:pt x="32" y="68"/>
                  </a:lnTo>
                  <a:lnTo>
                    <a:pt x="42" y="68"/>
                  </a:lnTo>
                  <a:lnTo>
                    <a:pt x="47" y="73"/>
                  </a:lnTo>
                  <a:lnTo>
                    <a:pt x="53" y="78"/>
                  </a:lnTo>
                  <a:lnTo>
                    <a:pt x="58" y="73"/>
                  </a:lnTo>
                  <a:lnTo>
                    <a:pt x="63" y="73"/>
                  </a:lnTo>
                  <a:lnTo>
                    <a:pt x="63" y="68"/>
                  </a:lnTo>
                  <a:lnTo>
                    <a:pt x="74" y="68"/>
                  </a:lnTo>
                  <a:lnTo>
                    <a:pt x="79" y="68"/>
                  </a:lnTo>
                  <a:lnTo>
                    <a:pt x="84" y="68"/>
                  </a:lnTo>
                  <a:lnTo>
                    <a:pt x="89" y="63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0" y="52"/>
                  </a:lnTo>
                  <a:lnTo>
                    <a:pt x="105" y="52"/>
                  </a:lnTo>
                  <a:lnTo>
                    <a:pt x="105" y="47"/>
                  </a:lnTo>
                  <a:lnTo>
                    <a:pt x="105" y="42"/>
                  </a:lnTo>
                  <a:lnTo>
                    <a:pt x="105" y="36"/>
                  </a:lnTo>
                  <a:lnTo>
                    <a:pt x="100" y="31"/>
                  </a:lnTo>
                  <a:lnTo>
                    <a:pt x="95" y="31"/>
                  </a:lnTo>
                  <a:lnTo>
                    <a:pt x="89" y="31"/>
                  </a:lnTo>
                  <a:lnTo>
                    <a:pt x="89" y="26"/>
                  </a:lnTo>
                  <a:lnTo>
                    <a:pt x="95" y="10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84" y="10"/>
                  </a:lnTo>
                  <a:lnTo>
                    <a:pt x="68" y="15"/>
                  </a:lnTo>
                  <a:lnTo>
                    <a:pt x="63" y="15"/>
                  </a:lnTo>
                  <a:lnTo>
                    <a:pt x="63" y="21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6"/>
                  </a:lnTo>
                  <a:lnTo>
                    <a:pt x="58" y="36"/>
                  </a:lnTo>
                  <a:lnTo>
                    <a:pt x="53" y="3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39" name="Freeform 11"/>
            <p:cNvSpPr>
              <a:spLocks/>
            </p:cNvSpPr>
            <p:nvPr/>
          </p:nvSpPr>
          <p:spPr bwMode="auto">
            <a:xfrm>
              <a:off x="1893" y="1287"/>
              <a:ext cx="105" cy="78"/>
            </a:xfrm>
            <a:custGeom>
              <a:avLst/>
              <a:gdLst>
                <a:gd name="T0" fmla="*/ 53 w 105"/>
                <a:gd name="T1" fmla="*/ 42 h 78"/>
                <a:gd name="T2" fmla="*/ 47 w 105"/>
                <a:gd name="T3" fmla="*/ 36 h 78"/>
                <a:gd name="T4" fmla="*/ 42 w 105"/>
                <a:gd name="T5" fmla="*/ 31 h 78"/>
                <a:gd name="T6" fmla="*/ 47 w 105"/>
                <a:gd name="T7" fmla="*/ 21 h 78"/>
                <a:gd name="T8" fmla="*/ 42 w 105"/>
                <a:gd name="T9" fmla="*/ 15 h 78"/>
                <a:gd name="T10" fmla="*/ 37 w 105"/>
                <a:gd name="T11" fmla="*/ 15 h 78"/>
                <a:gd name="T12" fmla="*/ 32 w 105"/>
                <a:gd name="T13" fmla="*/ 15 h 78"/>
                <a:gd name="T14" fmla="*/ 26 w 105"/>
                <a:gd name="T15" fmla="*/ 10 h 78"/>
                <a:gd name="T16" fmla="*/ 21 w 105"/>
                <a:gd name="T17" fmla="*/ 5 h 78"/>
                <a:gd name="T18" fmla="*/ 16 w 105"/>
                <a:gd name="T19" fmla="*/ 0 h 78"/>
                <a:gd name="T20" fmla="*/ 16 w 105"/>
                <a:gd name="T21" fmla="*/ 15 h 78"/>
                <a:gd name="T22" fmla="*/ 16 w 105"/>
                <a:gd name="T23" fmla="*/ 26 h 78"/>
                <a:gd name="T24" fmla="*/ 21 w 105"/>
                <a:gd name="T25" fmla="*/ 31 h 78"/>
                <a:gd name="T26" fmla="*/ 16 w 105"/>
                <a:gd name="T27" fmla="*/ 36 h 78"/>
                <a:gd name="T28" fmla="*/ 11 w 105"/>
                <a:gd name="T29" fmla="*/ 36 h 78"/>
                <a:gd name="T30" fmla="*/ 5 w 105"/>
                <a:gd name="T31" fmla="*/ 31 h 78"/>
                <a:gd name="T32" fmla="*/ 5 w 105"/>
                <a:gd name="T33" fmla="*/ 36 h 78"/>
                <a:gd name="T34" fmla="*/ 0 w 105"/>
                <a:gd name="T35" fmla="*/ 42 h 78"/>
                <a:gd name="T36" fmla="*/ 0 w 105"/>
                <a:gd name="T37" fmla="*/ 47 h 78"/>
                <a:gd name="T38" fmla="*/ 0 w 105"/>
                <a:gd name="T39" fmla="*/ 52 h 78"/>
                <a:gd name="T40" fmla="*/ 5 w 105"/>
                <a:gd name="T41" fmla="*/ 57 h 78"/>
                <a:gd name="T42" fmla="*/ 11 w 105"/>
                <a:gd name="T43" fmla="*/ 57 h 78"/>
                <a:gd name="T44" fmla="*/ 16 w 105"/>
                <a:gd name="T45" fmla="*/ 57 h 78"/>
                <a:gd name="T46" fmla="*/ 16 w 105"/>
                <a:gd name="T47" fmla="*/ 63 h 78"/>
                <a:gd name="T48" fmla="*/ 21 w 105"/>
                <a:gd name="T49" fmla="*/ 63 h 78"/>
                <a:gd name="T50" fmla="*/ 21 w 105"/>
                <a:gd name="T51" fmla="*/ 68 h 78"/>
                <a:gd name="T52" fmla="*/ 32 w 105"/>
                <a:gd name="T53" fmla="*/ 73 h 78"/>
                <a:gd name="T54" fmla="*/ 42 w 105"/>
                <a:gd name="T55" fmla="*/ 73 h 78"/>
                <a:gd name="T56" fmla="*/ 47 w 105"/>
                <a:gd name="T57" fmla="*/ 73 h 78"/>
                <a:gd name="T58" fmla="*/ 47 w 105"/>
                <a:gd name="T59" fmla="*/ 78 h 78"/>
                <a:gd name="T60" fmla="*/ 53 w 105"/>
                <a:gd name="T61" fmla="*/ 78 h 78"/>
                <a:gd name="T62" fmla="*/ 58 w 105"/>
                <a:gd name="T63" fmla="*/ 78 h 78"/>
                <a:gd name="T64" fmla="*/ 63 w 105"/>
                <a:gd name="T65" fmla="*/ 73 h 78"/>
                <a:gd name="T66" fmla="*/ 74 w 105"/>
                <a:gd name="T67" fmla="*/ 73 h 78"/>
                <a:gd name="T68" fmla="*/ 84 w 105"/>
                <a:gd name="T69" fmla="*/ 68 h 78"/>
                <a:gd name="T70" fmla="*/ 89 w 105"/>
                <a:gd name="T71" fmla="*/ 63 h 78"/>
                <a:gd name="T72" fmla="*/ 89 w 105"/>
                <a:gd name="T73" fmla="*/ 52 h 78"/>
                <a:gd name="T74" fmla="*/ 95 w 105"/>
                <a:gd name="T75" fmla="*/ 52 h 78"/>
                <a:gd name="T76" fmla="*/ 100 w 105"/>
                <a:gd name="T77" fmla="*/ 52 h 78"/>
                <a:gd name="T78" fmla="*/ 105 w 105"/>
                <a:gd name="T79" fmla="*/ 52 h 78"/>
                <a:gd name="T80" fmla="*/ 105 w 105"/>
                <a:gd name="T81" fmla="*/ 47 h 78"/>
                <a:gd name="T82" fmla="*/ 105 w 105"/>
                <a:gd name="T83" fmla="*/ 42 h 78"/>
                <a:gd name="T84" fmla="*/ 105 w 105"/>
                <a:gd name="T85" fmla="*/ 36 h 78"/>
                <a:gd name="T86" fmla="*/ 100 w 105"/>
                <a:gd name="T87" fmla="*/ 31 h 78"/>
                <a:gd name="T88" fmla="*/ 95 w 105"/>
                <a:gd name="T89" fmla="*/ 31 h 78"/>
                <a:gd name="T90" fmla="*/ 89 w 105"/>
                <a:gd name="T91" fmla="*/ 36 h 78"/>
                <a:gd name="T92" fmla="*/ 89 w 105"/>
                <a:gd name="T93" fmla="*/ 31 h 78"/>
                <a:gd name="T94" fmla="*/ 89 w 105"/>
                <a:gd name="T95" fmla="*/ 26 h 78"/>
                <a:gd name="T96" fmla="*/ 95 w 105"/>
                <a:gd name="T97" fmla="*/ 15 h 78"/>
                <a:gd name="T98" fmla="*/ 89 w 105"/>
                <a:gd name="T99" fmla="*/ 0 h 78"/>
                <a:gd name="T100" fmla="*/ 89 w 105"/>
                <a:gd name="T101" fmla="*/ 5 h 78"/>
                <a:gd name="T102" fmla="*/ 84 w 105"/>
                <a:gd name="T103" fmla="*/ 10 h 78"/>
                <a:gd name="T104" fmla="*/ 74 w 105"/>
                <a:gd name="T105" fmla="*/ 15 h 78"/>
                <a:gd name="T106" fmla="*/ 68 w 105"/>
                <a:gd name="T107" fmla="*/ 15 h 78"/>
                <a:gd name="T108" fmla="*/ 63 w 105"/>
                <a:gd name="T109" fmla="*/ 15 h 78"/>
                <a:gd name="T110" fmla="*/ 63 w 105"/>
                <a:gd name="T111" fmla="*/ 21 h 78"/>
                <a:gd name="T112" fmla="*/ 63 w 105"/>
                <a:gd name="T113" fmla="*/ 26 h 78"/>
                <a:gd name="T114" fmla="*/ 63 w 105"/>
                <a:gd name="T115" fmla="*/ 31 h 78"/>
                <a:gd name="T116" fmla="*/ 63 w 105"/>
                <a:gd name="T117" fmla="*/ 36 h 78"/>
                <a:gd name="T118" fmla="*/ 53 w 105"/>
                <a:gd name="T119" fmla="*/ 42 h 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5"/>
                <a:gd name="T181" fmla="*/ 0 h 78"/>
                <a:gd name="T182" fmla="*/ 105 w 105"/>
                <a:gd name="T183" fmla="*/ 78 h 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5" h="78">
                  <a:moveTo>
                    <a:pt x="53" y="42"/>
                  </a:moveTo>
                  <a:lnTo>
                    <a:pt x="47" y="36"/>
                  </a:lnTo>
                  <a:lnTo>
                    <a:pt x="42" y="31"/>
                  </a:lnTo>
                  <a:lnTo>
                    <a:pt x="47" y="21"/>
                  </a:lnTo>
                  <a:lnTo>
                    <a:pt x="42" y="15"/>
                  </a:lnTo>
                  <a:lnTo>
                    <a:pt x="37" y="15"/>
                  </a:lnTo>
                  <a:lnTo>
                    <a:pt x="32" y="15"/>
                  </a:lnTo>
                  <a:lnTo>
                    <a:pt x="26" y="10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16" y="26"/>
                  </a:lnTo>
                  <a:lnTo>
                    <a:pt x="21" y="31"/>
                  </a:lnTo>
                  <a:lnTo>
                    <a:pt x="16" y="36"/>
                  </a:lnTo>
                  <a:lnTo>
                    <a:pt x="11" y="36"/>
                  </a:lnTo>
                  <a:lnTo>
                    <a:pt x="5" y="31"/>
                  </a:lnTo>
                  <a:lnTo>
                    <a:pt x="5" y="36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5" y="57"/>
                  </a:lnTo>
                  <a:lnTo>
                    <a:pt x="11" y="57"/>
                  </a:lnTo>
                  <a:lnTo>
                    <a:pt x="16" y="57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21" y="68"/>
                  </a:lnTo>
                  <a:lnTo>
                    <a:pt x="32" y="73"/>
                  </a:lnTo>
                  <a:lnTo>
                    <a:pt x="42" y="73"/>
                  </a:lnTo>
                  <a:lnTo>
                    <a:pt x="47" y="73"/>
                  </a:lnTo>
                  <a:lnTo>
                    <a:pt x="47" y="78"/>
                  </a:lnTo>
                  <a:lnTo>
                    <a:pt x="53" y="78"/>
                  </a:lnTo>
                  <a:lnTo>
                    <a:pt x="58" y="78"/>
                  </a:lnTo>
                  <a:lnTo>
                    <a:pt x="63" y="73"/>
                  </a:lnTo>
                  <a:lnTo>
                    <a:pt x="74" y="73"/>
                  </a:lnTo>
                  <a:lnTo>
                    <a:pt x="84" y="68"/>
                  </a:lnTo>
                  <a:lnTo>
                    <a:pt x="89" y="63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0" y="52"/>
                  </a:lnTo>
                  <a:lnTo>
                    <a:pt x="105" y="52"/>
                  </a:lnTo>
                  <a:lnTo>
                    <a:pt x="105" y="47"/>
                  </a:lnTo>
                  <a:lnTo>
                    <a:pt x="105" y="42"/>
                  </a:lnTo>
                  <a:lnTo>
                    <a:pt x="105" y="36"/>
                  </a:lnTo>
                  <a:lnTo>
                    <a:pt x="100" y="31"/>
                  </a:lnTo>
                  <a:lnTo>
                    <a:pt x="95" y="31"/>
                  </a:lnTo>
                  <a:lnTo>
                    <a:pt x="89" y="36"/>
                  </a:lnTo>
                  <a:lnTo>
                    <a:pt x="89" y="31"/>
                  </a:lnTo>
                  <a:lnTo>
                    <a:pt x="89" y="26"/>
                  </a:lnTo>
                  <a:lnTo>
                    <a:pt x="95" y="15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84" y="10"/>
                  </a:lnTo>
                  <a:lnTo>
                    <a:pt x="74" y="15"/>
                  </a:lnTo>
                  <a:lnTo>
                    <a:pt x="68" y="15"/>
                  </a:lnTo>
                  <a:lnTo>
                    <a:pt x="63" y="15"/>
                  </a:lnTo>
                  <a:lnTo>
                    <a:pt x="63" y="21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6"/>
                  </a:lnTo>
                  <a:lnTo>
                    <a:pt x="53" y="42"/>
                  </a:lnTo>
                  <a:close/>
                </a:path>
              </a:pathLst>
            </a:custGeom>
            <a:solidFill>
              <a:srgbClr val="588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0" name="Freeform 12"/>
            <p:cNvSpPr>
              <a:spLocks/>
            </p:cNvSpPr>
            <p:nvPr/>
          </p:nvSpPr>
          <p:spPr bwMode="auto">
            <a:xfrm>
              <a:off x="1688" y="1439"/>
              <a:ext cx="504" cy="405"/>
            </a:xfrm>
            <a:custGeom>
              <a:avLst/>
              <a:gdLst>
                <a:gd name="T0" fmla="*/ 247 w 504"/>
                <a:gd name="T1" fmla="*/ 357 h 405"/>
                <a:gd name="T2" fmla="*/ 216 w 504"/>
                <a:gd name="T3" fmla="*/ 373 h 405"/>
                <a:gd name="T4" fmla="*/ 168 w 504"/>
                <a:gd name="T5" fmla="*/ 399 h 405"/>
                <a:gd name="T6" fmla="*/ 105 w 504"/>
                <a:gd name="T7" fmla="*/ 405 h 405"/>
                <a:gd name="T8" fmla="*/ 69 w 504"/>
                <a:gd name="T9" fmla="*/ 394 h 405"/>
                <a:gd name="T10" fmla="*/ 53 w 504"/>
                <a:gd name="T11" fmla="*/ 378 h 405"/>
                <a:gd name="T12" fmla="*/ 53 w 504"/>
                <a:gd name="T13" fmla="*/ 363 h 405"/>
                <a:gd name="T14" fmla="*/ 48 w 504"/>
                <a:gd name="T15" fmla="*/ 352 h 405"/>
                <a:gd name="T16" fmla="*/ 37 w 504"/>
                <a:gd name="T17" fmla="*/ 336 h 405"/>
                <a:gd name="T18" fmla="*/ 32 w 504"/>
                <a:gd name="T19" fmla="*/ 310 h 405"/>
                <a:gd name="T20" fmla="*/ 37 w 504"/>
                <a:gd name="T21" fmla="*/ 294 h 405"/>
                <a:gd name="T22" fmla="*/ 27 w 504"/>
                <a:gd name="T23" fmla="*/ 279 h 405"/>
                <a:gd name="T24" fmla="*/ 21 w 504"/>
                <a:gd name="T25" fmla="*/ 252 h 405"/>
                <a:gd name="T26" fmla="*/ 32 w 504"/>
                <a:gd name="T27" fmla="*/ 237 h 405"/>
                <a:gd name="T28" fmla="*/ 32 w 504"/>
                <a:gd name="T29" fmla="*/ 221 h 405"/>
                <a:gd name="T30" fmla="*/ 37 w 504"/>
                <a:gd name="T31" fmla="*/ 184 h 405"/>
                <a:gd name="T32" fmla="*/ 48 w 504"/>
                <a:gd name="T33" fmla="*/ 173 h 405"/>
                <a:gd name="T34" fmla="*/ 27 w 504"/>
                <a:gd name="T35" fmla="*/ 158 h 405"/>
                <a:gd name="T36" fmla="*/ 11 w 504"/>
                <a:gd name="T37" fmla="*/ 137 h 405"/>
                <a:gd name="T38" fmla="*/ 0 w 504"/>
                <a:gd name="T39" fmla="*/ 79 h 405"/>
                <a:gd name="T40" fmla="*/ 11 w 504"/>
                <a:gd name="T41" fmla="*/ 53 h 405"/>
                <a:gd name="T42" fmla="*/ 32 w 504"/>
                <a:gd name="T43" fmla="*/ 42 h 405"/>
                <a:gd name="T44" fmla="*/ 79 w 504"/>
                <a:gd name="T45" fmla="*/ 37 h 405"/>
                <a:gd name="T46" fmla="*/ 105 w 504"/>
                <a:gd name="T47" fmla="*/ 21 h 405"/>
                <a:gd name="T48" fmla="*/ 163 w 504"/>
                <a:gd name="T49" fmla="*/ 21 h 405"/>
                <a:gd name="T50" fmla="*/ 205 w 504"/>
                <a:gd name="T51" fmla="*/ 5 h 405"/>
                <a:gd name="T52" fmla="*/ 252 w 504"/>
                <a:gd name="T53" fmla="*/ 5 h 405"/>
                <a:gd name="T54" fmla="*/ 305 w 504"/>
                <a:gd name="T55" fmla="*/ 5 h 405"/>
                <a:gd name="T56" fmla="*/ 342 w 504"/>
                <a:gd name="T57" fmla="*/ 21 h 405"/>
                <a:gd name="T58" fmla="*/ 405 w 504"/>
                <a:gd name="T59" fmla="*/ 21 h 405"/>
                <a:gd name="T60" fmla="*/ 426 w 504"/>
                <a:gd name="T61" fmla="*/ 37 h 405"/>
                <a:gd name="T62" fmla="*/ 473 w 504"/>
                <a:gd name="T63" fmla="*/ 42 h 405"/>
                <a:gd name="T64" fmla="*/ 494 w 504"/>
                <a:gd name="T65" fmla="*/ 53 h 405"/>
                <a:gd name="T66" fmla="*/ 504 w 504"/>
                <a:gd name="T67" fmla="*/ 79 h 405"/>
                <a:gd name="T68" fmla="*/ 494 w 504"/>
                <a:gd name="T69" fmla="*/ 137 h 405"/>
                <a:gd name="T70" fmla="*/ 473 w 504"/>
                <a:gd name="T71" fmla="*/ 168 h 405"/>
                <a:gd name="T72" fmla="*/ 468 w 504"/>
                <a:gd name="T73" fmla="*/ 179 h 405"/>
                <a:gd name="T74" fmla="*/ 478 w 504"/>
                <a:gd name="T75" fmla="*/ 200 h 405"/>
                <a:gd name="T76" fmla="*/ 468 w 504"/>
                <a:gd name="T77" fmla="*/ 231 h 405"/>
                <a:gd name="T78" fmla="*/ 483 w 504"/>
                <a:gd name="T79" fmla="*/ 242 h 405"/>
                <a:gd name="T80" fmla="*/ 483 w 504"/>
                <a:gd name="T81" fmla="*/ 263 h 405"/>
                <a:gd name="T82" fmla="*/ 483 w 504"/>
                <a:gd name="T83" fmla="*/ 279 h 405"/>
                <a:gd name="T84" fmla="*/ 468 w 504"/>
                <a:gd name="T85" fmla="*/ 294 h 405"/>
                <a:gd name="T86" fmla="*/ 478 w 504"/>
                <a:gd name="T87" fmla="*/ 310 h 405"/>
                <a:gd name="T88" fmla="*/ 473 w 504"/>
                <a:gd name="T89" fmla="*/ 347 h 405"/>
                <a:gd name="T90" fmla="*/ 457 w 504"/>
                <a:gd name="T91" fmla="*/ 357 h 405"/>
                <a:gd name="T92" fmla="*/ 462 w 504"/>
                <a:gd name="T93" fmla="*/ 368 h 405"/>
                <a:gd name="T94" fmla="*/ 447 w 504"/>
                <a:gd name="T95" fmla="*/ 394 h 405"/>
                <a:gd name="T96" fmla="*/ 405 w 504"/>
                <a:gd name="T97" fmla="*/ 405 h 405"/>
                <a:gd name="T98" fmla="*/ 342 w 504"/>
                <a:gd name="T99" fmla="*/ 399 h 405"/>
                <a:gd name="T100" fmla="*/ 294 w 504"/>
                <a:gd name="T101" fmla="*/ 373 h 405"/>
                <a:gd name="T102" fmla="*/ 263 w 504"/>
                <a:gd name="T103" fmla="*/ 357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4"/>
                <a:gd name="T157" fmla="*/ 0 h 405"/>
                <a:gd name="T158" fmla="*/ 504 w 504"/>
                <a:gd name="T159" fmla="*/ 405 h 40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4" h="405">
                  <a:moveTo>
                    <a:pt x="252" y="363"/>
                  </a:moveTo>
                  <a:lnTo>
                    <a:pt x="247" y="357"/>
                  </a:lnTo>
                  <a:lnTo>
                    <a:pt x="231" y="352"/>
                  </a:lnTo>
                  <a:lnTo>
                    <a:pt x="216" y="373"/>
                  </a:lnTo>
                  <a:lnTo>
                    <a:pt x="195" y="389"/>
                  </a:lnTo>
                  <a:lnTo>
                    <a:pt x="168" y="399"/>
                  </a:lnTo>
                  <a:lnTo>
                    <a:pt x="147" y="405"/>
                  </a:lnTo>
                  <a:lnTo>
                    <a:pt x="105" y="405"/>
                  </a:lnTo>
                  <a:lnTo>
                    <a:pt x="79" y="405"/>
                  </a:lnTo>
                  <a:lnTo>
                    <a:pt x="69" y="394"/>
                  </a:lnTo>
                  <a:lnTo>
                    <a:pt x="53" y="384"/>
                  </a:lnTo>
                  <a:lnTo>
                    <a:pt x="53" y="378"/>
                  </a:lnTo>
                  <a:lnTo>
                    <a:pt x="48" y="368"/>
                  </a:lnTo>
                  <a:lnTo>
                    <a:pt x="53" y="363"/>
                  </a:lnTo>
                  <a:lnTo>
                    <a:pt x="53" y="357"/>
                  </a:lnTo>
                  <a:lnTo>
                    <a:pt x="48" y="352"/>
                  </a:lnTo>
                  <a:lnTo>
                    <a:pt x="37" y="347"/>
                  </a:lnTo>
                  <a:lnTo>
                    <a:pt x="37" y="336"/>
                  </a:lnTo>
                  <a:lnTo>
                    <a:pt x="32" y="326"/>
                  </a:lnTo>
                  <a:lnTo>
                    <a:pt x="32" y="310"/>
                  </a:lnTo>
                  <a:lnTo>
                    <a:pt x="32" y="300"/>
                  </a:lnTo>
                  <a:lnTo>
                    <a:pt x="37" y="294"/>
                  </a:lnTo>
                  <a:lnTo>
                    <a:pt x="32" y="289"/>
                  </a:lnTo>
                  <a:lnTo>
                    <a:pt x="27" y="279"/>
                  </a:lnTo>
                  <a:lnTo>
                    <a:pt x="21" y="263"/>
                  </a:lnTo>
                  <a:lnTo>
                    <a:pt x="21" y="252"/>
                  </a:lnTo>
                  <a:lnTo>
                    <a:pt x="27" y="242"/>
                  </a:lnTo>
                  <a:lnTo>
                    <a:pt x="32" y="237"/>
                  </a:lnTo>
                  <a:lnTo>
                    <a:pt x="37" y="231"/>
                  </a:lnTo>
                  <a:lnTo>
                    <a:pt x="32" y="221"/>
                  </a:lnTo>
                  <a:lnTo>
                    <a:pt x="32" y="200"/>
                  </a:lnTo>
                  <a:lnTo>
                    <a:pt x="37" y="184"/>
                  </a:lnTo>
                  <a:lnTo>
                    <a:pt x="42" y="179"/>
                  </a:lnTo>
                  <a:lnTo>
                    <a:pt x="48" y="173"/>
                  </a:lnTo>
                  <a:lnTo>
                    <a:pt x="37" y="168"/>
                  </a:lnTo>
                  <a:lnTo>
                    <a:pt x="27" y="158"/>
                  </a:lnTo>
                  <a:lnTo>
                    <a:pt x="21" y="147"/>
                  </a:lnTo>
                  <a:lnTo>
                    <a:pt x="11" y="137"/>
                  </a:lnTo>
                  <a:lnTo>
                    <a:pt x="6" y="105"/>
                  </a:lnTo>
                  <a:lnTo>
                    <a:pt x="0" y="79"/>
                  </a:lnTo>
                  <a:lnTo>
                    <a:pt x="6" y="63"/>
                  </a:lnTo>
                  <a:lnTo>
                    <a:pt x="11" y="53"/>
                  </a:lnTo>
                  <a:lnTo>
                    <a:pt x="21" y="47"/>
                  </a:lnTo>
                  <a:lnTo>
                    <a:pt x="32" y="42"/>
                  </a:lnTo>
                  <a:lnTo>
                    <a:pt x="58" y="37"/>
                  </a:lnTo>
                  <a:lnTo>
                    <a:pt x="79" y="37"/>
                  </a:lnTo>
                  <a:lnTo>
                    <a:pt x="90" y="26"/>
                  </a:lnTo>
                  <a:lnTo>
                    <a:pt x="105" y="21"/>
                  </a:lnTo>
                  <a:lnTo>
                    <a:pt x="132" y="16"/>
                  </a:lnTo>
                  <a:lnTo>
                    <a:pt x="163" y="21"/>
                  </a:lnTo>
                  <a:lnTo>
                    <a:pt x="179" y="11"/>
                  </a:lnTo>
                  <a:lnTo>
                    <a:pt x="205" y="5"/>
                  </a:lnTo>
                  <a:lnTo>
                    <a:pt x="231" y="0"/>
                  </a:lnTo>
                  <a:lnTo>
                    <a:pt x="252" y="5"/>
                  </a:lnTo>
                  <a:lnTo>
                    <a:pt x="279" y="0"/>
                  </a:lnTo>
                  <a:lnTo>
                    <a:pt x="305" y="5"/>
                  </a:lnTo>
                  <a:lnTo>
                    <a:pt x="326" y="11"/>
                  </a:lnTo>
                  <a:lnTo>
                    <a:pt x="342" y="21"/>
                  </a:lnTo>
                  <a:lnTo>
                    <a:pt x="378" y="16"/>
                  </a:lnTo>
                  <a:lnTo>
                    <a:pt x="405" y="21"/>
                  </a:lnTo>
                  <a:lnTo>
                    <a:pt x="420" y="26"/>
                  </a:lnTo>
                  <a:lnTo>
                    <a:pt x="426" y="37"/>
                  </a:lnTo>
                  <a:lnTo>
                    <a:pt x="452" y="37"/>
                  </a:lnTo>
                  <a:lnTo>
                    <a:pt x="473" y="42"/>
                  </a:lnTo>
                  <a:lnTo>
                    <a:pt x="483" y="47"/>
                  </a:lnTo>
                  <a:lnTo>
                    <a:pt x="494" y="53"/>
                  </a:lnTo>
                  <a:lnTo>
                    <a:pt x="504" y="63"/>
                  </a:lnTo>
                  <a:lnTo>
                    <a:pt x="504" y="79"/>
                  </a:lnTo>
                  <a:lnTo>
                    <a:pt x="504" y="105"/>
                  </a:lnTo>
                  <a:lnTo>
                    <a:pt x="494" y="137"/>
                  </a:lnTo>
                  <a:lnTo>
                    <a:pt x="483" y="158"/>
                  </a:lnTo>
                  <a:lnTo>
                    <a:pt x="473" y="168"/>
                  </a:lnTo>
                  <a:lnTo>
                    <a:pt x="462" y="173"/>
                  </a:lnTo>
                  <a:lnTo>
                    <a:pt x="468" y="179"/>
                  </a:lnTo>
                  <a:lnTo>
                    <a:pt x="473" y="184"/>
                  </a:lnTo>
                  <a:lnTo>
                    <a:pt x="478" y="200"/>
                  </a:lnTo>
                  <a:lnTo>
                    <a:pt x="473" y="221"/>
                  </a:lnTo>
                  <a:lnTo>
                    <a:pt x="468" y="231"/>
                  </a:lnTo>
                  <a:lnTo>
                    <a:pt x="478" y="237"/>
                  </a:lnTo>
                  <a:lnTo>
                    <a:pt x="483" y="242"/>
                  </a:lnTo>
                  <a:lnTo>
                    <a:pt x="483" y="252"/>
                  </a:lnTo>
                  <a:lnTo>
                    <a:pt x="483" y="263"/>
                  </a:lnTo>
                  <a:lnTo>
                    <a:pt x="483" y="268"/>
                  </a:lnTo>
                  <a:lnTo>
                    <a:pt x="483" y="279"/>
                  </a:lnTo>
                  <a:lnTo>
                    <a:pt x="478" y="289"/>
                  </a:lnTo>
                  <a:lnTo>
                    <a:pt x="468" y="294"/>
                  </a:lnTo>
                  <a:lnTo>
                    <a:pt x="473" y="300"/>
                  </a:lnTo>
                  <a:lnTo>
                    <a:pt x="478" y="310"/>
                  </a:lnTo>
                  <a:lnTo>
                    <a:pt x="478" y="326"/>
                  </a:lnTo>
                  <a:lnTo>
                    <a:pt x="473" y="347"/>
                  </a:lnTo>
                  <a:lnTo>
                    <a:pt x="468" y="352"/>
                  </a:lnTo>
                  <a:lnTo>
                    <a:pt x="457" y="357"/>
                  </a:lnTo>
                  <a:lnTo>
                    <a:pt x="462" y="363"/>
                  </a:lnTo>
                  <a:lnTo>
                    <a:pt x="462" y="368"/>
                  </a:lnTo>
                  <a:lnTo>
                    <a:pt x="457" y="384"/>
                  </a:lnTo>
                  <a:lnTo>
                    <a:pt x="447" y="394"/>
                  </a:lnTo>
                  <a:lnTo>
                    <a:pt x="431" y="405"/>
                  </a:lnTo>
                  <a:lnTo>
                    <a:pt x="405" y="405"/>
                  </a:lnTo>
                  <a:lnTo>
                    <a:pt x="363" y="405"/>
                  </a:lnTo>
                  <a:lnTo>
                    <a:pt x="342" y="399"/>
                  </a:lnTo>
                  <a:lnTo>
                    <a:pt x="315" y="389"/>
                  </a:lnTo>
                  <a:lnTo>
                    <a:pt x="294" y="373"/>
                  </a:lnTo>
                  <a:lnTo>
                    <a:pt x="273" y="352"/>
                  </a:lnTo>
                  <a:lnTo>
                    <a:pt x="263" y="357"/>
                  </a:lnTo>
                  <a:lnTo>
                    <a:pt x="252" y="363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1" name="Freeform 13"/>
            <p:cNvSpPr>
              <a:spLocks/>
            </p:cNvSpPr>
            <p:nvPr/>
          </p:nvSpPr>
          <p:spPr bwMode="auto">
            <a:xfrm>
              <a:off x="1972" y="2159"/>
              <a:ext cx="42" cy="53"/>
            </a:xfrm>
            <a:custGeom>
              <a:avLst/>
              <a:gdLst>
                <a:gd name="T0" fmla="*/ 0 w 42"/>
                <a:gd name="T1" fmla="*/ 53 h 53"/>
                <a:gd name="T2" fmla="*/ 0 w 42"/>
                <a:gd name="T3" fmla="*/ 32 h 53"/>
                <a:gd name="T4" fmla="*/ 5 w 42"/>
                <a:gd name="T5" fmla="*/ 16 h 53"/>
                <a:gd name="T6" fmla="*/ 10 w 42"/>
                <a:gd name="T7" fmla="*/ 5 h 53"/>
                <a:gd name="T8" fmla="*/ 16 w 42"/>
                <a:gd name="T9" fmla="*/ 0 h 53"/>
                <a:gd name="T10" fmla="*/ 26 w 42"/>
                <a:gd name="T11" fmla="*/ 0 h 53"/>
                <a:gd name="T12" fmla="*/ 31 w 42"/>
                <a:gd name="T13" fmla="*/ 0 h 53"/>
                <a:gd name="T14" fmla="*/ 37 w 42"/>
                <a:gd name="T15" fmla="*/ 5 h 53"/>
                <a:gd name="T16" fmla="*/ 42 w 42"/>
                <a:gd name="T17" fmla="*/ 16 h 53"/>
                <a:gd name="T18" fmla="*/ 37 w 42"/>
                <a:gd name="T19" fmla="*/ 11 h 53"/>
                <a:gd name="T20" fmla="*/ 31 w 42"/>
                <a:gd name="T21" fmla="*/ 11 h 53"/>
                <a:gd name="T22" fmla="*/ 21 w 42"/>
                <a:gd name="T23" fmla="*/ 21 h 53"/>
                <a:gd name="T24" fmla="*/ 10 w 42"/>
                <a:gd name="T25" fmla="*/ 26 h 53"/>
                <a:gd name="T26" fmla="*/ 5 w 42"/>
                <a:gd name="T27" fmla="*/ 32 h 53"/>
                <a:gd name="T28" fmla="*/ 5 w 42"/>
                <a:gd name="T29" fmla="*/ 42 h 53"/>
                <a:gd name="T30" fmla="*/ 0 w 42"/>
                <a:gd name="T31" fmla="*/ 53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53"/>
                <a:gd name="T50" fmla="*/ 42 w 42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53">
                  <a:moveTo>
                    <a:pt x="0" y="53"/>
                  </a:moveTo>
                  <a:lnTo>
                    <a:pt x="0" y="32"/>
                  </a:lnTo>
                  <a:lnTo>
                    <a:pt x="5" y="16"/>
                  </a:lnTo>
                  <a:lnTo>
                    <a:pt x="10" y="5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5"/>
                  </a:lnTo>
                  <a:lnTo>
                    <a:pt x="42" y="16"/>
                  </a:lnTo>
                  <a:lnTo>
                    <a:pt x="37" y="11"/>
                  </a:lnTo>
                  <a:lnTo>
                    <a:pt x="31" y="11"/>
                  </a:lnTo>
                  <a:lnTo>
                    <a:pt x="21" y="21"/>
                  </a:lnTo>
                  <a:lnTo>
                    <a:pt x="10" y="26"/>
                  </a:lnTo>
                  <a:lnTo>
                    <a:pt x="5" y="32"/>
                  </a:lnTo>
                  <a:lnTo>
                    <a:pt x="5" y="42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auto">
            <a:xfrm>
              <a:off x="1872" y="2159"/>
              <a:ext cx="37" cy="53"/>
            </a:xfrm>
            <a:custGeom>
              <a:avLst/>
              <a:gdLst>
                <a:gd name="T0" fmla="*/ 37 w 37"/>
                <a:gd name="T1" fmla="*/ 53 h 53"/>
                <a:gd name="T2" fmla="*/ 37 w 37"/>
                <a:gd name="T3" fmla="*/ 32 h 53"/>
                <a:gd name="T4" fmla="*/ 37 w 37"/>
                <a:gd name="T5" fmla="*/ 16 h 53"/>
                <a:gd name="T6" fmla="*/ 32 w 37"/>
                <a:gd name="T7" fmla="*/ 5 h 53"/>
                <a:gd name="T8" fmla="*/ 26 w 37"/>
                <a:gd name="T9" fmla="*/ 0 h 53"/>
                <a:gd name="T10" fmla="*/ 16 w 37"/>
                <a:gd name="T11" fmla="*/ 0 h 53"/>
                <a:gd name="T12" fmla="*/ 11 w 37"/>
                <a:gd name="T13" fmla="*/ 0 h 53"/>
                <a:gd name="T14" fmla="*/ 5 w 37"/>
                <a:gd name="T15" fmla="*/ 5 h 53"/>
                <a:gd name="T16" fmla="*/ 0 w 37"/>
                <a:gd name="T17" fmla="*/ 16 h 53"/>
                <a:gd name="T18" fmla="*/ 5 w 37"/>
                <a:gd name="T19" fmla="*/ 11 h 53"/>
                <a:gd name="T20" fmla="*/ 11 w 37"/>
                <a:gd name="T21" fmla="*/ 11 h 53"/>
                <a:gd name="T22" fmla="*/ 21 w 37"/>
                <a:gd name="T23" fmla="*/ 21 h 53"/>
                <a:gd name="T24" fmla="*/ 26 w 37"/>
                <a:gd name="T25" fmla="*/ 26 h 53"/>
                <a:gd name="T26" fmla="*/ 32 w 37"/>
                <a:gd name="T27" fmla="*/ 32 h 53"/>
                <a:gd name="T28" fmla="*/ 37 w 37"/>
                <a:gd name="T29" fmla="*/ 42 h 53"/>
                <a:gd name="T30" fmla="*/ 37 w 37"/>
                <a:gd name="T31" fmla="*/ 53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7"/>
                <a:gd name="T49" fmla="*/ 0 h 53"/>
                <a:gd name="T50" fmla="*/ 37 w 37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7" h="53">
                  <a:moveTo>
                    <a:pt x="37" y="53"/>
                  </a:moveTo>
                  <a:lnTo>
                    <a:pt x="37" y="32"/>
                  </a:lnTo>
                  <a:lnTo>
                    <a:pt x="37" y="16"/>
                  </a:lnTo>
                  <a:lnTo>
                    <a:pt x="32" y="5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5" y="5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21" y="21"/>
                  </a:lnTo>
                  <a:lnTo>
                    <a:pt x="26" y="26"/>
                  </a:lnTo>
                  <a:lnTo>
                    <a:pt x="32" y="32"/>
                  </a:lnTo>
                  <a:lnTo>
                    <a:pt x="37" y="42"/>
                  </a:lnTo>
                  <a:lnTo>
                    <a:pt x="37" y="53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auto">
            <a:xfrm>
              <a:off x="1909" y="2054"/>
              <a:ext cx="73" cy="53"/>
            </a:xfrm>
            <a:custGeom>
              <a:avLst/>
              <a:gdLst>
                <a:gd name="T0" fmla="*/ 73 w 73"/>
                <a:gd name="T1" fmla="*/ 10 h 53"/>
                <a:gd name="T2" fmla="*/ 73 w 73"/>
                <a:gd name="T3" fmla="*/ 16 h 53"/>
                <a:gd name="T4" fmla="*/ 68 w 73"/>
                <a:gd name="T5" fmla="*/ 21 h 53"/>
                <a:gd name="T6" fmla="*/ 58 w 73"/>
                <a:gd name="T7" fmla="*/ 26 h 53"/>
                <a:gd name="T8" fmla="*/ 52 w 73"/>
                <a:gd name="T9" fmla="*/ 26 h 53"/>
                <a:gd name="T10" fmla="*/ 47 w 73"/>
                <a:gd name="T11" fmla="*/ 26 h 53"/>
                <a:gd name="T12" fmla="*/ 47 w 73"/>
                <a:gd name="T13" fmla="*/ 32 h 53"/>
                <a:gd name="T14" fmla="*/ 47 w 73"/>
                <a:gd name="T15" fmla="*/ 37 h 53"/>
                <a:gd name="T16" fmla="*/ 47 w 73"/>
                <a:gd name="T17" fmla="*/ 42 h 53"/>
                <a:gd name="T18" fmla="*/ 47 w 73"/>
                <a:gd name="T19" fmla="*/ 47 h 53"/>
                <a:gd name="T20" fmla="*/ 37 w 73"/>
                <a:gd name="T21" fmla="*/ 53 h 53"/>
                <a:gd name="T22" fmla="*/ 31 w 73"/>
                <a:gd name="T23" fmla="*/ 47 h 53"/>
                <a:gd name="T24" fmla="*/ 26 w 73"/>
                <a:gd name="T25" fmla="*/ 42 h 53"/>
                <a:gd name="T26" fmla="*/ 31 w 73"/>
                <a:gd name="T27" fmla="*/ 32 h 53"/>
                <a:gd name="T28" fmla="*/ 26 w 73"/>
                <a:gd name="T29" fmla="*/ 26 h 53"/>
                <a:gd name="T30" fmla="*/ 21 w 73"/>
                <a:gd name="T31" fmla="*/ 26 h 53"/>
                <a:gd name="T32" fmla="*/ 16 w 73"/>
                <a:gd name="T33" fmla="*/ 26 h 53"/>
                <a:gd name="T34" fmla="*/ 10 w 73"/>
                <a:gd name="T35" fmla="*/ 21 h 53"/>
                <a:gd name="T36" fmla="*/ 5 w 73"/>
                <a:gd name="T37" fmla="*/ 16 h 53"/>
                <a:gd name="T38" fmla="*/ 0 w 73"/>
                <a:gd name="T39" fmla="*/ 10 h 53"/>
                <a:gd name="T40" fmla="*/ 0 w 73"/>
                <a:gd name="T41" fmla="*/ 5 h 53"/>
                <a:gd name="T42" fmla="*/ 5 w 73"/>
                <a:gd name="T43" fmla="*/ 5 h 53"/>
                <a:gd name="T44" fmla="*/ 10 w 73"/>
                <a:gd name="T45" fmla="*/ 0 h 53"/>
                <a:gd name="T46" fmla="*/ 37 w 73"/>
                <a:gd name="T47" fmla="*/ 0 h 53"/>
                <a:gd name="T48" fmla="*/ 63 w 73"/>
                <a:gd name="T49" fmla="*/ 5 h 53"/>
                <a:gd name="T50" fmla="*/ 73 w 73"/>
                <a:gd name="T51" fmla="*/ 5 h 53"/>
                <a:gd name="T52" fmla="*/ 73 w 73"/>
                <a:gd name="T53" fmla="*/ 10 h 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53"/>
                <a:gd name="T83" fmla="*/ 73 w 73"/>
                <a:gd name="T84" fmla="*/ 53 h 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53">
                  <a:moveTo>
                    <a:pt x="73" y="10"/>
                  </a:moveTo>
                  <a:lnTo>
                    <a:pt x="73" y="16"/>
                  </a:lnTo>
                  <a:lnTo>
                    <a:pt x="68" y="21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37" y="53"/>
                  </a:lnTo>
                  <a:lnTo>
                    <a:pt x="31" y="47"/>
                  </a:lnTo>
                  <a:lnTo>
                    <a:pt x="26" y="42"/>
                  </a:lnTo>
                  <a:lnTo>
                    <a:pt x="31" y="32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0" y="21"/>
                  </a:lnTo>
                  <a:lnTo>
                    <a:pt x="5" y="16"/>
                  </a:lnTo>
                  <a:lnTo>
                    <a:pt x="0" y="1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5"/>
                  </a:lnTo>
                  <a:lnTo>
                    <a:pt x="73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auto">
            <a:xfrm>
              <a:off x="1909" y="1413"/>
              <a:ext cx="73" cy="52"/>
            </a:xfrm>
            <a:custGeom>
              <a:avLst/>
              <a:gdLst>
                <a:gd name="T0" fmla="*/ 73 w 73"/>
                <a:gd name="T1" fmla="*/ 10 h 52"/>
                <a:gd name="T2" fmla="*/ 73 w 73"/>
                <a:gd name="T3" fmla="*/ 15 h 52"/>
                <a:gd name="T4" fmla="*/ 68 w 73"/>
                <a:gd name="T5" fmla="*/ 21 h 52"/>
                <a:gd name="T6" fmla="*/ 58 w 73"/>
                <a:gd name="T7" fmla="*/ 26 h 52"/>
                <a:gd name="T8" fmla="*/ 52 w 73"/>
                <a:gd name="T9" fmla="*/ 26 h 52"/>
                <a:gd name="T10" fmla="*/ 47 w 73"/>
                <a:gd name="T11" fmla="*/ 26 h 52"/>
                <a:gd name="T12" fmla="*/ 47 w 73"/>
                <a:gd name="T13" fmla="*/ 31 h 52"/>
                <a:gd name="T14" fmla="*/ 47 w 73"/>
                <a:gd name="T15" fmla="*/ 42 h 52"/>
                <a:gd name="T16" fmla="*/ 47 w 73"/>
                <a:gd name="T17" fmla="*/ 47 h 52"/>
                <a:gd name="T18" fmla="*/ 37 w 73"/>
                <a:gd name="T19" fmla="*/ 52 h 52"/>
                <a:gd name="T20" fmla="*/ 31 w 73"/>
                <a:gd name="T21" fmla="*/ 47 h 52"/>
                <a:gd name="T22" fmla="*/ 26 w 73"/>
                <a:gd name="T23" fmla="*/ 42 h 52"/>
                <a:gd name="T24" fmla="*/ 31 w 73"/>
                <a:gd name="T25" fmla="*/ 31 h 52"/>
                <a:gd name="T26" fmla="*/ 31 w 73"/>
                <a:gd name="T27" fmla="*/ 26 h 52"/>
                <a:gd name="T28" fmla="*/ 26 w 73"/>
                <a:gd name="T29" fmla="*/ 26 h 52"/>
                <a:gd name="T30" fmla="*/ 21 w 73"/>
                <a:gd name="T31" fmla="*/ 26 h 52"/>
                <a:gd name="T32" fmla="*/ 16 w 73"/>
                <a:gd name="T33" fmla="*/ 26 h 52"/>
                <a:gd name="T34" fmla="*/ 10 w 73"/>
                <a:gd name="T35" fmla="*/ 21 h 52"/>
                <a:gd name="T36" fmla="*/ 5 w 73"/>
                <a:gd name="T37" fmla="*/ 15 h 52"/>
                <a:gd name="T38" fmla="*/ 0 w 73"/>
                <a:gd name="T39" fmla="*/ 10 h 52"/>
                <a:gd name="T40" fmla="*/ 0 w 73"/>
                <a:gd name="T41" fmla="*/ 5 h 52"/>
                <a:gd name="T42" fmla="*/ 5 w 73"/>
                <a:gd name="T43" fmla="*/ 5 h 52"/>
                <a:gd name="T44" fmla="*/ 10 w 73"/>
                <a:gd name="T45" fmla="*/ 0 h 52"/>
                <a:gd name="T46" fmla="*/ 37 w 73"/>
                <a:gd name="T47" fmla="*/ 0 h 52"/>
                <a:gd name="T48" fmla="*/ 63 w 73"/>
                <a:gd name="T49" fmla="*/ 0 h 52"/>
                <a:gd name="T50" fmla="*/ 73 w 73"/>
                <a:gd name="T51" fmla="*/ 5 h 52"/>
                <a:gd name="T52" fmla="*/ 73 w 73"/>
                <a:gd name="T53" fmla="*/ 10 h 5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52"/>
                <a:gd name="T83" fmla="*/ 73 w 73"/>
                <a:gd name="T84" fmla="*/ 52 h 5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52">
                  <a:moveTo>
                    <a:pt x="73" y="10"/>
                  </a:moveTo>
                  <a:lnTo>
                    <a:pt x="73" y="15"/>
                  </a:lnTo>
                  <a:lnTo>
                    <a:pt x="68" y="21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1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37" y="52"/>
                  </a:lnTo>
                  <a:lnTo>
                    <a:pt x="31" y="47"/>
                  </a:lnTo>
                  <a:lnTo>
                    <a:pt x="26" y="42"/>
                  </a:lnTo>
                  <a:lnTo>
                    <a:pt x="31" y="31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0" y="21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3" y="5"/>
                  </a:lnTo>
                  <a:lnTo>
                    <a:pt x="73" y="10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auto">
            <a:xfrm>
              <a:off x="1909" y="1344"/>
              <a:ext cx="73" cy="53"/>
            </a:xfrm>
            <a:custGeom>
              <a:avLst/>
              <a:gdLst>
                <a:gd name="T0" fmla="*/ 73 w 73"/>
                <a:gd name="T1" fmla="*/ 11 h 53"/>
                <a:gd name="T2" fmla="*/ 73 w 73"/>
                <a:gd name="T3" fmla="*/ 16 h 53"/>
                <a:gd name="T4" fmla="*/ 68 w 73"/>
                <a:gd name="T5" fmla="*/ 21 h 53"/>
                <a:gd name="T6" fmla="*/ 58 w 73"/>
                <a:gd name="T7" fmla="*/ 27 h 53"/>
                <a:gd name="T8" fmla="*/ 52 w 73"/>
                <a:gd name="T9" fmla="*/ 27 h 53"/>
                <a:gd name="T10" fmla="*/ 47 w 73"/>
                <a:gd name="T11" fmla="*/ 27 h 53"/>
                <a:gd name="T12" fmla="*/ 47 w 73"/>
                <a:gd name="T13" fmla="*/ 32 h 53"/>
                <a:gd name="T14" fmla="*/ 47 w 73"/>
                <a:gd name="T15" fmla="*/ 37 h 53"/>
                <a:gd name="T16" fmla="*/ 47 w 73"/>
                <a:gd name="T17" fmla="*/ 42 h 53"/>
                <a:gd name="T18" fmla="*/ 47 w 73"/>
                <a:gd name="T19" fmla="*/ 48 h 53"/>
                <a:gd name="T20" fmla="*/ 37 w 73"/>
                <a:gd name="T21" fmla="*/ 53 h 53"/>
                <a:gd name="T22" fmla="*/ 31 w 73"/>
                <a:gd name="T23" fmla="*/ 48 h 53"/>
                <a:gd name="T24" fmla="*/ 26 w 73"/>
                <a:gd name="T25" fmla="*/ 42 h 53"/>
                <a:gd name="T26" fmla="*/ 31 w 73"/>
                <a:gd name="T27" fmla="*/ 32 h 53"/>
                <a:gd name="T28" fmla="*/ 26 w 73"/>
                <a:gd name="T29" fmla="*/ 27 h 53"/>
                <a:gd name="T30" fmla="*/ 21 w 73"/>
                <a:gd name="T31" fmla="*/ 27 h 53"/>
                <a:gd name="T32" fmla="*/ 16 w 73"/>
                <a:gd name="T33" fmla="*/ 27 h 53"/>
                <a:gd name="T34" fmla="*/ 10 w 73"/>
                <a:gd name="T35" fmla="*/ 21 h 53"/>
                <a:gd name="T36" fmla="*/ 5 w 73"/>
                <a:gd name="T37" fmla="*/ 16 h 53"/>
                <a:gd name="T38" fmla="*/ 0 w 73"/>
                <a:gd name="T39" fmla="*/ 11 h 53"/>
                <a:gd name="T40" fmla="*/ 0 w 73"/>
                <a:gd name="T41" fmla="*/ 6 h 53"/>
                <a:gd name="T42" fmla="*/ 5 w 73"/>
                <a:gd name="T43" fmla="*/ 6 h 53"/>
                <a:gd name="T44" fmla="*/ 10 w 73"/>
                <a:gd name="T45" fmla="*/ 0 h 53"/>
                <a:gd name="T46" fmla="*/ 37 w 73"/>
                <a:gd name="T47" fmla="*/ 0 h 53"/>
                <a:gd name="T48" fmla="*/ 63 w 73"/>
                <a:gd name="T49" fmla="*/ 6 h 53"/>
                <a:gd name="T50" fmla="*/ 73 w 73"/>
                <a:gd name="T51" fmla="*/ 6 h 53"/>
                <a:gd name="T52" fmla="*/ 73 w 73"/>
                <a:gd name="T53" fmla="*/ 11 h 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53"/>
                <a:gd name="T83" fmla="*/ 73 w 73"/>
                <a:gd name="T84" fmla="*/ 53 h 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53">
                  <a:moveTo>
                    <a:pt x="73" y="11"/>
                  </a:moveTo>
                  <a:lnTo>
                    <a:pt x="73" y="16"/>
                  </a:lnTo>
                  <a:lnTo>
                    <a:pt x="68" y="21"/>
                  </a:lnTo>
                  <a:lnTo>
                    <a:pt x="58" y="27"/>
                  </a:lnTo>
                  <a:lnTo>
                    <a:pt x="52" y="27"/>
                  </a:lnTo>
                  <a:lnTo>
                    <a:pt x="47" y="27"/>
                  </a:lnTo>
                  <a:lnTo>
                    <a:pt x="47" y="32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7" y="48"/>
                  </a:lnTo>
                  <a:lnTo>
                    <a:pt x="37" y="53"/>
                  </a:lnTo>
                  <a:lnTo>
                    <a:pt x="31" y="48"/>
                  </a:lnTo>
                  <a:lnTo>
                    <a:pt x="26" y="42"/>
                  </a:lnTo>
                  <a:lnTo>
                    <a:pt x="31" y="32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16" y="27"/>
                  </a:lnTo>
                  <a:lnTo>
                    <a:pt x="10" y="21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6"/>
                  </a:lnTo>
                  <a:lnTo>
                    <a:pt x="5" y="6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6"/>
                  </a:lnTo>
                  <a:lnTo>
                    <a:pt x="73" y="6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6" name="Freeform 18"/>
            <p:cNvSpPr>
              <a:spLocks/>
            </p:cNvSpPr>
            <p:nvPr/>
          </p:nvSpPr>
          <p:spPr bwMode="auto">
            <a:xfrm>
              <a:off x="1909" y="1481"/>
              <a:ext cx="73" cy="47"/>
            </a:xfrm>
            <a:custGeom>
              <a:avLst/>
              <a:gdLst>
                <a:gd name="T0" fmla="*/ 73 w 73"/>
                <a:gd name="T1" fmla="*/ 11 h 47"/>
                <a:gd name="T2" fmla="*/ 73 w 73"/>
                <a:gd name="T3" fmla="*/ 16 h 47"/>
                <a:gd name="T4" fmla="*/ 68 w 73"/>
                <a:gd name="T5" fmla="*/ 21 h 47"/>
                <a:gd name="T6" fmla="*/ 52 w 73"/>
                <a:gd name="T7" fmla="*/ 26 h 47"/>
                <a:gd name="T8" fmla="*/ 47 w 73"/>
                <a:gd name="T9" fmla="*/ 26 h 47"/>
                <a:gd name="T10" fmla="*/ 47 w 73"/>
                <a:gd name="T11" fmla="*/ 32 h 47"/>
                <a:gd name="T12" fmla="*/ 47 w 73"/>
                <a:gd name="T13" fmla="*/ 37 h 47"/>
                <a:gd name="T14" fmla="*/ 47 w 73"/>
                <a:gd name="T15" fmla="*/ 42 h 47"/>
                <a:gd name="T16" fmla="*/ 47 w 73"/>
                <a:gd name="T17" fmla="*/ 47 h 47"/>
                <a:gd name="T18" fmla="*/ 42 w 73"/>
                <a:gd name="T19" fmla="*/ 47 h 47"/>
                <a:gd name="T20" fmla="*/ 37 w 73"/>
                <a:gd name="T21" fmla="*/ 47 h 47"/>
                <a:gd name="T22" fmla="*/ 31 w 73"/>
                <a:gd name="T23" fmla="*/ 47 h 47"/>
                <a:gd name="T24" fmla="*/ 26 w 73"/>
                <a:gd name="T25" fmla="*/ 42 h 47"/>
                <a:gd name="T26" fmla="*/ 26 w 73"/>
                <a:gd name="T27" fmla="*/ 37 h 47"/>
                <a:gd name="T28" fmla="*/ 31 w 73"/>
                <a:gd name="T29" fmla="*/ 32 h 47"/>
                <a:gd name="T30" fmla="*/ 31 w 73"/>
                <a:gd name="T31" fmla="*/ 26 h 47"/>
                <a:gd name="T32" fmla="*/ 26 w 73"/>
                <a:gd name="T33" fmla="*/ 26 h 47"/>
                <a:gd name="T34" fmla="*/ 21 w 73"/>
                <a:gd name="T35" fmla="*/ 26 h 47"/>
                <a:gd name="T36" fmla="*/ 10 w 73"/>
                <a:gd name="T37" fmla="*/ 21 h 47"/>
                <a:gd name="T38" fmla="*/ 5 w 73"/>
                <a:gd name="T39" fmla="*/ 16 h 47"/>
                <a:gd name="T40" fmla="*/ 0 w 73"/>
                <a:gd name="T41" fmla="*/ 11 h 47"/>
                <a:gd name="T42" fmla="*/ 0 w 73"/>
                <a:gd name="T43" fmla="*/ 5 h 47"/>
                <a:gd name="T44" fmla="*/ 5 w 73"/>
                <a:gd name="T45" fmla="*/ 5 h 47"/>
                <a:gd name="T46" fmla="*/ 10 w 73"/>
                <a:gd name="T47" fmla="*/ 0 h 47"/>
                <a:gd name="T48" fmla="*/ 37 w 73"/>
                <a:gd name="T49" fmla="*/ 0 h 47"/>
                <a:gd name="T50" fmla="*/ 63 w 73"/>
                <a:gd name="T51" fmla="*/ 0 h 47"/>
                <a:gd name="T52" fmla="*/ 73 w 73"/>
                <a:gd name="T53" fmla="*/ 5 h 47"/>
                <a:gd name="T54" fmla="*/ 73 w 73"/>
                <a:gd name="T55" fmla="*/ 11 h 4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47"/>
                <a:gd name="T86" fmla="*/ 73 w 73"/>
                <a:gd name="T87" fmla="*/ 47 h 4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47">
                  <a:moveTo>
                    <a:pt x="73" y="11"/>
                  </a:moveTo>
                  <a:lnTo>
                    <a:pt x="73" y="16"/>
                  </a:lnTo>
                  <a:lnTo>
                    <a:pt x="68" y="21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37" y="47"/>
                  </a:lnTo>
                  <a:lnTo>
                    <a:pt x="31" y="47"/>
                  </a:lnTo>
                  <a:lnTo>
                    <a:pt x="26" y="42"/>
                  </a:lnTo>
                  <a:lnTo>
                    <a:pt x="26" y="37"/>
                  </a:lnTo>
                  <a:lnTo>
                    <a:pt x="31" y="32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0" y="21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3" y="5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618A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7" name="Freeform 19"/>
            <p:cNvSpPr>
              <a:spLocks/>
            </p:cNvSpPr>
            <p:nvPr/>
          </p:nvSpPr>
          <p:spPr bwMode="auto">
            <a:xfrm>
              <a:off x="1730" y="1970"/>
              <a:ext cx="426" cy="326"/>
            </a:xfrm>
            <a:custGeom>
              <a:avLst/>
              <a:gdLst>
                <a:gd name="T0" fmla="*/ 200 w 426"/>
                <a:gd name="T1" fmla="*/ 173 h 326"/>
                <a:gd name="T2" fmla="*/ 132 w 426"/>
                <a:gd name="T3" fmla="*/ 152 h 326"/>
                <a:gd name="T4" fmla="*/ 63 w 426"/>
                <a:gd name="T5" fmla="*/ 131 h 326"/>
                <a:gd name="T6" fmla="*/ 69 w 426"/>
                <a:gd name="T7" fmla="*/ 68 h 326"/>
                <a:gd name="T8" fmla="*/ 48 w 426"/>
                <a:gd name="T9" fmla="*/ 26 h 326"/>
                <a:gd name="T10" fmla="*/ 27 w 426"/>
                <a:gd name="T11" fmla="*/ 0 h 326"/>
                <a:gd name="T12" fmla="*/ 0 w 426"/>
                <a:gd name="T13" fmla="*/ 26 h 326"/>
                <a:gd name="T14" fmla="*/ 21 w 426"/>
                <a:gd name="T15" fmla="*/ 63 h 326"/>
                <a:gd name="T16" fmla="*/ 37 w 426"/>
                <a:gd name="T17" fmla="*/ 110 h 326"/>
                <a:gd name="T18" fmla="*/ 37 w 426"/>
                <a:gd name="T19" fmla="*/ 152 h 326"/>
                <a:gd name="T20" fmla="*/ 32 w 426"/>
                <a:gd name="T21" fmla="*/ 179 h 326"/>
                <a:gd name="T22" fmla="*/ 74 w 426"/>
                <a:gd name="T23" fmla="*/ 179 h 326"/>
                <a:gd name="T24" fmla="*/ 84 w 426"/>
                <a:gd name="T25" fmla="*/ 226 h 326"/>
                <a:gd name="T26" fmla="*/ 69 w 426"/>
                <a:gd name="T27" fmla="*/ 247 h 326"/>
                <a:gd name="T28" fmla="*/ 69 w 426"/>
                <a:gd name="T29" fmla="*/ 268 h 326"/>
                <a:gd name="T30" fmla="*/ 100 w 426"/>
                <a:gd name="T31" fmla="*/ 284 h 326"/>
                <a:gd name="T32" fmla="*/ 126 w 426"/>
                <a:gd name="T33" fmla="*/ 268 h 326"/>
                <a:gd name="T34" fmla="*/ 142 w 426"/>
                <a:gd name="T35" fmla="*/ 205 h 326"/>
                <a:gd name="T36" fmla="*/ 168 w 426"/>
                <a:gd name="T37" fmla="*/ 189 h 326"/>
                <a:gd name="T38" fmla="*/ 179 w 426"/>
                <a:gd name="T39" fmla="*/ 242 h 326"/>
                <a:gd name="T40" fmla="*/ 158 w 426"/>
                <a:gd name="T41" fmla="*/ 278 h 326"/>
                <a:gd name="T42" fmla="*/ 105 w 426"/>
                <a:gd name="T43" fmla="*/ 299 h 326"/>
                <a:gd name="T44" fmla="*/ 137 w 426"/>
                <a:gd name="T45" fmla="*/ 326 h 326"/>
                <a:gd name="T46" fmla="*/ 168 w 426"/>
                <a:gd name="T47" fmla="*/ 299 h 326"/>
                <a:gd name="T48" fmla="*/ 195 w 426"/>
                <a:gd name="T49" fmla="*/ 284 h 326"/>
                <a:gd name="T50" fmla="*/ 195 w 426"/>
                <a:gd name="T51" fmla="*/ 263 h 326"/>
                <a:gd name="T52" fmla="*/ 205 w 426"/>
                <a:gd name="T53" fmla="*/ 231 h 326"/>
                <a:gd name="T54" fmla="*/ 221 w 426"/>
                <a:gd name="T55" fmla="*/ 231 h 326"/>
                <a:gd name="T56" fmla="*/ 226 w 426"/>
                <a:gd name="T57" fmla="*/ 273 h 326"/>
                <a:gd name="T58" fmla="*/ 242 w 426"/>
                <a:gd name="T59" fmla="*/ 284 h 326"/>
                <a:gd name="T60" fmla="*/ 263 w 426"/>
                <a:gd name="T61" fmla="*/ 310 h 326"/>
                <a:gd name="T62" fmla="*/ 300 w 426"/>
                <a:gd name="T63" fmla="*/ 321 h 326"/>
                <a:gd name="T64" fmla="*/ 289 w 426"/>
                <a:gd name="T65" fmla="*/ 273 h 326"/>
                <a:gd name="T66" fmla="*/ 258 w 426"/>
                <a:gd name="T67" fmla="*/ 273 h 326"/>
                <a:gd name="T68" fmla="*/ 242 w 426"/>
                <a:gd name="T69" fmla="*/ 221 h 326"/>
                <a:gd name="T70" fmla="*/ 268 w 426"/>
                <a:gd name="T71" fmla="*/ 189 h 326"/>
                <a:gd name="T72" fmla="*/ 289 w 426"/>
                <a:gd name="T73" fmla="*/ 226 h 326"/>
                <a:gd name="T74" fmla="*/ 294 w 426"/>
                <a:gd name="T75" fmla="*/ 268 h 326"/>
                <a:gd name="T76" fmla="*/ 326 w 426"/>
                <a:gd name="T77" fmla="*/ 284 h 326"/>
                <a:gd name="T78" fmla="*/ 352 w 426"/>
                <a:gd name="T79" fmla="*/ 268 h 326"/>
                <a:gd name="T80" fmla="*/ 363 w 426"/>
                <a:gd name="T81" fmla="*/ 252 h 326"/>
                <a:gd name="T82" fmla="*/ 342 w 426"/>
                <a:gd name="T83" fmla="*/ 236 h 326"/>
                <a:gd name="T84" fmla="*/ 347 w 426"/>
                <a:gd name="T85" fmla="*/ 184 h 326"/>
                <a:gd name="T86" fmla="*/ 368 w 426"/>
                <a:gd name="T87" fmla="*/ 173 h 326"/>
                <a:gd name="T88" fmla="*/ 399 w 426"/>
                <a:gd name="T89" fmla="*/ 173 h 326"/>
                <a:gd name="T90" fmla="*/ 384 w 426"/>
                <a:gd name="T91" fmla="*/ 137 h 326"/>
                <a:gd name="T92" fmla="*/ 389 w 426"/>
                <a:gd name="T93" fmla="*/ 89 h 326"/>
                <a:gd name="T94" fmla="*/ 405 w 426"/>
                <a:gd name="T95" fmla="*/ 63 h 326"/>
                <a:gd name="T96" fmla="*/ 426 w 426"/>
                <a:gd name="T97" fmla="*/ 26 h 326"/>
                <a:gd name="T98" fmla="*/ 389 w 426"/>
                <a:gd name="T99" fmla="*/ 5 h 326"/>
                <a:gd name="T100" fmla="*/ 373 w 426"/>
                <a:gd name="T101" fmla="*/ 31 h 326"/>
                <a:gd name="T102" fmla="*/ 357 w 426"/>
                <a:gd name="T103" fmla="*/ 68 h 326"/>
                <a:gd name="T104" fmla="*/ 357 w 426"/>
                <a:gd name="T105" fmla="*/ 142 h 326"/>
                <a:gd name="T106" fmla="*/ 263 w 426"/>
                <a:gd name="T107" fmla="*/ 163 h 326"/>
                <a:gd name="T108" fmla="*/ 216 w 426"/>
                <a:gd name="T109" fmla="*/ 184 h 3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6"/>
                <a:gd name="T166" fmla="*/ 0 h 326"/>
                <a:gd name="T167" fmla="*/ 426 w 426"/>
                <a:gd name="T168" fmla="*/ 326 h 3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6" h="326">
                  <a:moveTo>
                    <a:pt x="210" y="194"/>
                  </a:moveTo>
                  <a:lnTo>
                    <a:pt x="210" y="184"/>
                  </a:lnTo>
                  <a:lnTo>
                    <a:pt x="205" y="179"/>
                  </a:lnTo>
                  <a:lnTo>
                    <a:pt x="200" y="173"/>
                  </a:lnTo>
                  <a:lnTo>
                    <a:pt x="189" y="173"/>
                  </a:lnTo>
                  <a:lnTo>
                    <a:pt x="174" y="168"/>
                  </a:lnTo>
                  <a:lnTo>
                    <a:pt x="158" y="163"/>
                  </a:lnTo>
                  <a:lnTo>
                    <a:pt x="132" y="152"/>
                  </a:lnTo>
                  <a:lnTo>
                    <a:pt x="84" y="147"/>
                  </a:lnTo>
                  <a:lnTo>
                    <a:pt x="74" y="147"/>
                  </a:lnTo>
                  <a:lnTo>
                    <a:pt x="69" y="142"/>
                  </a:lnTo>
                  <a:lnTo>
                    <a:pt x="63" y="131"/>
                  </a:lnTo>
                  <a:lnTo>
                    <a:pt x="63" y="126"/>
                  </a:lnTo>
                  <a:lnTo>
                    <a:pt x="63" y="105"/>
                  </a:lnTo>
                  <a:lnTo>
                    <a:pt x="63" y="84"/>
                  </a:lnTo>
                  <a:lnTo>
                    <a:pt x="69" y="68"/>
                  </a:lnTo>
                  <a:lnTo>
                    <a:pt x="63" y="52"/>
                  </a:lnTo>
                  <a:lnTo>
                    <a:pt x="63" y="42"/>
                  </a:lnTo>
                  <a:lnTo>
                    <a:pt x="53" y="37"/>
                  </a:lnTo>
                  <a:lnTo>
                    <a:pt x="48" y="26"/>
                  </a:lnTo>
                  <a:lnTo>
                    <a:pt x="42" y="10"/>
                  </a:lnTo>
                  <a:lnTo>
                    <a:pt x="42" y="5"/>
                  </a:lnTo>
                  <a:lnTo>
                    <a:pt x="37" y="5"/>
                  </a:lnTo>
                  <a:lnTo>
                    <a:pt x="27" y="0"/>
                  </a:lnTo>
                  <a:lnTo>
                    <a:pt x="16" y="5"/>
                  </a:lnTo>
                  <a:lnTo>
                    <a:pt x="11" y="10"/>
                  </a:lnTo>
                  <a:lnTo>
                    <a:pt x="6" y="16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6" y="47"/>
                  </a:lnTo>
                  <a:lnTo>
                    <a:pt x="11" y="58"/>
                  </a:lnTo>
                  <a:lnTo>
                    <a:pt x="21" y="63"/>
                  </a:lnTo>
                  <a:lnTo>
                    <a:pt x="27" y="68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7" y="110"/>
                  </a:lnTo>
                  <a:lnTo>
                    <a:pt x="42" y="121"/>
                  </a:lnTo>
                  <a:lnTo>
                    <a:pt x="42" y="126"/>
                  </a:lnTo>
                  <a:lnTo>
                    <a:pt x="42" y="137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27" y="168"/>
                  </a:lnTo>
                  <a:lnTo>
                    <a:pt x="27" y="173"/>
                  </a:lnTo>
                  <a:lnTo>
                    <a:pt x="32" y="179"/>
                  </a:lnTo>
                  <a:lnTo>
                    <a:pt x="37" y="179"/>
                  </a:lnTo>
                  <a:lnTo>
                    <a:pt x="53" y="173"/>
                  </a:lnTo>
                  <a:lnTo>
                    <a:pt x="69" y="179"/>
                  </a:lnTo>
                  <a:lnTo>
                    <a:pt x="74" y="179"/>
                  </a:lnTo>
                  <a:lnTo>
                    <a:pt x="79" y="184"/>
                  </a:lnTo>
                  <a:lnTo>
                    <a:pt x="79" y="194"/>
                  </a:lnTo>
                  <a:lnTo>
                    <a:pt x="79" y="210"/>
                  </a:lnTo>
                  <a:lnTo>
                    <a:pt x="84" y="226"/>
                  </a:lnTo>
                  <a:lnTo>
                    <a:pt x="84" y="236"/>
                  </a:lnTo>
                  <a:lnTo>
                    <a:pt x="79" y="242"/>
                  </a:lnTo>
                  <a:lnTo>
                    <a:pt x="74" y="247"/>
                  </a:lnTo>
                  <a:lnTo>
                    <a:pt x="69" y="247"/>
                  </a:lnTo>
                  <a:lnTo>
                    <a:pt x="63" y="252"/>
                  </a:lnTo>
                  <a:lnTo>
                    <a:pt x="63" y="257"/>
                  </a:lnTo>
                  <a:lnTo>
                    <a:pt x="63" y="263"/>
                  </a:lnTo>
                  <a:lnTo>
                    <a:pt x="69" y="268"/>
                  </a:lnTo>
                  <a:lnTo>
                    <a:pt x="74" y="273"/>
                  </a:lnTo>
                  <a:lnTo>
                    <a:pt x="79" y="273"/>
                  </a:lnTo>
                  <a:lnTo>
                    <a:pt x="95" y="273"/>
                  </a:lnTo>
                  <a:lnTo>
                    <a:pt x="100" y="284"/>
                  </a:lnTo>
                  <a:lnTo>
                    <a:pt x="105" y="289"/>
                  </a:lnTo>
                  <a:lnTo>
                    <a:pt x="105" y="299"/>
                  </a:lnTo>
                  <a:lnTo>
                    <a:pt x="132" y="273"/>
                  </a:lnTo>
                  <a:lnTo>
                    <a:pt x="126" y="268"/>
                  </a:lnTo>
                  <a:lnTo>
                    <a:pt x="126" y="263"/>
                  </a:lnTo>
                  <a:lnTo>
                    <a:pt x="126" y="257"/>
                  </a:lnTo>
                  <a:lnTo>
                    <a:pt x="126" y="247"/>
                  </a:lnTo>
                  <a:lnTo>
                    <a:pt x="142" y="205"/>
                  </a:lnTo>
                  <a:lnTo>
                    <a:pt x="147" y="194"/>
                  </a:lnTo>
                  <a:lnTo>
                    <a:pt x="153" y="189"/>
                  </a:lnTo>
                  <a:lnTo>
                    <a:pt x="158" y="189"/>
                  </a:lnTo>
                  <a:lnTo>
                    <a:pt x="168" y="189"/>
                  </a:lnTo>
                  <a:lnTo>
                    <a:pt x="174" y="194"/>
                  </a:lnTo>
                  <a:lnTo>
                    <a:pt x="179" y="205"/>
                  </a:lnTo>
                  <a:lnTo>
                    <a:pt x="179" y="221"/>
                  </a:lnTo>
                  <a:lnTo>
                    <a:pt x="179" y="242"/>
                  </a:lnTo>
                  <a:lnTo>
                    <a:pt x="179" y="257"/>
                  </a:lnTo>
                  <a:lnTo>
                    <a:pt x="174" y="268"/>
                  </a:lnTo>
                  <a:lnTo>
                    <a:pt x="163" y="273"/>
                  </a:lnTo>
                  <a:lnTo>
                    <a:pt x="158" y="278"/>
                  </a:lnTo>
                  <a:lnTo>
                    <a:pt x="153" y="278"/>
                  </a:lnTo>
                  <a:lnTo>
                    <a:pt x="142" y="278"/>
                  </a:lnTo>
                  <a:lnTo>
                    <a:pt x="132" y="273"/>
                  </a:lnTo>
                  <a:lnTo>
                    <a:pt x="105" y="299"/>
                  </a:lnTo>
                  <a:lnTo>
                    <a:pt x="111" y="305"/>
                  </a:lnTo>
                  <a:lnTo>
                    <a:pt x="111" y="310"/>
                  </a:lnTo>
                  <a:lnTo>
                    <a:pt x="126" y="321"/>
                  </a:lnTo>
                  <a:lnTo>
                    <a:pt x="137" y="326"/>
                  </a:lnTo>
                  <a:lnTo>
                    <a:pt x="147" y="326"/>
                  </a:lnTo>
                  <a:lnTo>
                    <a:pt x="153" y="326"/>
                  </a:lnTo>
                  <a:lnTo>
                    <a:pt x="163" y="310"/>
                  </a:lnTo>
                  <a:lnTo>
                    <a:pt x="168" y="299"/>
                  </a:lnTo>
                  <a:lnTo>
                    <a:pt x="174" y="294"/>
                  </a:lnTo>
                  <a:lnTo>
                    <a:pt x="179" y="289"/>
                  </a:lnTo>
                  <a:lnTo>
                    <a:pt x="184" y="284"/>
                  </a:lnTo>
                  <a:lnTo>
                    <a:pt x="195" y="284"/>
                  </a:lnTo>
                  <a:lnTo>
                    <a:pt x="200" y="284"/>
                  </a:lnTo>
                  <a:lnTo>
                    <a:pt x="200" y="278"/>
                  </a:lnTo>
                  <a:lnTo>
                    <a:pt x="200" y="273"/>
                  </a:lnTo>
                  <a:lnTo>
                    <a:pt x="195" y="263"/>
                  </a:lnTo>
                  <a:lnTo>
                    <a:pt x="195" y="247"/>
                  </a:lnTo>
                  <a:lnTo>
                    <a:pt x="200" y="236"/>
                  </a:lnTo>
                  <a:lnTo>
                    <a:pt x="200" y="231"/>
                  </a:lnTo>
                  <a:lnTo>
                    <a:pt x="205" y="231"/>
                  </a:lnTo>
                  <a:lnTo>
                    <a:pt x="210" y="231"/>
                  </a:lnTo>
                  <a:lnTo>
                    <a:pt x="210" y="236"/>
                  </a:lnTo>
                  <a:lnTo>
                    <a:pt x="216" y="231"/>
                  </a:lnTo>
                  <a:lnTo>
                    <a:pt x="221" y="231"/>
                  </a:lnTo>
                  <a:lnTo>
                    <a:pt x="226" y="236"/>
                  </a:lnTo>
                  <a:lnTo>
                    <a:pt x="226" y="247"/>
                  </a:lnTo>
                  <a:lnTo>
                    <a:pt x="226" y="263"/>
                  </a:lnTo>
                  <a:lnTo>
                    <a:pt x="226" y="273"/>
                  </a:lnTo>
                  <a:lnTo>
                    <a:pt x="226" y="278"/>
                  </a:lnTo>
                  <a:lnTo>
                    <a:pt x="226" y="284"/>
                  </a:lnTo>
                  <a:lnTo>
                    <a:pt x="231" y="284"/>
                  </a:lnTo>
                  <a:lnTo>
                    <a:pt x="242" y="284"/>
                  </a:lnTo>
                  <a:lnTo>
                    <a:pt x="247" y="289"/>
                  </a:lnTo>
                  <a:lnTo>
                    <a:pt x="252" y="294"/>
                  </a:lnTo>
                  <a:lnTo>
                    <a:pt x="258" y="299"/>
                  </a:lnTo>
                  <a:lnTo>
                    <a:pt x="263" y="310"/>
                  </a:lnTo>
                  <a:lnTo>
                    <a:pt x="273" y="326"/>
                  </a:lnTo>
                  <a:lnTo>
                    <a:pt x="279" y="326"/>
                  </a:lnTo>
                  <a:lnTo>
                    <a:pt x="289" y="326"/>
                  </a:lnTo>
                  <a:lnTo>
                    <a:pt x="300" y="321"/>
                  </a:lnTo>
                  <a:lnTo>
                    <a:pt x="310" y="310"/>
                  </a:lnTo>
                  <a:lnTo>
                    <a:pt x="315" y="305"/>
                  </a:lnTo>
                  <a:lnTo>
                    <a:pt x="315" y="299"/>
                  </a:lnTo>
                  <a:lnTo>
                    <a:pt x="289" y="273"/>
                  </a:lnTo>
                  <a:lnTo>
                    <a:pt x="279" y="278"/>
                  </a:lnTo>
                  <a:lnTo>
                    <a:pt x="273" y="278"/>
                  </a:lnTo>
                  <a:lnTo>
                    <a:pt x="268" y="278"/>
                  </a:lnTo>
                  <a:lnTo>
                    <a:pt x="258" y="273"/>
                  </a:lnTo>
                  <a:lnTo>
                    <a:pt x="252" y="268"/>
                  </a:lnTo>
                  <a:lnTo>
                    <a:pt x="247" y="257"/>
                  </a:lnTo>
                  <a:lnTo>
                    <a:pt x="242" y="242"/>
                  </a:lnTo>
                  <a:lnTo>
                    <a:pt x="242" y="221"/>
                  </a:lnTo>
                  <a:lnTo>
                    <a:pt x="247" y="205"/>
                  </a:lnTo>
                  <a:lnTo>
                    <a:pt x="252" y="194"/>
                  </a:lnTo>
                  <a:lnTo>
                    <a:pt x="258" y="189"/>
                  </a:lnTo>
                  <a:lnTo>
                    <a:pt x="268" y="189"/>
                  </a:lnTo>
                  <a:lnTo>
                    <a:pt x="273" y="189"/>
                  </a:lnTo>
                  <a:lnTo>
                    <a:pt x="279" y="194"/>
                  </a:lnTo>
                  <a:lnTo>
                    <a:pt x="284" y="205"/>
                  </a:lnTo>
                  <a:lnTo>
                    <a:pt x="289" y="226"/>
                  </a:lnTo>
                  <a:lnTo>
                    <a:pt x="300" y="247"/>
                  </a:lnTo>
                  <a:lnTo>
                    <a:pt x="300" y="257"/>
                  </a:lnTo>
                  <a:lnTo>
                    <a:pt x="300" y="263"/>
                  </a:lnTo>
                  <a:lnTo>
                    <a:pt x="294" y="268"/>
                  </a:lnTo>
                  <a:lnTo>
                    <a:pt x="289" y="273"/>
                  </a:lnTo>
                  <a:lnTo>
                    <a:pt x="315" y="299"/>
                  </a:lnTo>
                  <a:lnTo>
                    <a:pt x="321" y="289"/>
                  </a:lnTo>
                  <a:lnTo>
                    <a:pt x="326" y="284"/>
                  </a:lnTo>
                  <a:lnTo>
                    <a:pt x="331" y="273"/>
                  </a:lnTo>
                  <a:lnTo>
                    <a:pt x="342" y="273"/>
                  </a:lnTo>
                  <a:lnTo>
                    <a:pt x="347" y="273"/>
                  </a:lnTo>
                  <a:lnTo>
                    <a:pt x="352" y="268"/>
                  </a:lnTo>
                  <a:lnTo>
                    <a:pt x="357" y="268"/>
                  </a:lnTo>
                  <a:lnTo>
                    <a:pt x="363" y="263"/>
                  </a:lnTo>
                  <a:lnTo>
                    <a:pt x="363" y="257"/>
                  </a:lnTo>
                  <a:lnTo>
                    <a:pt x="363" y="252"/>
                  </a:lnTo>
                  <a:lnTo>
                    <a:pt x="357" y="247"/>
                  </a:lnTo>
                  <a:lnTo>
                    <a:pt x="352" y="247"/>
                  </a:lnTo>
                  <a:lnTo>
                    <a:pt x="347" y="242"/>
                  </a:lnTo>
                  <a:lnTo>
                    <a:pt x="342" y="236"/>
                  </a:lnTo>
                  <a:lnTo>
                    <a:pt x="342" y="231"/>
                  </a:lnTo>
                  <a:lnTo>
                    <a:pt x="342" y="226"/>
                  </a:lnTo>
                  <a:lnTo>
                    <a:pt x="347" y="194"/>
                  </a:lnTo>
                  <a:lnTo>
                    <a:pt x="347" y="184"/>
                  </a:lnTo>
                  <a:lnTo>
                    <a:pt x="352" y="184"/>
                  </a:lnTo>
                  <a:lnTo>
                    <a:pt x="352" y="179"/>
                  </a:lnTo>
                  <a:lnTo>
                    <a:pt x="357" y="179"/>
                  </a:lnTo>
                  <a:lnTo>
                    <a:pt x="368" y="173"/>
                  </a:lnTo>
                  <a:lnTo>
                    <a:pt x="384" y="179"/>
                  </a:lnTo>
                  <a:lnTo>
                    <a:pt x="394" y="179"/>
                  </a:lnTo>
                  <a:lnTo>
                    <a:pt x="394" y="173"/>
                  </a:lnTo>
                  <a:lnTo>
                    <a:pt x="399" y="173"/>
                  </a:lnTo>
                  <a:lnTo>
                    <a:pt x="399" y="168"/>
                  </a:lnTo>
                  <a:lnTo>
                    <a:pt x="394" y="158"/>
                  </a:lnTo>
                  <a:lnTo>
                    <a:pt x="389" y="152"/>
                  </a:lnTo>
                  <a:lnTo>
                    <a:pt x="384" y="137"/>
                  </a:lnTo>
                  <a:lnTo>
                    <a:pt x="384" y="131"/>
                  </a:lnTo>
                  <a:lnTo>
                    <a:pt x="384" y="126"/>
                  </a:lnTo>
                  <a:lnTo>
                    <a:pt x="389" y="110"/>
                  </a:lnTo>
                  <a:lnTo>
                    <a:pt x="389" y="89"/>
                  </a:lnTo>
                  <a:lnTo>
                    <a:pt x="389" y="84"/>
                  </a:lnTo>
                  <a:lnTo>
                    <a:pt x="389" y="79"/>
                  </a:lnTo>
                  <a:lnTo>
                    <a:pt x="399" y="68"/>
                  </a:lnTo>
                  <a:lnTo>
                    <a:pt x="405" y="63"/>
                  </a:lnTo>
                  <a:lnTo>
                    <a:pt x="415" y="58"/>
                  </a:lnTo>
                  <a:lnTo>
                    <a:pt x="426" y="47"/>
                  </a:lnTo>
                  <a:lnTo>
                    <a:pt x="426" y="37"/>
                  </a:lnTo>
                  <a:lnTo>
                    <a:pt x="426" y="26"/>
                  </a:lnTo>
                  <a:lnTo>
                    <a:pt x="420" y="16"/>
                  </a:lnTo>
                  <a:lnTo>
                    <a:pt x="410" y="5"/>
                  </a:lnTo>
                  <a:lnTo>
                    <a:pt x="399" y="0"/>
                  </a:lnTo>
                  <a:lnTo>
                    <a:pt x="389" y="5"/>
                  </a:lnTo>
                  <a:lnTo>
                    <a:pt x="378" y="10"/>
                  </a:lnTo>
                  <a:lnTo>
                    <a:pt x="378" y="16"/>
                  </a:lnTo>
                  <a:lnTo>
                    <a:pt x="378" y="26"/>
                  </a:lnTo>
                  <a:lnTo>
                    <a:pt x="373" y="31"/>
                  </a:lnTo>
                  <a:lnTo>
                    <a:pt x="368" y="37"/>
                  </a:lnTo>
                  <a:lnTo>
                    <a:pt x="363" y="42"/>
                  </a:lnTo>
                  <a:lnTo>
                    <a:pt x="357" y="52"/>
                  </a:lnTo>
                  <a:lnTo>
                    <a:pt x="357" y="68"/>
                  </a:lnTo>
                  <a:lnTo>
                    <a:pt x="357" y="84"/>
                  </a:lnTo>
                  <a:lnTo>
                    <a:pt x="363" y="126"/>
                  </a:lnTo>
                  <a:lnTo>
                    <a:pt x="363" y="131"/>
                  </a:lnTo>
                  <a:lnTo>
                    <a:pt x="357" y="142"/>
                  </a:lnTo>
                  <a:lnTo>
                    <a:pt x="352" y="147"/>
                  </a:lnTo>
                  <a:lnTo>
                    <a:pt x="342" y="147"/>
                  </a:lnTo>
                  <a:lnTo>
                    <a:pt x="294" y="152"/>
                  </a:lnTo>
                  <a:lnTo>
                    <a:pt x="263" y="163"/>
                  </a:lnTo>
                  <a:lnTo>
                    <a:pt x="252" y="168"/>
                  </a:lnTo>
                  <a:lnTo>
                    <a:pt x="231" y="173"/>
                  </a:lnTo>
                  <a:lnTo>
                    <a:pt x="221" y="179"/>
                  </a:lnTo>
                  <a:lnTo>
                    <a:pt x="216" y="184"/>
                  </a:lnTo>
                  <a:lnTo>
                    <a:pt x="210" y="194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auto">
            <a:xfrm>
              <a:off x="1877" y="2001"/>
              <a:ext cx="137" cy="74"/>
            </a:xfrm>
            <a:custGeom>
              <a:avLst/>
              <a:gdLst>
                <a:gd name="T0" fmla="*/ 63 w 137"/>
                <a:gd name="T1" fmla="*/ 37 h 74"/>
                <a:gd name="T2" fmla="*/ 58 w 137"/>
                <a:gd name="T3" fmla="*/ 32 h 74"/>
                <a:gd name="T4" fmla="*/ 63 w 137"/>
                <a:gd name="T5" fmla="*/ 16 h 74"/>
                <a:gd name="T6" fmla="*/ 53 w 137"/>
                <a:gd name="T7" fmla="*/ 16 h 74"/>
                <a:gd name="T8" fmla="*/ 37 w 137"/>
                <a:gd name="T9" fmla="*/ 6 h 74"/>
                <a:gd name="T10" fmla="*/ 32 w 137"/>
                <a:gd name="T11" fmla="*/ 6 h 74"/>
                <a:gd name="T12" fmla="*/ 32 w 137"/>
                <a:gd name="T13" fmla="*/ 16 h 74"/>
                <a:gd name="T14" fmla="*/ 32 w 137"/>
                <a:gd name="T15" fmla="*/ 27 h 74"/>
                <a:gd name="T16" fmla="*/ 21 w 137"/>
                <a:gd name="T17" fmla="*/ 27 h 74"/>
                <a:gd name="T18" fmla="*/ 11 w 137"/>
                <a:gd name="T19" fmla="*/ 27 h 74"/>
                <a:gd name="T20" fmla="*/ 0 w 137"/>
                <a:gd name="T21" fmla="*/ 42 h 74"/>
                <a:gd name="T22" fmla="*/ 16 w 137"/>
                <a:gd name="T23" fmla="*/ 48 h 74"/>
                <a:gd name="T24" fmla="*/ 27 w 137"/>
                <a:gd name="T25" fmla="*/ 48 h 74"/>
                <a:gd name="T26" fmla="*/ 32 w 137"/>
                <a:gd name="T27" fmla="*/ 58 h 74"/>
                <a:gd name="T28" fmla="*/ 42 w 137"/>
                <a:gd name="T29" fmla="*/ 69 h 74"/>
                <a:gd name="T30" fmla="*/ 58 w 137"/>
                <a:gd name="T31" fmla="*/ 69 h 74"/>
                <a:gd name="T32" fmla="*/ 63 w 137"/>
                <a:gd name="T33" fmla="*/ 74 h 74"/>
                <a:gd name="T34" fmla="*/ 74 w 137"/>
                <a:gd name="T35" fmla="*/ 74 h 74"/>
                <a:gd name="T36" fmla="*/ 90 w 137"/>
                <a:gd name="T37" fmla="*/ 69 h 74"/>
                <a:gd name="T38" fmla="*/ 100 w 137"/>
                <a:gd name="T39" fmla="*/ 63 h 74"/>
                <a:gd name="T40" fmla="*/ 105 w 137"/>
                <a:gd name="T41" fmla="*/ 58 h 74"/>
                <a:gd name="T42" fmla="*/ 111 w 137"/>
                <a:gd name="T43" fmla="*/ 48 h 74"/>
                <a:gd name="T44" fmla="*/ 121 w 137"/>
                <a:gd name="T45" fmla="*/ 48 h 74"/>
                <a:gd name="T46" fmla="*/ 137 w 137"/>
                <a:gd name="T47" fmla="*/ 48 h 74"/>
                <a:gd name="T48" fmla="*/ 137 w 137"/>
                <a:gd name="T49" fmla="*/ 32 h 74"/>
                <a:gd name="T50" fmla="*/ 121 w 137"/>
                <a:gd name="T51" fmla="*/ 27 h 74"/>
                <a:gd name="T52" fmla="*/ 111 w 137"/>
                <a:gd name="T53" fmla="*/ 27 h 74"/>
                <a:gd name="T54" fmla="*/ 105 w 137"/>
                <a:gd name="T55" fmla="*/ 21 h 74"/>
                <a:gd name="T56" fmla="*/ 105 w 137"/>
                <a:gd name="T57" fmla="*/ 0 h 74"/>
                <a:gd name="T58" fmla="*/ 100 w 137"/>
                <a:gd name="T59" fmla="*/ 11 h 74"/>
                <a:gd name="T60" fmla="*/ 79 w 137"/>
                <a:gd name="T61" fmla="*/ 16 h 74"/>
                <a:gd name="T62" fmla="*/ 79 w 137"/>
                <a:gd name="T63" fmla="*/ 27 h 74"/>
                <a:gd name="T64" fmla="*/ 74 w 137"/>
                <a:gd name="T65" fmla="*/ 37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74"/>
                <a:gd name="T101" fmla="*/ 137 w 137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74">
                  <a:moveTo>
                    <a:pt x="69" y="37"/>
                  </a:moveTo>
                  <a:lnTo>
                    <a:pt x="63" y="37"/>
                  </a:lnTo>
                  <a:lnTo>
                    <a:pt x="63" y="32"/>
                  </a:lnTo>
                  <a:lnTo>
                    <a:pt x="58" y="32"/>
                  </a:lnTo>
                  <a:lnTo>
                    <a:pt x="58" y="27"/>
                  </a:lnTo>
                  <a:lnTo>
                    <a:pt x="63" y="16"/>
                  </a:lnTo>
                  <a:lnTo>
                    <a:pt x="58" y="16"/>
                  </a:lnTo>
                  <a:lnTo>
                    <a:pt x="53" y="16"/>
                  </a:lnTo>
                  <a:lnTo>
                    <a:pt x="42" y="11"/>
                  </a:lnTo>
                  <a:lnTo>
                    <a:pt x="37" y="6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27" y="27"/>
                  </a:lnTo>
                  <a:lnTo>
                    <a:pt x="21" y="27"/>
                  </a:lnTo>
                  <a:lnTo>
                    <a:pt x="16" y="27"/>
                  </a:lnTo>
                  <a:lnTo>
                    <a:pt x="11" y="27"/>
                  </a:lnTo>
                  <a:lnTo>
                    <a:pt x="6" y="3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6" y="48"/>
                  </a:lnTo>
                  <a:lnTo>
                    <a:pt x="21" y="48"/>
                  </a:lnTo>
                  <a:lnTo>
                    <a:pt x="27" y="48"/>
                  </a:lnTo>
                  <a:lnTo>
                    <a:pt x="32" y="53"/>
                  </a:lnTo>
                  <a:lnTo>
                    <a:pt x="32" y="58"/>
                  </a:lnTo>
                  <a:lnTo>
                    <a:pt x="37" y="63"/>
                  </a:lnTo>
                  <a:lnTo>
                    <a:pt x="42" y="69"/>
                  </a:lnTo>
                  <a:lnTo>
                    <a:pt x="48" y="69"/>
                  </a:lnTo>
                  <a:lnTo>
                    <a:pt x="58" y="69"/>
                  </a:lnTo>
                  <a:lnTo>
                    <a:pt x="63" y="69"/>
                  </a:lnTo>
                  <a:lnTo>
                    <a:pt x="63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79" y="69"/>
                  </a:lnTo>
                  <a:lnTo>
                    <a:pt x="90" y="69"/>
                  </a:lnTo>
                  <a:lnTo>
                    <a:pt x="95" y="69"/>
                  </a:lnTo>
                  <a:lnTo>
                    <a:pt x="100" y="63"/>
                  </a:lnTo>
                  <a:lnTo>
                    <a:pt x="105" y="63"/>
                  </a:lnTo>
                  <a:lnTo>
                    <a:pt x="105" y="58"/>
                  </a:lnTo>
                  <a:lnTo>
                    <a:pt x="105" y="53"/>
                  </a:lnTo>
                  <a:lnTo>
                    <a:pt x="111" y="48"/>
                  </a:lnTo>
                  <a:lnTo>
                    <a:pt x="116" y="48"/>
                  </a:lnTo>
                  <a:lnTo>
                    <a:pt x="121" y="48"/>
                  </a:lnTo>
                  <a:lnTo>
                    <a:pt x="132" y="48"/>
                  </a:lnTo>
                  <a:lnTo>
                    <a:pt x="137" y="48"/>
                  </a:lnTo>
                  <a:lnTo>
                    <a:pt x="137" y="42"/>
                  </a:lnTo>
                  <a:lnTo>
                    <a:pt x="137" y="32"/>
                  </a:lnTo>
                  <a:lnTo>
                    <a:pt x="132" y="27"/>
                  </a:lnTo>
                  <a:lnTo>
                    <a:pt x="121" y="27"/>
                  </a:lnTo>
                  <a:lnTo>
                    <a:pt x="116" y="27"/>
                  </a:lnTo>
                  <a:lnTo>
                    <a:pt x="111" y="27"/>
                  </a:lnTo>
                  <a:lnTo>
                    <a:pt x="105" y="27"/>
                  </a:lnTo>
                  <a:lnTo>
                    <a:pt x="105" y="21"/>
                  </a:lnTo>
                  <a:lnTo>
                    <a:pt x="111" y="11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100" y="11"/>
                  </a:lnTo>
                  <a:lnTo>
                    <a:pt x="84" y="16"/>
                  </a:lnTo>
                  <a:lnTo>
                    <a:pt x="79" y="16"/>
                  </a:lnTo>
                  <a:lnTo>
                    <a:pt x="79" y="21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4" y="37"/>
                  </a:lnTo>
                  <a:lnTo>
                    <a:pt x="69" y="37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49" name="Freeform 21"/>
            <p:cNvSpPr>
              <a:spLocks/>
            </p:cNvSpPr>
            <p:nvPr/>
          </p:nvSpPr>
          <p:spPr bwMode="auto">
            <a:xfrm>
              <a:off x="1877" y="1933"/>
              <a:ext cx="137" cy="74"/>
            </a:xfrm>
            <a:custGeom>
              <a:avLst/>
              <a:gdLst>
                <a:gd name="T0" fmla="*/ 63 w 137"/>
                <a:gd name="T1" fmla="*/ 37 h 74"/>
                <a:gd name="T2" fmla="*/ 58 w 137"/>
                <a:gd name="T3" fmla="*/ 32 h 74"/>
                <a:gd name="T4" fmla="*/ 63 w 137"/>
                <a:gd name="T5" fmla="*/ 16 h 74"/>
                <a:gd name="T6" fmla="*/ 53 w 137"/>
                <a:gd name="T7" fmla="*/ 11 h 74"/>
                <a:gd name="T8" fmla="*/ 42 w 137"/>
                <a:gd name="T9" fmla="*/ 11 h 74"/>
                <a:gd name="T10" fmla="*/ 32 w 137"/>
                <a:gd name="T11" fmla="*/ 0 h 74"/>
                <a:gd name="T12" fmla="*/ 32 w 137"/>
                <a:gd name="T13" fmla="*/ 11 h 74"/>
                <a:gd name="T14" fmla="*/ 32 w 137"/>
                <a:gd name="T15" fmla="*/ 21 h 74"/>
                <a:gd name="T16" fmla="*/ 27 w 137"/>
                <a:gd name="T17" fmla="*/ 26 h 74"/>
                <a:gd name="T18" fmla="*/ 16 w 137"/>
                <a:gd name="T19" fmla="*/ 26 h 74"/>
                <a:gd name="T20" fmla="*/ 6 w 137"/>
                <a:gd name="T21" fmla="*/ 32 h 74"/>
                <a:gd name="T22" fmla="*/ 6 w 137"/>
                <a:gd name="T23" fmla="*/ 47 h 74"/>
                <a:gd name="T24" fmla="*/ 21 w 137"/>
                <a:gd name="T25" fmla="*/ 47 h 74"/>
                <a:gd name="T26" fmla="*/ 32 w 137"/>
                <a:gd name="T27" fmla="*/ 53 h 74"/>
                <a:gd name="T28" fmla="*/ 37 w 137"/>
                <a:gd name="T29" fmla="*/ 63 h 74"/>
                <a:gd name="T30" fmla="*/ 58 w 137"/>
                <a:gd name="T31" fmla="*/ 68 h 74"/>
                <a:gd name="T32" fmla="*/ 63 w 137"/>
                <a:gd name="T33" fmla="*/ 74 h 74"/>
                <a:gd name="T34" fmla="*/ 74 w 137"/>
                <a:gd name="T35" fmla="*/ 74 h 74"/>
                <a:gd name="T36" fmla="*/ 90 w 137"/>
                <a:gd name="T37" fmla="*/ 68 h 74"/>
                <a:gd name="T38" fmla="*/ 105 w 137"/>
                <a:gd name="T39" fmla="*/ 63 h 74"/>
                <a:gd name="T40" fmla="*/ 105 w 137"/>
                <a:gd name="T41" fmla="*/ 53 h 74"/>
                <a:gd name="T42" fmla="*/ 116 w 137"/>
                <a:gd name="T43" fmla="*/ 47 h 74"/>
                <a:gd name="T44" fmla="*/ 132 w 137"/>
                <a:gd name="T45" fmla="*/ 47 h 74"/>
                <a:gd name="T46" fmla="*/ 137 w 137"/>
                <a:gd name="T47" fmla="*/ 42 h 74"/>
                <a:gd name="T48" fmla="*/ 132 w 137"/>
                <a:gd name="T49" fmla="*/ 26 h 74"/>
                <a:gd name="T50" fmla="*/ 116 w 137"/>
                <a:gd name="T51" fmla="*/ 26 h 74"/>
                <a:gd name="T52" fmla="*/ 105 w 137"/>
                <a:gd name="T53" fmla="*/ 26 h 74"/>
                <a:gd name="T54" fmla="*/ 111 w 137"/>
                <a:gd name="T55" fmla="*/ 11 h 74"/>
                <a:gd name="T56" fmla="*/ 105 w 137"/>
                <a:gd name="T57" fmla="*/ 5 h 74"/>
                <a:gd name="T58" fmla="*/ 90 w 137"/>
                <a:gd name="T59" fmla="*/ 11 h 74"/>
                <a:gd name="T60" fmla="*/ 79 w 137"/>
                <a:gd name="T61" fmla="*/ 11 h 74"/>
                <a:gd name="T62" fmla="*/ 79 w 137"/>
                <a:gd name="T63" fmla="*/ 21 h 74"/>
                <a:gd name="T64" fmla="*/ 79 w 137"/>
                <a:gd name="T65" fmla="*/ 32 h 74"/>
                <a:gd name="T66" fmla="*/ 69 w 137"/>
                <a:gd name="T67" fmla="*/ 37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7"/>
                <a:gd name="T103" fmla="*/ 0 h 74"/>
                <a:gd name="T104" fmla="*/ 137 w 137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7" h="74">
                  <a:moveTo>
                    <a:pt x="69" y="37"/>
                  </a:moveTo>
                  <a:lnTo>
                    <a:pt x="63" y="37"/>
                  </a:lnTo>
                  <a:lnTo>
                    <a:pt x="63" y="32"/>
                  </a:lnTo>
                  <a:lnTo>
                    <a:pt x="58" y="32"/>
                  </a:lnTo>
                  <a:lnTo>
                    <a:pt x="58" y="26"/>
                  </a:lnTo>
                  <a:lnTo>
                    <a:pt x="63" y="16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48" y="11"/>
                  </a:lnTo>
                  <a:lnTo>
                    <a:pt x="42" y="11"/>
                  </a:lnTo>
                  <a:lnTo>
                    <a:pt x="37" y="5"/>
                  </a:lnTo>
                  <a:lnTo>
                    <a:pt x="32" y="0"/>
                  </a:lnTo>
                  <a:lnTo>
                    <a:pt x="32" y="5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21"/>
                  </a:lnTo>
                  <a:lnTo>
                    <a:pt x="32" y="26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6" y="32"/>
                  </a:lnTo>
                  <a:lnTo>
                    <a:pt x="0" y="42"/>
                  </a:lnTo>
                  <a:lnTo>
                    <a:pt x="6" y="47"/>
                  </a:lnTo>
                  <a:lnTo>
                    <a:pt x="16" y="47"/>
                  </a:lnTo>
                  <a:lnTo>
                    <a:pt x="21" y="47"/>
                  </a:lnTo>
                  <a:lnTo>
                    <a:pt x="27" y="47"/>
                  </a:lnTo>
                  <a:lnTo>
                    <a:pt x="32" y="53"/>
                  </a:lnTo>
                  <a:lnTo>
                    <a:pt x="32" y="58"/>
                  </a:lnTo>
                  <a:lnTo>
                    <a:pt x="37" y="63"/>
                  </a:lnTo>
                  <a:lnTo>
                    <a:pt x="48" y="68"/>
                  </a:lnTo>
                  <a:lnTo>
                    <a:pt x="58" y="68"/>
                  </a:lnTo>
                  <a:lnTo>
                    <a:pt x="63" y="68"/>
                  </a:lnTo>
                  <a:lnTo>
                    <a:pt x="63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79" y="68"/>
                  </a:lnTo>
                  <a:lnTo>
                    <a:pt x="90" y="68"/>
                  </a:lnTo>
                  <a:lnTo>
                    <a:pt x="100" y="63"/>
                  </a:lnTo>
                  <a:lnTo>
                    <a:pt x="105" y="63"/>
                  </a:lnTo>
                  <a:lnTo>
                    <a:pt x="105" y="58"/>
                  </a:lnTo>
                  <a:lnTo>
                    <a:pt x="105" y="53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1" y="47"/>
                  </a:lnTo>
                  <a:lnTo>
                    <a:pt x="132" y="47"/>
                  </a:lnTo>
                  <a:lnTo>
                    <a:pt x="137" y="47"/>
                  </a:lnTo>
                  <a:lnTo>
                    <a:pt x="137" y="42"/>
                  </a:lnTo>
                  <a:lnTo>
                    <a:pt x="137" y="32"/>
                  </a:lnTo>
                  <a:lnTo>
                    <a:pt x="132" y="26"/>
                  </a:lnTo>
                  <a:lnTo>
                    <a:pt x="121" y="26"/>
                  </a:lnTo>
                  <a:lnTo>
                    <a:pt x="116" y="26"/>
                  </a:lnTo>
                  <a:lnTo>
                    <a:pt x="111" y="26"/>
                  </a:lnTo>
                  <a:lnTo>
                    <a:pt x="105" y="26"/>
                  </a:lnTo>
                  <a:lnTo>
                    <a:pt x="105" y="21"/>
                  </a:lnTo>
                  <a:lnTo>
                    <a:pt x="111" y="11"/>
                  </a:lnTo>
                  <a:lnTo>
                    <a:pt x="105" y="0"/>
                  </a:lnTo>
                  <a:lnTo>
                    <a:pt x="105" y="5"/>
                  </a:lnTo>
                  <a:lnTo>
                    <a:pt x="100" y="11"/>
                  </a:lnTo>
                  <a:lnTo>
                    <a:pt x="90" y="11"/>
                  </a:lnTo>
                  <a:lnTo>
                    <a:pt x="84" y="11"/>
                  </a:lnTo>
                  <a:lnTo>
                    <a:pt x="79" y="11"/>
                  </a:lnTo>
                  <a:lnTo>
                    <a:pt x="79" y="16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32"/>
                  </a:lnTo>
                  <a:lnTo>
                    <a:pt x="74" y="37"/>
                  </a:lnTo>
                  <a:lnTo>
                    <a:pt x="69" y="37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auto">
            <a:xfrm>
              <a:off x="1877" y="1865"/>
              <a:ext cx="137" cy="73"/>
            </a:xfrm>
            <a:custGeom>
              <a:avLst/>
              <a:gdLst>
                <a:gd name="T0" fmla="*/ 63 w 137"/>
                <a:gd name="T1" fmla="*/ 37 h 73"/>
                <a:gd name="T2" fmla="*/ 58 w 137"/>
                <a:gd name="T3" fmla="*/ 31 h 73"/>
                <a:gd name="T4" fmla="*/ 63 w 137"/>
                <a:gd name="T5" fmla="*/ 16 h 73"/>
                <a:gd name="T6" fmla="*/ 53 w 137"/>
                <a:gd name="T7" fmla="*/ 10 h 73"/>
                <a:gd name="T8" fmla="*/ 42 w 137"/>
                <a:gd name="T9" fmla="*/ 5 h 73"/>
                <a:gd name="T10" fmla="*/ 32 w 137"/>
                <a:gd name="T11" fmla="*/ 0 h 73"/>
                <a:gd name="T12" fmla="*/ 32 w 137"/>
                <a:gd name="T13" fmla="*/ 10 h 73"/>
                <a:gd name="T14" fmla="*/ 32 w 137"/>
                <a:gd name="T15" fmla="*/ 21 h 73"/>
                <a:gd name="T16" fmla="*/ 27 w 137"/>
                <a:gd name="T17" fmla="*/ 26 h 73"/>
                <a:gd name="T18" fmla="*/ 16 w 137"/>
                <a:gd name="T19" fmla="*/ 26 h 73"/>
                <a:gd name="T20" fmla="*/ 6 w 137"/>
                <a:gd name="T21" fmla="*/ 31 h 73"/>
                <a:gd name="T22" fmla="*/ 6 w 137"/>
                <a:gd name="T23" fmla="*/ 42 h 73"/>
                <a:gd name="T24" fmla="*/ 16 w 137"/>
                <a:gd name="T25" fmla="*/ 47 h 73"/>
                <a:gd name="T26" fmla="*/ 27 w 137"/>
                <a:gd name="T27" fmla="*/ 47 h 73"/>
                <a:gd name="T28" fmla="*/ 32 w 137"/>
                <a:gd name="T29" fmla="*/ 58 h 73"/>
                <a:gd name="T30" fmla="*/ 48 w 137"/>
                <a:gd name="T31" fmla="*/ 68 h 73"/>
                <a:gd name="T32" fmla="*/ 63 w 137"/>
                <a:gd name="T33" fmla="*/ 68 h 73"/>
                <a:gd name="T34" fmla="*/ 69 w 137"/>
                <a:gd name="T35" fmla="*/ 73 h 73"/>
                <a:gd name="T36" fmla="*/ 79 w 137"/>
                <a:gd name="T37" fmla="*/ 68 h 73"/>
                <a:gd name="T38" fmla="*/ 100 w 137"/>
                <a:gd name="T39" fmla="*/ 63 h 73"/>
                <a:gd name="T40" fmla="*/ 105 w 137"/>
                <a:gd name="T41" fmla="*/ 58 h 73"/>
                <a:gd name="T42" fmla="*/ 111 w 137"/>
                <a:gd name="T43" fmla="*/ 47 h 73"/>
                <a:gd name="T44" fmla="*/ 121 w 137"/>
                <a:gd name="T45" fmla="*/ 47 h 73"/>
                <a:gd name="T46" fmla="*/ 137 w 137"/>
                <a:gd name="T47" fmla="*/ 42 h 73"/>
                <a:gd name="T48" fmla="*/ 132 w 137"/>
                <a:gd name="T49" fmla="*/ 26 h 73"/>
                <a:gd name="T50" fmla="*/ 116 w 137"/>
                <a:gd name="T51" fmla="*/ 26 h 73"/>
                <a:gd name="T52" fmla="*/ 105 w 137"/>
                <a:gd name="T53" fmla="*/ 26 h 73"/>
                <a:gd name="T54" fmla="*/ 111 w 137"/>
                <a:gd name="T55" fmla="*/ 10 h 73"/>
                <a:gd name="T56" fmla="*/ 105 w 137"/>
                <a:gd name="T57" fmla="*/ 5 h 73"/>
                <a:gd name="T58" fmla="*/ 90 w 137"/>
                <a:gd name="T59" fmla="*/ 10 h 73"/>
                <a:gd name="T60" fmla="*/ 79 w 137"/>
                <a:gd name="T61" fmla="*/ 10 h 73"/>
                <a:gd name="T62" fmla="*/ 79 w 137"/>
                <a:gd name="T63" fmla="*/ 21 h 73"/>
                <a:gd name="T64" fmla="*/ 79 w 137"/>
                <a:gd name="T65" fmla="*/ 31 h 73"/>
                <a:gd name="T66" fmla="*/ 69 w 137"/>
                <a:gd name="T67" fmla="*/ 37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7"/>
                <a:gd name="T103" fmla="*/ 0 h 73"/>
                <a:gd name="T104" fmla="*/ 137 w 137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7" h="73">
                  <a:moveTo>
                    <a:pt x="69" y="37"/>
                  </a:moveTo>
                  <a:lnTo>
                    <a:pt x="63" y="37"/>
                  </a:lnTo>
                  <a:lnTo>
                    <a:pt x="63" y="31"/>
                  </a:lnTo>
                  <a:lnTo>
                    <a:pt x="58" y="31"/>
                  </a:lnTo>
                  <a:lnTo>
                    <a:pt x="58" y="26"/>
                  </a:lnTo>
                  <a:lnTo>
                    <a:pt x="63" y="16"/>
                  </a:lnTo>
                  <a:lnTo>
                    <a:pt x="58" y="10"/>
                  </a:lnTo>
                  <a:lnTo>
                    <a:pt x="53" y="10"/>
                  </a:lnTo>
                  <a:lnTo>
                    <a:pt x="48" y="10"/>
                  </a:lnTo>
                  <a:lnTo>
                    <a:pt x="42" y="5"/>
                  </a:lnTo>
                  <a:lnTo>
                    <a:pt x="37" y="5"/>
                  </a:lnTo>
                  <a:lnTo>
                    <a:pt x="32" y="0"/>
                  </a:lnTo>
                  <a:lnTo>
                    <a:pt x="32" y="5"/>
                  </a:lnTo>
                  <a:lnTo>
                    <a:pt x="32" y="10"/>
                  </a:lnTo>
                  <a:lnTo>
                    <a:pt x="32" y="16"/>
                  </a:lnTo>
                  <a:lnTo>
                    <a:pt x="32" y="21"/>
                  </a:lnTo>
                  <a:lnTo>
                    <a:pt x="32" y="26"/>
                  </a:lnTo>
                  <a:lnTo>
                    <a:pt x="27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6" y="31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6" y="47"/>
                  </a:lnTo>
                  <a:lnTo>
                    <a:pt x="16" y="47"/>
                  </a:lnTo>
                  <a:lnTo>
                    <a:pt x="21" y="47"/>
                  </a:lnTo>
                  <a:lnTo>
                    <a:pt x="27" y="47"/>
                  </a:lnTo>
                  <a:lnTo>
                    <a:pt x="32" y="52"/>
                  </a:lnTo>
                  <a:lnTo>
                    <a:pt x="32" y="58"/>
                  </a:lnTo>
                  <a:lnTo>
                    <a:pt x="37" y="63"/>
                  </a:lnTo>
                  <a:lnTo>
                    <a:pt x="48" y="68"/>
                  </a:lnTo>
                  <a:lnTo>
                    <a:pt x="58" y="68"/>
                  </a:lnTo>
                  <a:lnTo>
                    <a:pt x="63" y="68"/>
                  </a:lnTo>
                  <a:lnTo>
                    <a:pt x="63" y="73"/>
                  </a:lnTo>
                  <a:lnTo>
                    <a:pt x="69" y="73"/>
                  </a:lnTo>
                  <a:lnTo>
                    <a:pt x="74" y="73"/>
                  </a:lnTo>
                  <a:lnTo>
                    <a:pt x="79" y="68"/>
                  </a:lnTo>
                  <a:lnTo>
                    <a:pt x="90" y="68"/>
                  </a:lnTo>
                  <a:lnTo>
                    <a:pt x="100" y="63"/>
                  </a:lnTo>
                  <a:lnTo>
                    <a:pt x="105" y="63"/>
                  </a:lnTo>
                  <a:lnTo>
                    <a:pt x="105" y="58"/>
                  </a:lnTo>
                  <a:lnTo>
                    <a:pt x="105" y="52"/>
                  </a:lnTo>
                  <a:lnTo>
                    <a:pt x="111" y="47"/>
                  </a:lnTo>
                  <a:lnTo>
                    <a:pt x="116" y="47"/>
                  </a:lnTo>
                  <a:lnTo>
                    <a:pt x="121" y="47"/>
                  </a:lnTo>
                  <a:lnTo>
                    <a:pt x="132" y="47"/>
                  </a:lnTo>
                  <a:lnTo>
                    <a:pt x="137" y="42"/>
                  </a:lnTo>
                  <a:lnTo>
                    <a:pt x="137" y="31"/>
                  </a:lnTo>
                  <a:lnTo>
                    <a:pt x="132" y="26"/>
                  </a:lnTo>
                  <a:lnTo>
                    <a:pt x="121" y="26"/>
                  </a:lnTo>
                  <a:lnTo>
                    <a:pt x="116" y="26"/>
                  </a:lnTo>
                  <a:lnTo>
                    <a:pt x="111" y="26"/>
                  </a:lnTo>
                  <a:lnTo>
                    <a:pt x="105" y="26"/>
                  </a:lnTo>
                  <a:lnTo>
                    <a:pt x="105" y="21"/>
                  </a:lnTo>
                  <a:lnTo>
                    <a:pt x="111" y="10"/>
                  </a:lnTo>
                  <a:lnTo>
                    <a:pt x="105" y="0"/>
                  </a:lnTo>
                  <a:lnTo>
                    <a:pt x="105" y="5"/>
                  </a:lnTo>
                  <a:lnTo>
                    <a:pt x="100" y="5"/>
                  </a:lnTo>
                  <a:lnTo>
                    <a:pt x="90" y="10"/>
                  </a:lnTo>
                  <a:lnTo>
                    <a:pt x="84" y="10"/>
                  </a:lnTo>
                  <a:lnTo>
                    <a:pt x="79" y="10"/>
                  </a:lnTo>
                  <a:lnTo>
                    <a:pt x="79" y="16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31"/>
                  </a:lnTo>
                  <a:lnTo>
                    <a:pt x="74" y="37"/>
                  </a:lnTo>
                  <a:lnTo>
                    <a:pt x="69" y="37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auto">
            <a:xfrm>
              <a:off x="1877" y="1796"/>
              <a:ext cx="137" cy="74"/>
            </a:xfrm>
            <a:custGeom>
              <a:avLst/>
              <a:gdLst>
                <a:gd name="T0" fmla="*/ 63 w 137"/>
                <a:gd name="T1" fmla="*/ 37 h 74"/>
                <a:gd name="T2" fmla="*/ 58 w 137"/>
                <a:gd name="T3" fmla="*/ 32 h 74"/>
                <a:gd name="T4" fmla="*/ 63 w 137"/>
                <a:gd name="T5" fmla="*/ 16 h 74"/>
                <a:gd name="T6" fmla="*/ 53 w 137"/>
                <a:gd name="T7" fmla="*/ 11 h 74"/>
                <a:gd name="T8" fmla="*/ 42 w 137"/>
                <a:gd name="T9" fmla="*/ 6 h 74"/>
                <a:gd name="T10" fmla="*/ 32 w 137"/>
                <a:gd name="T11" fmla="*/ 0 h 74"/>
                <a:gd name="T12" fmla="*/ 32 w 137"/>
                <a:gd name="T13" fmla="*/ 11 h 74"/>
                <a:gd name="T14" fmla="*/ 32 w 137"/>
                <a:gd name="T15" fmla="*/ 21 h 74"/>
                <a:gd name="T16" fmla="*/ 27 w 137"/>
                <a:gd name="T17" fmla="*/ 27 h 74"/>
                <a:gd name="T18" fmla="*/ 16 w 137"/>
                <a:gd name="T19" fmla="*/ 27 h 74"/>
                <a:gd name="T20" fmla="*/ 6 w 137"/>
                <a:gd name="T21" fmla="*/ 32 h 74"/>
                <a:gd name="T22" fmla="*/ 6 w 137"/>
                <a:gd name="T23" fmla="*/ 42 h 74"/>
                <a:gd name="T24" fmla="*/ 16 w 137"/>
                <a:gd name="T25" fmla="*/ 48 h 74"/>
                <a:gd name="T26" fmla="*/ 27 w 137"/>
                <a:gd name="T27" fmla="*/ 48 h 74"/>
                <a:gd name="T28" fmla="*/ 32 w 137"/>
                <a:gd name="T29" fmla="*/ 58 h 74"/>
                <a:gd name="T30" fmla="*/ 48 w 137"/>
                <a:gd name="T31" fmla="*/ 69 h 74"/>
                <a:gd name="T32" fmla="*/ 63 w 137"/>
                <a:gd name="T33" fmla="*/ 69 h 74"/>
                <a:gd name="T34" fmla="*/ 69 w 137"/>
                <a:gd name="T35" fmla="*/ 74 h 74"/>
                <a:gd name="T36" fmla="*/ 79 w 137"/>
                <a:gd name="T37" fmla="*/ 69 h 74"/>
                <a:gd name="T38" fmla="*/ 100 w 137"/>
                <a:gd name="T39" fmla="*/ 64 h 74"/>
                <a:gd name="T40" fmla="*/ 105 w 137"/>
                <a:gd name="T41" fmla="*/ 58 h 74"/>
                <a:gd name="T42" fmla="*/ 111 w 137"/>
                <a:gd name="T43" fmla="*/ 48 h 74"/>
                <a:gd name="T44" fmla="*/ 121 w 137"/>
                <a:gd name="T45" fmla="*/ 48 h 74"/>
                <a:gd name="T46" fmla="*/ 137 w 137"/>
                <a:gd name="T47" fmla="*/ 42 h 74"/>
                <a:gd name="T48" fmla="*/ 132 w 137"/>
                <a:gd name="T49" fmla="*/ 27 h 74"/>
                <a:gd name="T50" fmla="*/ 116 w 137"/>
                <a:gd name="T51" fmla="*/ 27 h 74"/>
                <a:gd name="T52" fmla="*/ 105 w 137"/>
                <a:gd name="T53" fmla="*/ 27 h 74"/>
                <a:gd name="T54" fmla="*/ 111 w 137"/>
                <a:gd name="T55" fmla="*/ 11 h 74"/>
                <a:gd name="T56" fmla="*/ 105 w 137"/>
                <a:gd name="T57" fmla="*/ 6 h 74"/>
                <a:gd name="T58" fmla="*/ 90 w 137"/>
                <a:gd name="T59" fmla="*/ 11 h 74"/>
                <a:gd name="T60" fmla="*/ 79 w 137"/>
                <a:gd name="T61" fmla="*/ 11 h 74"/>
                <a:gd name="T62" fmla="*/ 79 w 137"/>
                <a:gd name="T63" fmla="*/ 21 h 74"/>
                <a:gd name="T64" fmla="*/ 79 w 137"/>
                <a:gd name="T65" fmla="*/ 32 h 74"/>
                <a:gd name="T66" fmla="*/ 69 w 137"/>
                <a:gd name="T67" fmla="*/ 37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7"/>
                <a:gd name="T103" fmla="*/ 0 h 74"/>
                <a:gd name="T104" fmla="*/ 137 w 137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7" h="74">
                  <a:moveTo>
                    <a:pt x="69" y="37"/>
                  </a:moveTo>
                  <a:lnTo>
                    <a:pt x="63" y="37"/>
                  </a:lnTo>
                  <a:lnTo>
                    <a:pt x="63" y="32"/>
                  </a:lnTo>
                  <a:lnTo>
                    <a:pt x="58" y="32"/>
                  </a:lnTo>
                  <a:lnTo>
                    <a:pt x="58" y="27"/>
                  </a:lnTo>
                  <a:lnTo>
                    <a:pt x="63" y="16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48" y="11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32" y="11"/>
                  </a:lnTo>
                  <a:lnTo>
                    <a:pt x="32" y="16"/>
                  </a:lnTo>
                  <a:lnTo>
                    <a:pt x="32" y="21"/>
                  </a:lnTo>
                  <a:lnTo>
                    <a:pt x="32" y="27"/>
                  </a:lnTo>
                  <a:lnTo>
                    <a:pt x="27" y="27"/>
                  </a:lnTo>
                  <a:lnTo>
                    <a:pt x="21" y="27"/>
                  </a:lnTo>
                  <a:lnTo>
                    <a:pt x="16" y="27"/>
                  </a:lnTo>
                  <a:lnTo>
                    <a:pt x="11" y="27"/>
                  </a:lnTo>
                  <a:lnTo>
                    <a:pt x="6" y="32"/>
                  </a:lnTo>
                  <a:lnTo>
                    <a:pt x="0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16" y="48"/>
                  </a:lnTo>
                  <a:lnTo>
                    <a:pt x="21" y="48"/>
                  </a:lnTo>
                  <a:lnTo>
                    <a:pt x="27" y="48"/>
                  </a:lnTo>
                  <a:lnTo>
                    <a:pt x="32" y="53"/>
                  </a:lnTo>
                  <a:lnTo>
                    <a:pt x="32" y="58"/>
                  </a:lnTo>
                  <a:lnTo>
                    <a:pt x="37" y="64"/>
                  </a:lnTo>
                  <a:lnTo>
                    <a:pt x="48" y="69"/>
                  </a:lnTo>
                  <a:lnTo>
                    <a:pt x="58" y="69"/>
                  </a:lnTo>
                  <a:lnTo>
                    <a:pt x="63" y="69"/>
                  </a:lnTo>
                  <a:lnTo>
                    <a:pt x="63" y="74"/>
                  </a:lnTo>
                  <a:lnTo>
                    <a:pt x="69" y="74"/>
                  </a:lnTo>
                  <a:lnTo>
                    <a:pt x="74" y="74"/>
                  </a:lnTo>
                  <a:lnTo>
                    <a:pt x="79" y="69"/>
                  </a:lnTo>
                  <a:lnTo>
                    <a:pt x="90" y="69"/>
                  </a:lnTo>
                  <a:lnTo>
                    <a:pt x="100" y="64"/>
                  </a:lnTo>
                  <a:lnTo>
                    <a:pt x="105" y="64"/>
                  </a:lnTo>
                  <a:lnTo>
                    <a:pt x="105" y="58"/>
                  </a:lnTo>
                  <a:lnTo>
                    <a:pt x="105" y="53"/>
                  </a:lnTo>
                  <a:lnTo>
                    <a:pt x="111" y="48"/>
                  </a:lnTo>
                  <a:lnTo>
                    <a:pt x="116" y="48"/>
                  </a:lnTo>
                  <a:lnTo>
                    <a:pt x="121" y="48"/>
                  </a:lnTo>
                  <a:lnTo>
                    <a:pt x="132" y="48"/>
                  </a:lnTo>
                  <a:lnTo>
                    <a:pt x="137" y="42"/>
                  </a:lnTo>
                  <a:lnTo>
                    <a:pt x="137" y="32"/>
                  </a:lnTo>
                  <a:lnTo>
                    <a:pt x="132" y="27"/>
                  </a:lnTo>
                  <a:lnTo>
                    <a:pt x="121" y="27"/>
                  </a:lnTo>
                  <a:lnTo>
                    <a:pt x="116" y="27"/>
                  </a:lnTo>
                  <a:lnTo>
                    <a:pt x="111" y="27"/>
                  </a:lnTo>
                  <a:lnTo>
                    <a:pt x="105" y="27"/>
                  </a:lnTo>
                  <a:lnTo>
                    <a:pt x="105" y="21"/>
                  </a:lnTo>
                  <a:lnTo>
                    <a:pt x="111" y="11"/>
                  </a:lnTo>
                  <a:lnTo>
                    <a:pt x="105" y="0"/>
                  </a:lnTo>
                  <a:lnTo>
                    <a:pt x="105" y="6"/>
                  </a:lnTo>
                  <a:lnTo>
                    <a:pt x="100" y="6"/>
                  </a:lnTo>
                  <a:lnTo>
                    <a:pt x="90" y="11"/>
                  </a:lnTo>
                  <a:lnTo>
                    <a:pt x="84" y="11"/>
                  </a:lnTo>
                  <a:lnTo>
                    <a:pt x="79" y="11"/>
                  </a:lnTo>
                  <a:lnTo>
                    <a:pt x="79" y="16"/>
                  </a:lnTo>
                  <a:lnTo>
                    <a:pt x="79" y="21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4" y="37"/>
                  </a:lnTo>
                  <a:lnTo>
                    <a:pt x="69" y="37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2" name="Freeform 24"/>
            <p:cNvSpPr>
              <a:spLocks/>
            </p:cNvSpPr>
            <p:nvPr/>
          </p:nvSpPr>
          <p:spPr bwMode="auto">
            <a:xfrm>
              <a:off x="1893" y="1355"/>
              <a:ext cx="105" cy="79"/>
            </a:xfrm>
            <a:custGeom>
              <a:avLst/>
              <a:gdLst>
                <a:gd name="T0" fmla="*/ 53 w 105"/>
                <a:gd name="T1" fmla="*/ 42 h 79"/>
                <a:gd name="T2" fmla="*/ 47 w 105"/>
                <a:gd name="T3" fmla="*/ 37 h 79"/>
                <a:gd name="T4" fmla="*/ 42 w 105"/>
                <a:gd name="T5" fmla="*/ 31 h 79"/>
                <a:gd name="T6" fmla="*/ 47 w 105"/>
                <a:gd name="T7" fmla="*/ 21 h 79"/>
                <a:gd name="T8" fmla="*/ 42 w 105"/>
                <a:gd name="T9" fmla="*/ 16 h 79"/>
                <a:gd name="T10" fmla="*/ 37 w 105"/>
                <a:gd name="T11" fmla="*/ 16 h 79"/>
                <a:gd name="T12" fmla="*/ 32 w 105"/>
                <a:gd name="T13" fmla="*/ 16 h 79"/>
                <a:gd name="T14" fmla="*/ 26 w 105"/>
                <a:gd name="T15" fmla="*/ 10 h 79"/>
                <a:gd name="T16" fmla="*/ 21 w 105"/>
                <a:gd name="T17" fmla="*/ 5 h 79"/>
                <a:gd name="T18" fmla="*/ 16 w 105"/>
                <a:gd name="T19" fmla="*/ 0 h 79"/>
                <a:gd name="T20" fmla="*/ 16 w 105"/>
                <a:gd name="T21" fmla="*/ 5 h 79"/>
                <a:gd name="T22" fmla="*/ 16 w 105"/>
                <a:gd name="T23" fmla="*/ 10 h 79"/>
                <a:gd name="T24" fmla="*/ 16 w 105"/>
                <a:gd name="T25" fmla="*/ 26 h 79"/>
                <a:gd name="T26" fmla="*/ 21 w 105"/>
                <a:gd name="T27" fmla="*/ 31 h 79"/>
                <a:gd name="T28" fmla="*/ 16 w 105"/>
                <a:gd name="T29" fmla="*/ 31 h 79"/>
                <a:gd name="T30" fmla="*/ 16 w 105"/>
                <a:gd name="T31" fmla="*/ 37 h 79"/>
                <a:gd name="T32" fmla="*/ 11 w 105"/>
                <a:gd name="T33" fmla="*/ 37 h 79"/>
                <a:gd name="T34" fmla="*/ 5 w 105"/>
                <a:gd name="T35" fmla="*/ 31 h 79"/>
                <a:gd name="T36" fmla="*/ 5 w 105"/>
                <a:gd name="T37" fmla="*/ 37 h 79"/>
                <a:gd name="T38" fmla="*/ 0 w 105"/>
                <a:gd name="T39" fmla="*/ 37 h 79"/>
                <a:gd name="T40" fmla="*/ 0 w 105"/>
                <a:gd name="T41" fmla="*/ 47 h 79"/>
                <a:gd name="T42" fmla="*/ 0 w 105"/>
                <a:gd name="T43" fmla="*/ 52 h 79"/>
                <a:gd name="T44" fmla="*/ 5 w 105"/>
                <a:gd name="T45" fmla="*/ 58 h 79"/>
                <a:gd name="T46" fmla="*/ 11 w 105"/>
                <a:gd name="T47" fmla="*/ 58 h 79"/>
                <a:gd name="T48" fmla="*/ 16 w 105"/>
                <a:gd name="T49" fmla="*/ 52 h 79"/>
                <a:gd name="T50" fmla="*/ 16 w 105"/>
                <a:gd name="T51" fmla="*/ 58 h 79"/>
                <a:gd name="T52" fmla="*/ 16 w 105"/>
                <a:gd name="T53" fmla="*/ 63 h 79"/>
                <a:gd name="T54" fmla="*/ 21 w 105"/>
                <a:gd name="T55" fmla="*/ 63 h 79"/>
                <a:gd name="T56" fmla="*/ 21 w 105"/>
                <a:gd name="T57" fmla="*/ 68 h 79"/>
                <a:gd name="T58" fmla="*/ 32 w 105"/>
                <a:gd name="T59" fmla="*/ 73 h 79"/>
                <a:gd name="T60" fmla="*/ 42 w 105"/>
                <a:gd name="T61" fmla="*/ 73 h 79"/>
                <a:gd name="T62" fmla="*/ 47 w 105"/>
                <a:gd name="T63" fmla="*/ 73 h 79"/>
                <a:gd name="T64" fmla="*/ 53 w 105"/>
                <a:gd name="T65" fmla="*/ 79 h 79"/>
                <a:gd name="T66" fmla="*/ 58 w 105"/>
                <a:gd name="T67" fmla="*/ 73 h 79"/>
                <a:gd name="T68" fmla="*/ 63 w 105"/>
                <a:gd name="T69" fmla="*/ 73 h 79"/>
                <a:gd name="T70" fmla="*/ 74 w 105"/>
                <a:gd name="T71" fmla="*/ 73 h 79"/>
                <a:gd name="T72" fmla="*/ 84 w 105"/>
                <a:gd name="T73" fmla="*/ 68 h 79"/>
                <a:gd name="T74" fmla="*/ 89 w 105"/>
                <a:gd name="T75" fmla="*/ 63 h 79"/>
                <a:gd name="T76" fmla="*/ 89 w 105"/>
                <a:gd name="T77" fmla="*/ 52 h 79"/>
                <a:gd name="T78" fmla="*/ 95 w 105"/>
                <a:gd name="T79" fmla="*/ 52 h 79"/>
                <a:gd name="T80" fmla="*/ 100 w 105"/>
                <a:gd name="T81" fmla="*/ 52 h 79"/>
                <a:gd name="T82" fmla="*/ 105 w 105"/>
                <a:gd name="T83" fmla="*/ 52 h 79"/>
                <a:gd name="T84" fmla="*/ 105 w 105"/>
                <a:gd name="T85" fmla="*/ 47 h 79"/>
                <a:gd name="T86" fmla="*/ 105 w 105"/>
                <a:gd name="T87" fmla="*/ 42 h 79"/>
                <a:gd name="T88" fmla="*/ 105 w 105"/>
                <a:gd name="T89" fmla="*/ 37 h 79"/>
                <a:gd name="T90" fmla="*/ 100 w 105"/>
                <a:gd name="T91" fmla="*/ 31 h 79"/>
                <a:gd name="T92" fmla="*/ 95 w 105"/>
                <a:gd name="T93" fmla="*/ 31 h 79"/>
                <a:gd name="T94" fmla="*/ 89 w 105"/>
                <a:gd name="T95" fmla="*/ 37 h 79"/>
                <a:gd name="T96" fmla="*/ 89 w 105"/>
                <a:gd name="T97" fmla="*/ 31 h 79"/>
                <a:gd name="T98" fmla="*/ 89 w 105"/>
                <a:gd name="T99" fmla="*/ 26 h 79"/>
                <a:gd name="T100" fmla="*/ 95 w 105"/>
                <a:gd name="T101" fmla="*/ 10 h 79"/>
                <a:gd name="T102" fmla="*/ 89 w 105"/>
                <a:gd name="T103" fmla="*/ 0 h 79"/>
                <a:gd name="T104" fmla="*/ 89 w 105"/>
                <a:gd name="T105" fmla="*/ 5 h 79"/>
                <a:gd name="T106" fmla="*/ 84 w 105"/>
                <a:gd name="T107" fmla="*/ 10 h 79"/>
                <a:gd name="T108" fmla="*/ 74 w 105"/>
                <a:gd name="T109" fmla="*/ 16 h 79"/>
                <a:gd name="T110" fmla="*/ 68 w 105"/>
                <a:gd name="T111" fmla="*/ 16 h 79"/>
                <a:gd name="T112" fmla="*/ 63 w 105"/>
                <a:gd name="T113" fmla="*/ 16 h 79"/>
                <a:gd name="T114" fmla="*/ 63 w 105"/>
                <a:gd name="T115" fmla="*/ 21 h 79"/>
                <a:gd name="T116" fmla="*/ 63 w 105"/>
                <a:gd name="T117" fmla="*/ 26 h 79"/>
                <a:gd name="T118" fmla="*/ 63 w 105"/>
                <a:gd name="T119" fmla="*/ 31 h 79"/>
                <a:gd name="T120" fmla="*/ 63 w 105"/>
                <a:gd name="T121" fmla="*/ 37 h 79"/>
                <a:gd name="T122" fmla="*/ 53 w 105"/>
                <a:gd name="T123" fmla="*/ 42 h 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"/>
                <a:gd name="T187" fmla="*/ 0 h 79"/>
                <a:gd name="T188" fmla="*/ 105 w 105"/>
                <a:gd name="T189" fmla="*/ 79 h 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" h="79">
                  <a:moveTo>
                    <a:pt x="53" y="42"/>
                  </a:moveTo>
                  <a:lnTo>
                    <a:pt x="47" y="37"/>
                  </a:lnTo>
                  <a:lnTo>
                    <a:pt x="42" y="31"/>
                  </a:lnTo>
                  <a:lnTo>
                    <a:pt x="47" y="21"/>
                  </a:lnTo>
                  <a:lnTo>
                    <a:pt x="42" y="16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0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6" y="10"/>
                  </a:lnTo>
                  <a:lnTo>
                    <a:pt x="16" y="26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16" y="37"/>
                  </a:lnTo>
                  <a:lnTo>
                    <a:pt x="11" y="37"/>
                  </a:lnTo>
                  <a:lnTo>
                    <a:pt x="5" y="31"/>
                  </a:lnTo>
                  <a:lnTo>
                    <a:pt x="5" y="3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5" y="58"/>
                  </a:lnTo>
                  <a:lnTo>
                    <a:pt x="11" y="58"/>
                  </a:lnTo>
                  <a:lnTo>
                    <a:pt x="16" y="52"/>
                  </a:lnTo>
                  <a:lnTo>
                    <a:pt x="16" y="58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21" y="68"/>
                  </a:lnTo>
                  <a:lnTo>
                    <a:pt x="32" y="73"/>
                  </a:lnTo>
                  <a:lnTo>
                    <a:pt x="42" y="73"/>
                  </a:lnTo>
                  <a:lnTo>
                    <a:pt x="47" y="73"/>
                  </a:lnTo>
                  <a:lnTo>
                    <a:pt x="53" y="79"/>
                  </a:lnTo>
                  <a:lnTo>
                    <a:pt x="58" y="73"/>
                  </a:lnTo>
                  <a:lnTo>
                    <a:pt x="63" y="73"/>
                  </a:lnTo>
                  <a:lnTo>
                    <a:pt x="74" y="73"/>
                  </a:lnTo>
                  <a:lnTo>
                    <a:pt x="84" y="68"/>
                  </a:lnTo>
                  <a:lnTo>
                    <a:pt x="89" y="63"/>
                  </a:lnTo>
                  <a:lnTo>
                    <a:pt x="89" y="52"/>
                  </a:lnTo>
                  <a:lnTo>
                    <a:pt x="95" y="52"/>
                  </a:lnTo>
                  <a:lnTo>
                    <a:pt x="100" y="52"/>
                  </a:lnTo>
                  <a:lnTo>
                    <a:pt x="105" y="52"/>
                  </a:lnTo>
                  <a:lnTo>
                    <a:pt x="105" y="47"/>
                  </a:lnTo>
                  <a:lnTo>
                    <a:pt x="105" y="42"/>
                  </a:lnTo>
                  <a:lnTo>
                    <a:pt x="105" y="37"/>
                  </a:lnTo>
                  <a:lnTo>
                    <a:pt x="100" y="31"/>
                  </a:lnTo>
                  <a:lnTo>
                    <a:pt x="95" y="31"/>
                  </a:lnTo>
                  <a:lnTo>
                    <a:pt x="89" y="37"/>
                  </a:lnTo>
                  <a:lnTo>
                    <a:pt x="89" y="31"/>
                  </a:lnTo>
                  <a:lnTo>
                    <a:pt x="89" y="26"/>
                  </a:lnTo>
                  <a:lnTo>
                    <a:pt x="95" y="10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84" y="10"/>
                  </a:lnTo>
                  <a:lnTo>
                    <a:pt x="74" y="16"/>
                  </a:lnTo>
                  <a:lnTo>
                    <a:pt x="68" y="16"/>
                  </a:lnTo>
                  <a:lnTo>
                    <a:pt x="63" y="16"/>
                  </a:lnTo>
                  <a:lnTo>
                    <a:pt x="63" y="21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7"/>
                  </a:lnTo>
                  <a:lnTo>
                    <a:pt x="53" y="4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3" name="Freeform 25"/>
            <p:cNvSpPr>
              <a:spLocks/>
            </p:cNvSpPr>
            <p:nvPr/>
          </p:nvSpPr>
          <p:spPr bwMode="auto">
            <a:xfrm>
              <a:off x="1893" y="1423"/>
              <a:ext cx="105" cy="79"/>
            </a:xfrm>
            <a:custGeom>
              <a:avLst/>
              <a:gdLst>
                <a:gd name="T0" fmla="*/ 47 w 105"/>
                <a:gd name="T1" fmla="*/ 37 h 79"/>
                <a:gd name="T2" fmla="*/ 47 w 105"/>
                <a:gd name="T3" fmla="*/ 21 h 79"/>
                <a:gd name="T4" fmla="*/ 42 w 105"/>
                <a:gd name="T5" fmla="*/ 16 h 79"/>
                <a:gd name="T6" fmla="*/ 32 w 105"/>
                <a:gd name="T7" fmla="*/ 16 h 79"/>
                <a:gd name="T8" fmla="*/ 21 w 105"/>
                <a:gd name="T9" fmla="*/ 5 h 79"/>
                <a:gd name="T10" fmla="*/ 16 w 105"/>
                <a:gd name="T11" fmla="*/ 5 h 79"/>
                <a:gd name="T12" fmla="*/ 16 w 105"/>
                <a:gd name="T13" fmla="*/ 27 h 79"/>
                <a:gd name="T14" fmla="*/ 16 w 105"/>
                <a:gd name="T15" fmla="*/ 32 h 79"/>
                <a:gd name="T16" fmla="*/ 11 w 105"/>
                <a:gd name="T17" fmla="*/ 37 h 79"/>
                <a:gd name="T18" fmla="*/ 5 w 105"/>
                <a:gd name="T19" fmla="*/ 37 h 79"/>
                <a:gd name="T20" fmla="*/ 0 w 105"/>
                <a:gd name="T21" fmla="*/ 48 h 79"/>
                <a:gd name="T22" fmla="*/ 5 w 105"/>
                <a:gd name="T23" fmla="*/ 53 h 79"/>
                <a:gd name="T24" fmla="*/ 16 w 105"/>
                <a:gd name="T25" fmla="*/ 53 h 79"/>
                <a:gd name="T26" fmla="*/ 21 w 105"/>
                <a:gd name="T27" fmla="*/ 63 h 79"/>
                <a:gd name="T28" fmla="*/ 26 w 105"/>
                <a:gd name="T29" fmla="*/ 69 h 79"/>
                <a:gd name="T30" fmla="*/ 42 w 105"/>
                <a:gd name="T31" fmla="*/ 69 h 79"/>
                <a:gd name="T32" fmla="*/ 53 w 105"/>
                <a:gd name="T33" fmla="*/ 79 h 79"/>
                <a:gd name="T34" fmla="*/ 63 w 105"/>
                <a:gd name="T35" fmla="*/ 74 h 79"/>
                <a:gd name="T36" fmla="*/ 74 w 105"/>
                <a:gd name="T37" fmla="*/ 69 h 79"/>
                <a:gd name="T38" fmla="*/ 84 w 105"/>
                <a:gd name="T39" fmla="*/ 69 h 79"/>
                <a:gd name="T40" fmla="*/ 89 w 105"/>
                <a:gd name="T41" fmla="*/ 53 h 79"/>
                <a:gd name="T42" fmla="*/ 100 w 105"/>
                <a:gd name="T43" fmla="*/ 53 h 79"/>
                <a:gd name="T44" fmla="*/ 105 w 105"/>
                <a:gd name="T45" fmla="*/ 48 h 79"/>
                <a:gd name="T46" fmla="*/ 105 w 105"/>
                <a:gd name="T47" fmla="*/ 37 h 79"/>
                <a:gd name="T48" fmla="*/ 95 w 105"/>
                <a:gd name="T49" fmla="*/ 32 h 79"/>
                <a:gd name="T50" fmla="*/ 89 w 105"/>
                <a:gd name="T51" fmla="*/ 32 h 79"/>
                <a:gd name="T52" fmla="*/ 95 w 105"/>
                <a:gd name="T53" fmla="*/ 11 h 79"/>
                <a:gd name="T54" fmla="*/ 89 w 105"/>
                <a:gd name="T55" fmla="*/ 5 h 79"/>
                <a:gd name="T56" fmla="*/ 74 w 105"/>
                <a:gd name="T57" fmla="*/ 16 h 79"/>
                <a:gd name="T58" fmla="*/ 63 w 105"/>
                <a:gd name="T59" fmla="*/ 16 h 79"/>
                <a:gd name="T60" fmla="*/ 63 w 105"/>
                <a:gd name="T61" fmla="*/ 32 h 79"/>
                <a:gd name="T62" fmla="*/ 53 w 105"/>
                <a:gd name="T63" fmla="*/ 42 h 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79"/>
                <a:gd name="T98" fmla="*/ 105 w 105"/>
                <a:gd name="T99" fmla="*/ 79 h 7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79">
                  <a:moveTo>
                    <a:pt x="53" y="42"/>
                  </a:moveTo>
                  <a:lnTo>
                    <a:pt x="47" y="37"/>
                  </a:lnTo>
                  <a:lnTo>
                    <a:pt x="42" y="32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6" y="11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6" y="27"/>
                  </a:lnTo>
                  <a:lnTo>
                    <a:pt x="21" y="32"/>
                  </a:lnTo>
                  <a:lnTo>
                    <a:pt x="16" y="32"/>
                  </a:lnTo>
                  <a:lnTo>
                    <a:pt x="16" y="37"/>
                  </a:lnTo>
                  <a:lnTo>
                    <a:pt x="11" y="37"/>
                  </a:lnTo>
                  <a:lnTo>
                    <a:pt x="5" y="32"/>
                  </a:lnTo>
                  <a:lnTo>
                    <a:pt x="5" y="37"/>
                  </a:lnTo>
                  <a:lnTo>
                    <a:pt x="0" y="37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5" y="53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21" y="69"/>
                  </a:lnTo>
                  <a:lnTo>
                    <a:pt x="26" y="69"/>
                  </a:lnTo>
                  <a:lnTo>
                    <a:pt x="32" y="69"/>
                  </a:lnTo>
                  <a:lnTo>
                    <a:pt x="42" y="69"/>
                  </a:lnTo>
                  <a:lnTo>
                    <a:pt x="47" y="74"/>
                  </a:lnTo>
                  <a:lnTo>
                    <a:pt x="53" y="79"/>
                  </a:lnTo>
                  <a:lnTo>
                    <a:pt x="58" y="74"/>
                  </a:lnTo>
                  <a:lnTo>
                    <a:pt x="63" y="74"/>
                  </a:lnTo>
                  <a:lnTo>
                    <a:pt x="63" y="69"/>
                  </a:lnTo>
                  <a:lnTo>
                    <a:pt x="74" y="69"/>
                  </a:lnTo>
                  <a:lnTo>
                    <a:pt x="79" y="69"/>
                  </a:lnTo>
                  <a:lnTo>
                    <a:pt x="84" y="69"/>
                  </a:lnTo>
                  <a:lnTo>
                    <a:pt x="89" y="63"/>
                  </a:lnTo>
                  <a:lnTo>
                    <a:pt x="89" y="53"/>
                  </a:lnTo>
                  <a:lnTo>
                    <a:pt x="95" y="53"/>
                  </a:lnTo>
                  <a:lnTo>
                    <a:pt x="100" y="53"/>
                  </a:lnTo>
                  <a:lnTo>
                    <a:pt x="105" y="53"/>
                  </a:lnTo>
                  <a:lnTo>
                    <a:pt x="105" y="48"/>
                  </a:lnTo>
                  <a:lnTo>
                    <a:pt x="105" y="42"/>
                  </a:lnTo>
                  <a:lnTo>
                    <a:pt x="105" y="37"/>
                  </a:lnTo>
                  <a:lnTo>
                    <a:pt x="100" y="32"/>
                  </a:lnTo>
                  <a:lnTo>
                    <a:pt x="95" y="32"/>
                  </a:lnTo>
                  <a:lnTo>
                    <a:pt x="89" y="37"/>
                  </a:lnTo>
                  <a:lnTo>
                    <a:pt x="89" y="32"/>
                  </a:lnTo>
                  <a:lnTo>
                    <a:pt x="89" y="27"/>
                  </a:lnTo>
                  <a:lnTo>
                    <a:pt x="95" y="11"/>
                  </a:lnTo>
                  <a:lnTo>
                    <a:pt x="89" y="0"/>
                  </a:lnTo>
                  <a:lnTo>
                    <a:pt x="89" y="5"/>
                  </a:lnTo>
                  <a:lnTo>
                    <a:pt x="84" y="11"/>
                  </a:lnTo>
                  <a:lnTo>
                    <a:pt x="74" y="16"/>
                  </a:lnTo>
                  <a:lnTo>
                    <a:pt x="68" y="16"/>
                  </a:lnTo>
                  <a:lnTo>
                    <a:pt x="63" y="16"/>
                  </a:lnTo>
                  <a:lnTo>
                    <a:pt x="63" y="21"/>
                  </a:lnTo>
                  <a:lnTo>
                    <a:pt x="63" y="32"/>
                  </a:lnTo>
                  <a:lnTo>
                    <a:pt x="63" y="37"/>
                  </a:lnTo>
                  <a:lnTo>
                    <a:pt x="53" y="4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4" name="Freeform 26"/>
            <p:cNvSpPr>
              <a:spLocks/>
            </p:cNvSpPr>
            <p:nvPr/>
          </p:nvSpPr>
          <p:spPr bwMode="auto">
            <a:xfrm>
              <a:off x="1709" y="1460"/>
              <a:ext cx="462" cy="384"/>
            </a:xfrm>
            <a:custGeom>
              <a:avLst/>
              <a:gdLst>
                <a:gd name="T0" fmla="*/ 184 w 462"/>
                <a:gd name="T1" fmla="*/ 336 h 384"/>
                <a:gd name="T2" fmla="*/ 58 w 462"/>
                <a:gd name="T3" fmla="*/ 384 h 384"/>
                <a:gd name="T4" fmla="*/ 32 w 462"/>
                <a:gd name="T5" fmla="*/ 342 h 384"/>
                <a:gd name="T6" fmla="*/ 69 w 462"/>
                <a:gd name="T7" fmla="*/ 363 h 384"/>
                <a:gd name="T8" fmla="*/ 153 w 462"/>
                <a:gd name="T9" fmla="*/ 331 h 384"/>
                <a:gd name="T10" fmla="*/ 105 w 462"/>
                <a:gd name="T11" fmla="*/ 336 h 384"/>
                <a:gd name="T12" fmla="*/ 16 w 462"/>
                <a:gd name="T13" fmla="*/ 326 h 384"/>
                <a:gd name="T14" fmla="*/ 16 w 462"/>
                <a:gd name="T15" fmla="*/ 273 h 384"/>
                <a:gd name="T16" fmla="*/ 32 w 462"/>
                <a:gd name="T17" fmla="*/ 305 h 384"/>
                <a:gd name="T18" fmla="*/ 132 w 462"/>
                <a:gd name="T19" fmla="*/ 294 h 384"/>
                <a:gd name="T20" fmla="*/ 184 w 462"/>
                <a:gd name="T21" fmla="*/ 242 h 384"/>
                <a:gd name="T22" fmla="*/ 42 w 462"/>
                <a:gd name="T23" fmla="*/ 279 h 384"/>
                <a:gd name="T24" fmla="*/ 0 w 462"/>
                <a:gd name="T25" fmla="*/ 231 h 384"/>
                <a:gd name="T26" fmla="*/ 21 w 462"/>
                <a:gd name="T27" fmla="*/ 226 h 384"/>
                <a:gd name="T28" fmla="*/ 142 w 462"/>
                <a:gd name="T29" fmla="*/ 242 h 384"/>
                <a:gd name="T30" fmla="*/ 168 w 462"/>
                <a:gd name="T31" fmla="*/ 216 h 384"/>
                <a:gd name="T32" fmla="*/ 27 w 462"/>
                <a:gd name="T33" fmla="*/ 216 h 384"/>
                <a:gd name="T34" fmla="*/ 21 w 462"/>
                <a:gd name="T35" fmla="*/ 158 h 384"/>
                <a:gd name="T36" fmla="*/ 32 w 462"/>
                <a:gd name="T37" fmla="*/ 179 h 384"/>
                <a:gd name="T38" fmla="*/ 174 w 462"/>
                <a:gd name="T39" fmla="*/ 189 h 384"/>
                <a:gd name="T40" fmla="*/ 69 w 462"/>
                <a:gd name="T41" fmla="*/ 173 h 384"/>
                <a:gd name="T42" fmla="*/ 27 w 462"/>
                <a:gd name="T43" fmla="*/ 126 h 384"/>
                <a:gd name="T44" fmla="*/ 48 w 462"/>
                <a:gd name="T45" fmla="*/ 100 h 384"/>
                <a:gd name="T46" fmla="*/ 111 w 462"/>
                <a:gd name="T47" fmla="*/ 152 h 384"/>
                <a:gd name="T48" fmla="*/ 210 w 462"/>
                <a:gd name="T49" fmla="*/ 137 h 384"/>
                <a:gd name="T50" fmla="*/ 121 w 462"/>
                <a:gd name="T51" fmla="*/ 137 h 384"/>
                <a:gd name="T52" fmla="*/ 63 w 462"/>
                <a:gd name="T53" fmla="*/ 89 h 384"/>
                <a:gd name="T54" fmla="*/ 84 w 462"/>
                <a:gd name="T55" fmla="*/ 11 h 384"/>
                <a:gd name="T56" fmla="*/ 111 w 462"/>
                <a:gd name="T57" fmla="*/ 11 h 384"/>
                <a:gd name="T58" fmla="*/ 95 w 462"/>
                <a:gd name="T59" fmla="*/ 89 h 384"/>
                <a:gd name="T60" fmla="*/ 184 w 462"/>
                <a:gd name="T61" fmla="*/ 116 h 384"/>
                <a:gd name="T62" fmla="*/ 247 w 462"/>
                <a:gd name="T63" fmla="*/ 100 h 384"/>
                <a:gd name="T64" fmla="*/ 347 w 462"/>
                <a:gd name="T65" fmla="*/ 105 h 384"/>
                <a:gd name="T66" fmla="*/ 378 w 462"/>
                <a:gd name="T67" fmla="*/ 47 h 384"/>
                <a:gd name="T68" fmla="*/ 352 w 462"/>
                <a:gd name="T69" fmla="*/ 0 h 384"/>
                <a:gd name="T70" fmla="*/ 405 w 462"/>
                <a:gd name="T71" fmla="*/ 37 h 384"/>
                <a:gd name="T72" fmla="*/ 394 w 462"/>
                <a:gd name="T73" fmla="*/ 110 h 384"/>
                <a:gd name="T74" fmla="*/ 289 w 462"/>
                <a:gd name="T75" fmla="*/ 137 h 384"/>
                <a:gd name="T76" fmla="*/ 279 w 462"/>
                <a:gd name="T77" fmla="*/ 152 h 384"/>
                <a:gd name="T78" fmla="*/ 410 w 462"/>
                <a:gd name="T79" fmla="*/ 126 h 384"/>
                <a:gd name="T80" fmla="*/ 431 w 462"/>
                <a:gd name="T81" fmla="*/ 100 h 384"/>
                <a:gd name="T82" fmla="*/ 426 w 462"/>
                <a:gd name="T83" fmla="*/ 158 h 384"/>
                <a:gd name="T84" fmla="*/ 284 w 462"/>
                <a:gd name="T85" fmla="*/ 173 h 384"/>
                <a:gd name="T86" fmla="*/ 389 w 462"/>
                <a:gd name="T87" fmla="*/ 200 h 384"/>
                <a:gd name="T88" fmla="*/ 447 w 462"/>
                <a:gd name="T89" fmla="*/ 158 h 384"/>
                <a:gd name="T90" fmla="*/ 452 w 462"/>
                <a:gd name="T91" fmla="*/ 200 h 384"/>
                <a:gd name="T92" fmla="*/ 373 w 462"/>
                <a:gd name="T93" fmla="*/ 231 h 384"/>
                <a:gd name="T94" fmla="*/ 289 w 462"/>
                <a:gd name="T95" fmla="*/ 216 h 384"/>
                <a:gd name="T96" fmla="*/ 410 w 462"/>
                <a:gd name="T97" fmla="*/ 247 h 384"/>
                <a:gd name="T98" fmla="*/ 457 w 462"/>
                <a:gd name="T99" fmla="*/ 216 h 384"/>
                <a:gd name="T100" fmla="*/ 462 w 462"/>
                <a:gd name="T101" fmla="*/ 258 h 384"/>
                <a:gd name="T102" fmla="*/ 357 w 462"/>
                <a:gd name="T103" fmla="*/ 279 h 384"/>
                <a:gd name="T104" fmla="*/ 294 w 462"/>
                <a:gd name="T105" fmla="*/ 263 h 384"/>
                <a:gd name="T106" fmla="*/ 378 w 462"/>
                <a:gd name="T107" fmla="*/ 310 h 384"/>
                <a:gd name="T108" fmla="*/ 447 w 462"/>
                <a:gd name="T109" fmla="*/ 289 h 384"/>
                <a:gd name="T110" fmla="*/ 457 w 462"/>
                <a:gd name="T111" fmla="*/ 289 h 384"/>
                <a:gd name="T112" fmla="*/ 420 w 462"/>
                <a:gd name="T113" fmla="*/ 342 h 384"/>
                <a:gd name="T114" fmla="*/ 289 w 462"/>
                <a:gd name="T115" fmla="*/ 289 h 384"/>
                <a:gd name="T116" fmla="*/ 363 w 462"/>
                <a:gd name="T117" fmla="*/ 363 h 384"/>
                <a:gd name="T118" fmla="*/ 431 w 462"/>
                <a:gd name="T119" fmla="*/ 342 h 384"/>
                <a:gd name="T120" fmla="*/ 426 w 462"/>
                <a:gd name="T121" fmla="*/ 373 h 384"/>
                <a:gd name="T122" fmla="*/ 300 w 462"/>
                <a:gd name="T123" fmla="*/ 357 h 384"/>
                <a:gd name="T124" fmla="*/ 231 w 462"/>
                <a:gd name="T125" fmla="*/ 342 h 3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2"/>
                <a:gd name="T190" fmla="*/ 0 h 384"/>
                <a:gd name="T191" fmla="*/ 462 w 462"/>
                <a:gd name="T192" fmla="*/ 384 h 38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2" h="384">
                  <a:moveTo>
                    <a:pt x="231" y="342"/>
                  </a:moveTo>
                  <a:lnTo>
                    <a:pt x="226" y="336"/>
                  </a:lnTo>
                  <a:lnTo>
                    <a:pt x="210" y="331"/>
                  </a:lnTo>
                  <a:lnTo>
                    <a:pt x="200" y="310"/>
                  </a:lnTo>
                  <a:lnTo>
                    <a:pt x="184" y="336"/>
                  </a:lnTo>
                  <a:lnTo>
                    <a:pt x="168" y="357"/>
                  </a:lnTo>
                  <a:lnTo>
                    <a:pt x="147" y="373"/>
                  </a:lnTo>
                  <a:lnTo>
                    <a:pt x="121" y="378"/>
                  </a:lnTo>
                  <a:lnTo>
                    <a:pt x="84" y="384"/>
                  </a:lnTo>
                  <a:lnTo>
                    <a:pt x="58" y="384"/>
                  </a:lnTo>
                  <a:lnTo>
                    <a:pt x="48" y="373"/>
                  </a:lnTo>
                  <a:lnTo>
                    <a:pt x="32" y="363"/>
                  </a:lnTo>
                  <a:lnTo>
                    <a:pt x="32" y="357"/>
                  </a:lnTo>
                  <a:lnTo>
                    <a:pt x="27" y="347"/>
                  </a:lnTo>
                  <a:lnTo>
                    <a:pt x="32" y="342"/>
                  </a:lnTo>
                  <a:lnTo>
                    <a:pt x="32" y="336"/>
                  </a:lnTo>
                  <a:lnTo>
                    <a:pt x="37" y="342"/>
                  </a:lnTo>
                  <a:lnTo>
                    <a:pt x="48" y="352"/>
                  </a:lnTo>
                  <a:lnTo>
                    <a:pt x="58" y="357"/>
                  </a:lnTo>
                  <a:lnTo>
                    <a:pt x="69" y="363"/>
                  </a:lnTo>
                  <a:lnTo>
                    <a:pt x="90" y="363"/>
                  </a:lnTo>
                  <a:lnTo>
                    <a:pt x="105" y="363"/>
                  </a:lnTo>
                  <a:lnTo>
                    <a:pt x="121" y="357"/>
                  </a:lnTo>
                  <a:lnTo>
                    <a:pt x="132" y="352"/>
                  </a:lnTo>
                  <a:lnTo>
                    <a:pt x="153" y="331"/>
                  </a:lnTo>
                  <a:lnTo>
                    <a:pt x="168" y="310"/>
                  </a:lnTo>
                  <a:lnTo>
                    <a:pt x="179" y="289"/>
                  </a:lnTo>
                  <a:lnTo>
                    <a:pt x="158" y="310"/>
                  </a:lnTo>
                  <a:lnTo>
                    <a:pt x="132" y="326"/>
                  </a:lnTo>
                  <a:lnTo>
                    <a:pt x="105" y="336"/>
                  </a:lnTo>
                  <a:lnTo>
                    <a:pt x="84" y="342"/>
                  </a:lnTo>
                  <a:lnTo>
                    <a:pt x="48" y="342"/>
                  </a:lnTo>
                  <a:lnTo>
                    <a:pt x="32" y="336"/>
                  </a:lnTo>
                  <a:lnTo>
                    <a:pt x="27" y="331"/>
                  </a:lnTo>
                  <a:lnTo>
                    <a:pt x="16" y="326"/>
                  </a:lnTo>
                  <a:lnTo>
                    <a:pt x="16" y="315"/>
                  </a:lnTo>
                  <a:lnTo>
                    <a:pt x="11" y="305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3"/>
                  </a:lnTo>
                  <a:lnTo>
                    <a:pt x="16" y="279"/>
                  </a:lnTo>
                  <a:lnTo>
                    <a:pt x="16" y="284"/>
                  </a:lnTo>
                  <a:lnTo>
                    <a:pt x="21" y="289"/>
                  </a:lnTo>
                  <a:lnTo>
                    <a:pt x="27" y="300"/>
                  </a:lnTo>
                  <a:lnTo>
                    <a:pt x="32" y="305"/>
                  </a:lnTo>
                  <a:lnTo>
                    <a:pt x="48" y="305"/>
                  </a:lnTo>
                  <a:lnTo>
                    <a:pt x="63" y="310"/>
                  </a:lnTo>
                  <a:lnTo>
                    <a:pt x="90" y="310"/>
                  </a:lnTo>
                  <a:lnTo>
                    <a:pt x="111" y="305"/>
                  </a:lnTo>
                  <a:lnTo>
                    <a:pt x="132" y="294"/>
                  </a:lnTo>
                  <a:lnTo>
                    <a:pt x="147" y="284"/>
                  </a:lnTo>
                  <a:lnTo>
                    <a:pt x="163" y="273"/>
                  </a:lnTo>
                  <a:lnTo>
                    <a:pt x="174" y="263"/>
                  </a:lnTo>
                  <a:lnTo>
                    <a:pt x="179" y="252"/>
                  </a:lnTo>
                  <a:lnTo>
                    <a:pt x="184" y="242"/>
                  </a:lnTo>
                  <a:lnTo>
                    <a:pt x="163" y="258"/>
                  </a:lnTo>
                  <a:lnTo>
                    <a:pt x="137" y="273"/>
                  </a:lnTo>
                  <a:lnTo>
                    <a:pt x="111" y="279"/>
                  </a:lnTo>
                  <a:lnTo>
                    <a:pt x="84" y="279"/>
                  </a:lnTo>
                  <a:lnTo>
                    <a:pt x="42" y="279"/>
                  </a:lnTo>
                  <a:lnTo>
                    <a:pt x="16" y="273"/>
                  </a:lnTo>
                  <a:lnTo>
                    <a:pt x="11" y="268"/>
                  </a:lnTo>
                  <a:lnTo>
                    <a:pt x="6" y="258"/>
                  </a:lnTo>
                  <a:lnTo>
                    <a:pt x="0" y="242"/>
                  </a:lnTo>
                  <a:lnTo>
                    <a:pt x="0" y="231"/>
                  </a:lnTo>
                  <a:lnTo>
                    <a:pt x="6" y="221"/>
                  </a:lnTo>
                  <a:lnTo>
                    <a:pt x="11" y="216"/>
                  </a:lnTo>
                  <a:lnTo>
                    <a:pt x="16" y="210"/>
                  </a:lnTo>
                  <a:lnTo>
                    <a:pt x="16" y="216"/>
                  </a:lnTo>
                  <a:lnTo>
                    <a:pt x="21" y="226"/>
                  </a:lnTo>
                  <a:lnTo>
                    <a:pt x="37" y="237"/>
                  </a:lnTo>
                  <a:lnTo>
                    <a:pt x="53" y="247"/>
                  </a:lnTo>
                  <a:lnTo>
                    <a:pt x="84" y="247"/>
                  </a:lnTo>
                  <a:lnTo>
                    <a:pt x="121" y="247"/>
                  </a:lnTo>
                  <a:lnTo>
                    <a:pt x="142" y="242"/>
                  </a:lnTo>
                  <a:lnTo>
                    <a:pt x="163" y="231"/>
                  </a:lnTo>
                  <a:lnTo>
                    <a:pt x="184" y="216"/>
                  </a:lnTo>
                  <a:lnTo>
                    <a:pt x="195" y="200"/>
                  </a:lnTo>
                  <a:lnTo>
                    <a:pt x="184" y="205"/>
                  </a:lnTo>
                  <a:lnTo>
                    <a:pt x="168" y="216"/>
                  </a:lnTo>
                  <a:lnTo>
                    <a:pt x="121" y="231"/>
                  </a:lnTo>
                  <a:lnTo>
                    <a:pt x="90" y="231"/>
                  </a:lnTo>
                  <a:lnTo>
                    <a:pt x="63" y="231"/>
                  </a:lnTo>
                  <a:lnTo>
                    <a:pt x="37" y="226"/>
                  </a:lnTo>
                  <a:lnTo>
                    <a:pt x="27" y="216"/>
                  </a:lnTo>
                  <a:lnTo>
                    <a:pt x="16" y="210"/>
                  </a:lnTo>
                  <a:lnTo>
                    <a:pt x="11" y="200"/>
                  </a:lnTo>
                  <a:lnTo>
                    <a:pt x="11" y="179"/>
                  </a:lnTo>
                  <a:lnTo>
                    <a:pt x="16" y="163"/>
                  </a:lnTo>
                  <a:lnTo>
                    <a:pt x="21" y="158"/>
                  </a:lnTo>
                  <a:lnTo>
                    <a:pt x="27" y="152"/>
                  </a:lnTo>
                  <a:lnTo>
                    <a:pt x="27" y="158"/>
                  </a:lnTo>
                  <a:lnTo>
                    <a:pt x="27" y="168"/>
                  </a:lnTo>
                  <a:lnTo>
                    <a:pt x="27" y="173"/>
                  </a:lnTo>
                  <a:lnTo>
                    <a:pt x="32" y="179"/>
                  </a:lnTo>
                  <a:lnTo>
                    <a:pt x="53" y="189"/>
                  </a:lnTo>
                  <a:lnTo>
                    <a:pt x="79" y="200"/>
                  </a:lnTo>
                  <a:lnTo>
                    <a:pt x="105" y="205"/>
                  </a:lnTo>
                  <a:lnTo>
                    <a:pt x="142" y="200"/>
                  </a:lnTo>
                  <a:lnTo>
                    <a:pt x="174" y="189"/>
                  </a:lnTo>
                  <a:lnTo>
                    <a:pt x="200" y="168"/>
                  </a:lnTo>
                  <a:lnTo>
                    <a:pt x="184" y="173"/>
                  </a:lnTo>
                  <a:lnTo>
                    <a:pt x="163" y="179"/>
                  </a:lnTo>
                  <a:lnTo>
                    <a:pt x="116" y="179"/>
                  </a:lnTo>
                  <a:lnTo>
                    <a:pt x="69" y="173"/>
                  </a:lnTo>
                  <a:lnTo>
                    <a:pt x="53" y="168"/>
                  </a:lnTo>
                  <a:lnTo>
                    <a:pt x="37" y="158"/>
                  </a:lnTo>
                  <a:lnTo>
                    <a:pt x="32" y="147"/>
                  </a:lnTo>
                  <a:lnTo>
                    <a:pt x="32" y="137"/>
                  </a:lnTo>
                  <a:lnTo>
                    <a:pt x="27" y="126"/>
                  </a:lnTo>
                  <a:lnTo>
                    <a:pt x="32" y="116"/>
                  </a:lnTo>
                  <a:lnTo>
                    <a:pt x="32" y="110"/>
                  </a:lnTo>
                  <a:lnTo>
                    <a:pt x="37" y="100"/>
                  </a:lnTo>
                  <a:lnTo>
                    <a:pt x="53" y="89"/>
                  </a:lnTo>
                  <a:lnTo>
                    <a:pt x="48" y="100"/>
                  </a:lnTo>
                  <a:lnTo>
                    <a:pt x="48" y="110"/>
                  </a:lnTo>
                  <a:lnTo>
                    <a:pt x="53" y="116"/>
                  </a:lnTo>
                  <a:lnTo>
                    <a:pt x="58" y="126"/>
                  </a:lnTo>
                  <a:lnTo>
                    <a:pt x="79" y="142"/>
                  </a:lnTo>
                  <a:lnTo>
                    <a:pt x="111" y="152"/>
                  </a:lnTo>
                  <a:lnTo>
                    <a:pt x="142" y="158"/>
                  </a:lnTo>
                  <a:lnTo>
                    <a:pt x="168" y="152"/>
                  </a:lnTo>
                  <a:lnTo>
                    <a:pt x="184" y="152"/>
                  </a:lnTo>
                  <a:lnTo>
                    <a:pt x="200" y="142"/>
                  </a:lnTo>
                  <a:lnTo>
                    <a:pt x="210" y="137"/>
                  </a:lnTo>
                  <a:lnTo>
                    <a:pt x="216" y="126"/>
                  </a:lnTo>
                  <a:lnTo>
                    <a:pt x="200" y="131"/>
                  </a:lnTo>
                  <a:lnTo>
                    <a:pt x="179" y="137"/>
                  </a:lnTo>
                  <a:lnTo>
                    <a:pt x="147" y="137"/>
                  </a:lnTo>
                  <a:lnTo>
                    <a:pt x="121" y="137"/>
                  </a:lnTo>
                  <a:lnTo>
                    <a:pt x="95" y="126"/>
                  </a:lnTo>
                  <a:lnTo>
                    <a:pt x="84" y="121"/>
                  </a:lnTo>
                  <a:lnTo>
                    <a:pt x="74" y="110"/>
                  </a:lnTo>
                  <a:lnTo>
                    <a:pt x="69" y="100"/>
                  </a:lnTo>
                  <a:lnTo>
                    <a:pt x="63" y="89"/>
                  </a:lnTo>
                  <a:lnTo>
                    <a:pt x="58" y="74"/>
                  </a:lnTo>
                  <a:lnTo>
                    <a:pt x="58" y="58"/>
                  </a:lnTo>
                  <a:lnTo>
                    <a:pt x="63" y="37"/>
                  </a:lnTo>
                  <a:lnTo>
                    <a:pt x="74" y="21"/>
                  </a:lnTo>
                  <a:lnTo>
                    <a:pt x="84" y="11"/>
                  </a:lnTo>
                  <a:lnTo>
                    <a:pt x="95" y="5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6" y="5"/>
                  </a:lnTo>
                  <a:lnTo>
                    <a:pt x="111" y="11"/>
                  </a:lnTo>
                  <a:lnTo>
                    <a:pt x="100" y="21"/>
                  </a:lnTo>
                  <a:lnTo>
                    <a:pt x="90" y="37"/>
                  </a:lnTo>
                  <a:lnTo>
                    <a:pt x="84" y="63"/>
                  </a:lnTo>
                  <a:lnTo>
                    <a:pt x="90" y="74"/>
                  </a:lnTo>
                  <a:lnTo>
                    <a:pt x="95" y="89"/>
                  </a:lnTo>
                  <a:lnTo>
                    <a:pt x="105" y="100"/>
                  </a:lnTo>
                  <a:lnTo>
                    <a:pt x="121" y="105"/>
                  </a:lnTo>
                  <a:lnTo>
                    <a:pt x="142" y="116"/>
                  </a:lnTo>
                  <a:lnTo>
                    <a:pt x="163" y="116"/>
                  </a:lnTo>
                  <a:lnTo>
                    <a:pt x="184" y="116"/>
                  </a:lnTo>
                  <a:lnTo>
                    <a:pt x="210" y="110"/>
                  </a:lnTo>
                  <a:lnTo>
                    <a:pt x="221" y="100"/>
                  </a:lnTo>
                  <a:lnTo>
                    <a:pt x="231" y="100"/>
                  </a:lnTo>
                  <a:lnTo>
                    <a:pt x="242" y="100"/>
                  </a:lnTo>
                  <a:lnTo>
                    <a:pt x="247" y="100"/>
                  </a:lnTo>
                  <a:lnTo>
                    <a:pt x="252" y="110"/>
                  </a:lnTo>
                  <a:lnTo>
                    <a:pt x="279" y="116"/>
                  </a:lnTo>
                  <a:lnTo>
                    <a:pt x="305" y="116"/>
                  </a:lnTo>
                  <a:lnTo>
                    <a:pt x="326" y="116"/>
                  </a:lnTo>
                  <a:lnTo>
                    <a:pt x="347" y="105"/>
                  </a:lnTo>
                  <a:lnTo>
                    <a:pt x="363" y="100"/>
                  </a:lnTo>
                  <a:lnTo>
                    <a:pt x="373" y="89"/>
                  </a:lnTo>
                  <a:lnTo>
                    <a:pt x="378" y="74"/>
                  </a:lnTo>
                  <a:lnTo>
                    <a:pt x="378" y="63"/>
                  </a:lnTo>
                  <a:lnTo>
                    <a:pt x="378" y="47"/>
                  </a:lnTo>
                  <a:lnTo>
                    <a:pt x="378" y="37"/>
                  </a:lnTo>
                  <a:lnTo>
                    <a:pt x="368" y="21"/>
                  </a:lnTo>
                  <a:lnTo>
                    <a:pt x="357" y="11"/>
                  </a:lnTo>
                  <a:lnTo>
                    <a:pt x="342" y="5"/>
                  </a:lnTo>
                  <a:lnTo>
                    <a:pt x="352" y="0"/>
                  </a:lnTo>
                  <a:lnTo>
                    <a:pt x="363" y="0"/>
                  </a:lnTo>
                  <a:lnTo>
                    <a:pt x="373" y="5"/>
                  </a:lnTo>
                  <a:lnTo>
                    <a:pt x="384" y="11"/>
                  </a:lnTo>
                  <a:lnTo>
                    <a:pt x="399" y="21"/>
                  </a:lnTo>
                  <a:lnTo>
                    <a:pt x="405" y="37"/>
                  </a:lnTo>
                  <a:lnTo>
                    <a:pt x="410" y="58"/>
                  </a:lnTo>
                  <a:lnTo>
                    <a:pt x="410" y="74"/>
                  </a:lnTo>
                  <a:lnTo>
                    <a:pt x="410" y="89"/>
                  </a:lnTo>
                  <a:lnTo>
                    <a:pt x="405" y="100"/>
                  </a:lnTo>
                  <a:lnTo>
                    <a:pt x="394" y="110"/>
                  </a:lnTo>
                  <a:lnTo>
                    <a:pt x="384" y="121"/>
                  </a:lnTo>
                  <a:lnTo>
                    <a:pt x="373" y="126"/>
                  </a:lnTo>
                  <a:lnTo>
                    <a:pt x="347" y="137"/>
                  </a:lnTo>
                  <a:lnTo>
                    <a:pt x="315" y="137"/>
                  </a:lnTo>
                  <a:lnTo>
                    <a:pt x="289" y="137"/>
                  </a:lnTo>
                  <a:lnTo>
                    <a:pt x="268" y="131"/>
                  </a:lnTo>
                  <a:lnTo>
                    <a:pt x="247" y="126"/>
                  </a:lnTo>
                  <a:lnTo>
                    <a:pt x="258" y="137"/>
                  </a:lnTo>
                  <a:lnTo>
                    <a:pt x="268" y="142"/>
                  </a:lnTo>
                  <a:lnTo>
                    <a:pt x="279" y="152"/>
                  </a:lnTo>
                  <a:lnTo>
                    <a:pt x="294" y="152"/>
                  </a:lnTo>
                  <a:lnTo>
                    <a:pt x="326" y="158"/>
                  </a:lnTo>
                  <a:lnTo>
                    <a:pt x="357" y="152"/>
                  </a:lnTo>
                  <a:lnTo>
                    <a:pt x="389" y="142"/>
                  </a:lnTo>
                  <a:lnTo>
                    <a:pt x="410" y="126"/>
                  </a:lnTo>
                  <a:lnTo>
                    <a:pt x="415" y="116"/>
                  </a:lnTo>
                  <a:lnTo>
                    <a:pt x="420" y="110"/>
                  </a:lnTo>
                  <a:lnTo>
                    <a:pt x="420" y="100"/>
                  </a:lnTo>
                  <a:lnTo>
                    <a:pt x="415" y="89"/>
                  </a:lnTo>
                  <a:lnTo>
                    <a:pt x="431" y="100"/>
                  </a:lnTo>
                  <a:lnTo>
                    <a:pt x="436" y="116"/>
                  </a:lnTo>
                  <a:lnTo>
                    <a:pt x="436" y="126"/>
                  </a:lnTo>
                  <a:lnTo>
                    <a:pt x="436" y="137"/>
                  </a:lnTo>
                  <a:lnTo>
                    <a:pt x="431" y="147"/>
                  </a:lnTo>
                  <a:lnTo>
                    <a:pt x="426" y="158"/>
                  </a:lnTo>
                  <a:lnTo>
                    <a:pt x="415" y="168"/>
                  </a:lnTo>
                  <a:lnTo>
                    <a:pt x="399" y="173"/>
                  </a:lnTo>
                  <a:lnTo>
                    <a:pt x="352" y="179"/>
                  </a:lnTo>
                  <a:lnTo>
                    <a:pt x="305" y="179"/>
                  </a:lnTo>
                  <a:lnTo>
                    <a:pt x="284" y="173"/>
                  </a:lnTo>
                  <a:lnTo>
                    <a:pt x="263" y="168"/>
                  </a:lnTo>
                  <a:lnTo>
                    <a:pt x="294" y="189"/>
                  </a:lnTo>
                  <a:lnTo>
                    <a:pt x="326" y="200"/>
                  </a:lnTo>
                  <a:lnTo>
                    <a:pt x="357" y="205"/>
                  </a:lnTo>
                  <a:lnTo>
                    <a:pt x="389" y="200"/>
                  </a:lnTo>
                  <a:lnTo>
                    <a:pt x="415" y="189"/>
                  </a:lnTo>
                  <a:lnTo>
                    <a:pt x="436" y="179"/>
                  </a:lnTo>
                  <a:lnTo>
                    <a:pt x="441" y="173"/>
                  </a:lnTo>
                  <a:lnTo>
                    <a:pt x="447" y="168"/>
                  </a:lnTo>
                  <a:lnTo>
                    <a:pt x="447" y="158"/>
                  </a:lnTo>
                  <a:lnTo>
                    <a:pt x="441" y="152"/>
                  </a:lnTo>
                  <a:lnTo>
                    <a:pt x="447" y="158"/>
                  </a:lnTo>
                  <a:lnTo>
                    <a:pt x="452" y="163"/>
                  </a:lnTo>
                  <a:lnTo>
                    <a:pt x="457" y="179"/>
                  </a:lnTo>
                  <a:lnTo>
                    <a:pt x="452" y="200"/>
                  </a:lnTo>
                  <a:lnTo>
                    <a:pt x="447" y="210"/>
                  </a:lnTo>
                  <a:lnTo>
                    <a:pt x="436" y="216"/>
                  </a:lnTo>
                  <a:lnTo>
                    <a:pt x="426" y="226"/>
                  </a:lnTo>
                  <a:lnTo>
                    <a:pt x="405" y="231"/>
                  </a:lnTo>
                  <a:lnTo>
                    <a:pt x="373" y="231"/>
                  </a:lnTo>
                  <a:lnTo>
                    <a:pt x="347" y="231"/>
                  </a:lnTo>
                  <a:lnTo>
                    <a:pt x="300" y="216"/>
                  </a:lnTo>
                  <a:lnTo>
                    <a:pt x="284" y="205"/>
                  </a:lnTo>
                  <a:lnTo>
                    <a:pt x="273" y="200"/>
                  </a:lnTo>
                  <a:lnTo>
                    <a:pt x="289" y="216"/>
                  </a:lnTo>
                  <a:lnTo>
                    <a:pt x="305" y="231"/>
                  </a:lnTo>
                  <a:lnTo>
                    <a:pt x="326" y="242"/>
                  </a:lnTo>
                  <a:lnTo>
                    <a:pt x="347" y="247"/>
                  </a:lnTo>
                  <a:lnTo>
                    <a:pt x="384" y="247"/>
                  </a:lnTo>
                  <a:lnTo>
                    <a:pt x="410" y="247"/>
                  </a:lnTo>
                  <a:lnTo>
                    <a:pt x="431" y="237"/>
                  </a:lnTo>
                  <a:lnTo>
                    <a:pt x="441" y="226"/>
                  </a:lnTo>
                  <a:lnTo>
                    <a:pt x="447" y="216"/>
                  </a:lnTo>
                  <a:lnTo>
                    <a:pt x="447" y="210"/>
                  </a:lnTo>
                  <a:lnTo>
                    <a:pt x="457" y="216"/>
                  </a:lnTo>
                  <a:lnTo>
                    <a:pt x="462" y="221"/>
                  </a:lnTo>
                  <a:lnTo>
                    <a:pt x="462" y="231"/>
                  </a:lnTo>
                  <a:lnTo>
                    <a:pt x="462" y="242"/>
                  </a:lnTo>
                  <a:lnTo>
                    <a:pt x="462" y="247"/>
                  </a:lnTo>
                  <a:lnTo>
                    <a:pt x="462" y="258"/>
                  </a:lnTo>
                  <a:lnTo>
                    <a:pt x="457" y="268"/>
                  </a:lnTo>
                  <a:lnTo>
                    <a:pt x="447" y="273"/>
                  </a:lnTo>
                  <a:lnTo>
                    <a:pt x="426" y="279"/>
                  </a:lnTo>
                  <a:lnTo>
                    <a:pt x="384" y="279"/>
                  </a:lnTo>
                  <a:lnTo>
                    <a:pt x="357" y="279"/>
                  </a:lnTo>
                  <a:lnTo>
                    <a:pt x="331" y="273"/>
                  </a:lnTo>
                  <a:lnTo>
                    <a:pt x="310" y="258"/>
                  </a:lnTo>
                  <a:lnTo>
                    <a:pt x="284" y="242"/>
                  </a:lnTo>
                  <a:lnTo>
                    <a:pt x="289" y="252"/>
                  </a:lnTo>
                  <a:lnTo>
                    <a:pt x="294" y="263"/>
                  </a:lnTo>
                  <a:lnTo>
                    <a:pt x="305" y="273"/>
                  </a:lnTo>
                  <a:lnTo>
                    <a:pt x="321" y="284"/>
                  </a:lnTo>
                  <a:lnTo>
                    <a:pt x="336" y="294"/>
                  </a:lnTo>
                  <a:lnTo>
                    <a:pt x="352" y="305"/>
                  </a:lnTo>
                  <a:lnTo>
                    <a:pt x="378" y="310"/>
                  </a:lnTo>
                  <a:lnTo>
                    <a:pt x="399" y="310"/>
                  </a:lnTo>
                  <a:lnTo>
                    <a:pt x="420" y="305"/>
                  </a:lnTo>
                  <a:lnTo>
                    <a:pt x="431" y="305"/>
                  </a:lnTo>
                  <a:lnTo>
                    <a:pt x="441" y="300"/>
                  </a:lnTo>
                  <a:lnTo>
                    <a:pt x="447" y="289"/>
                  </a:lnTo>
                  <a:lnTo>
                    <a:pt x="452" y="284"/>
                  </a:lnTo>
                  <a:lnTo>
                    <a:pt x="452" y="279"/>
                  </a:lnTo>
                  <a:lnTo>
                    <a:pt x="447" y="273"/>
                  </a:lnTo>
                  <a:lnTo>
                    <a:pt x="452" y="279"/>
                  </a:lnTo>
                  <a:lnTo>
                    <a:pt x="457" y="289"/>
                  </a:lnTo>
                  <a:lnTo>
                    <a:pt x="457" y="305"/>
                  </a:lnTo>
                  <a:lnTo>
                    <a:pt x="452" y="326"/>
                  </a:lnTo>
                  <a:lnTo>
                    <a:pt x="447" y="331"/>
                  </a:lnTo>
                  <a:lnTo>
                    <a:pt x="436" y="336"/>
                  </a:lnTo>
                  <a:lnTo>
                    <a:pt x="420" y="342"/>
                  </a:lnTo>
                  <a:lnTo>
                    <a:pt x="384" y="342"/>
                  </a:lnTo>
                  <a:lnTo>
                    <a:pt x="363" y="336"/>
                  </a:lnTo>
                  <a:lnTo>
                    <a:pt x="336" y="326"/>
                  </a:lnTo>
                  <a:lnTo>
                    <a:pt x="315" y="310"/>
                  </a:lnTo>
                  <a:lnTo>
                    <a:pt x="289" y="289"/>
                  </a:lnTo>
                  <a:lnTo>
                    <a:pt x="300" y="310"/>
                  </a:lnTo>
                  <a:lnTo>
                    <a:pt x="315" y="331"/>
                  </a:lnTo>
                  <a:lnTo>
                    <a:pt x="336" y="352"/>
                  </a:lnTo>
                  <a:lnTo>
                    <a:pt x="352" y="357"/>
                  </a:lnTo>
                  <a:lnTo>
                    <a:pt x="363" y="363"/>
                  </a:lnTo>
                  <a:lnTo>
                    <a:pt x="384" y="363"/>
                  </a:lnTo>
                  <a:lnTo>
                    <a:pt x="399" y="363"/>
                  </a:lnTo>
                  <a:lnTo>
                    <a:pt x="410" y="357"/>
                  </a:lnTo>
                  <a:lnTo>
                    <a:pt x="420" y="352"/>
                  </a:lnTo>
                  <a:lnTo>
                    <a:pt x="431" y="342"/>
                  </a:lnTo>
                  <a:lnTo>
                    <a:pt x="436" y="336"/>
                  </a:lnTo>
                  <a:lnTo>
                    <a:pt x="441" y="342"/>
                  </a:lnTo>
                  <a:lnTo>
                    <a:pt x="441" y="347"/>
                  </a:lnTo>
                  <a:lnTo>
                    <a:pt x="436" y="363"/>
                  </a:lnTo>
                  <a:lnTo>
                    <a:pt x="426" y="373"/>
                  </a:lnTo>
                  <a:lnTo>
                    <a:pt x="410" y="384"/>
                  </a:lnTo>
                  <a:lnTo>
                    <a:pt x="389" y="384"/>
                  </a:lnTo>
                  <a:lnTo>
                    <a:pt x="347" y="378"/>
                  </a:lnTo>
                  <a:lnTo>
                    <a:pt x="321" y="373"/>
                  </a:lnTo>
                  <a:lnTo>
                    <a:pt x="300" y="357"/>
                  </a:lnTo>
                  <a:lnTo>
                    <a:pt x="279" y="336"/>
                  </a:lnTo>
                  <a:lnTo>
                    <a:pt x="263" y="310"/>
                  </a:lnTo>
                  <a:lnTo>
                    <a:pt x="252" y="331"/>
                  </a:lnTo>
                  <a:lnTo>
                    <a:pt x="242" y="336"/>
                  </a:lnTo>
                  <a:lnTo>
                    <a:pt x="231" y="34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5" name="Freeform 27"/>
            <p:cNvSpPr>
              <a:spLocks/>
            </p:cNvSpPr>
            <p:nvPr/>
          </p:nvSpPr>
          <p:spPr bwMode="auto">
            <a:xfrm>
              <a:off x="1767" y="1844"/>
              <a:ext cx="110" cy="31"/>
            </a:xfrm>
            <a:custGeom>
              <a:avLst/>
              <a:gdLst>
                <a:gd name="T0" fmla="*/ 110 w 110"/>
                <a:gd name="T1" fmla="*/ 5 h 31"/>
                <a:gd name="T2" fmla="*/ 79 w 110"/>
                <a:gd name="T3" fmla="*/ 10 h 31"/>
                <a:gd name="T4" fmla="*/ 47 w 110"/>
                <a:gd name="T5" fmla="*/ 5 h 31"/>
                <a:gd name="T6" fmla="*/ 26 w 110"/>
                <a:gd name="T7" fmla="*/ 5 h 31"/>
                <a:gd name="T8" fmla="*/ 11 w 110"/>
                <a:gd name="T9" fmla="*/ 0 h 31"/>
                <a:gd name="T10" fmla="*/ 5 w 110"/>
                <a:gd name="T11" fmla="*/ 0 h 31"/>
                <a:gd name="T12" fmla="*/ 0 w 110"/>
                <a:gd name="T13" fmla="*/ 5 h 31"/>
                <a:gd name="T14" fmla="*/ 0 w 110"/>
                <a:gd name="T15" fmla="*/ 10 h 31"/>
                <a:gd name="T16" fmla="*/ 0 w 110"/>
                <a:gd name="T17" fmla="*/ 16 h 31"/>
                <a:gd name="T18" fmla="*/ 5 w 110"/>
                <a:gd name="T19" fmla="*/ 21 h 31"/>
                <a:gd name="T20" fmla="*/ 11 w 110"/>
                <a:gd name="T21" fmla="*/ 26 h 31"/>
                <a:gd name="T22" fmla="*/ 26 w 110"/>
                <a:gd name="T23" fmla="*/ 31 h 31"/>
                <a:gd name="T24" fmla="*/ 42 w 110"/>
                <a:gd name="T25" fmla="*/ 31 h 31"/>
                <a:gd name="T26" fmla="*/ 74 w 110"/>
                <a:gd name="T27" fmla="*/ 26 h 31"/>
                <a:gd name="T28" fmla="*/ 95 w 110"/>
                <a:gd name="T29" fmla="*/ 16 h 31"/>
                <a:gd name="T30" fmla="*/ 105 w 110"/>
                <a:gd name="T31" fmla="*/ 10 h 31"/>
                <a:gd name="T32" fmla="*/ 110 w 110"/>
                <a:gd name="T33" fmla="*/ 5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0"/>
                <a:gd name="T52" fmla="*/ 0 h 31"/>
                <a:gd name="T53" fmla="*/ 110 w 110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0" h="31">
                  <a:moveTo>
                    <a:pt x="110" y="5"/>
                  </a:moveTo>
                  <a:lnTo>
                    <a:pt x="79" y="10"/>
                  </a:lnTo>
                  <a:lnTo>
                    <a:pt x="47" y="5"/>
                  </a:lnTo>
                  <a:lnTo>
                    <a:pt x="26" y="5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5" y="21"/>
                  </a:lnTo>
                  <a:lnTo>
                    <a:pt x="11" y="26"/>
                  </a:lnTo>
                  <a:lnTo>
                    <a:pt x="26" y="31"/>
                  </a:lnTo>
                  <a:lnTo>
                    <a:pt x="42" y="31"/>
                  </a:lnTo>
                  <a:lnTo>
                    <a:pt x="74" y="26"/>
                  </a:lnTo>
                  <a:lnTo>
                    <a:pt x="95" y="16"/>
                  </a:lnTo>
                  <a:lnTo>
                    <a:pt x="105" y="10"/>
                  </a:lnTo>
                  <a:lnTo>
                    <a:pt x="110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6" name="Freeform 28"/>
            <p:cNvSpPr>
              <a:spLocks/>
            </p:cNvSpPr>
            <p:nvPr/>
          </p:nvSpPr>
          <p:spPr bwMode="auto">
            <a:xfrm>
              <a:off x="2003" y="1844"/>
              <a:ext cx="116" cy="31"/>
            </a:xfrm>
            <a:custGeom>
              <a:avLst/>
              <a:gdLst>
                <a:gd name="T0" fmla="*/ 0 w 116"/>
                <a:gd name="T1" fmla="*/ 5 h 31"/>
                <a:gd name="T2" fmla="*/ 37 w 116"/>
                <a:gd name="T3" fmla="*/ 10 h 31"/>
                <a:gd name="T4" fmla="*/ 63 w 116"/>
                <a:gd name="T5" fmla="*/ 5 h 31"/>
                <a:gd name="T6" fmla="*/ 90 w 116"/>
                <a:gd name="T7" fmla="*/ 5 h 31"/>
                <a:gd name="T8" fmla="*/ 105 w 116"/>
                <a:gd name="T9" fmla="*/ 0 h 31"/>
                <a:gd name="T10" fmla="*/ 111 w 116"/>
                <a:gd name="T11" fmla="*/ 0 h 31"/>
                <a:gd name="T12" fmla="*/ 116 w 116"/>
                <a:gd name="T13" fmla="*/ 5 h 31"/>
                <a:gd name="T14" fmla="*/ 116 w 116"/>
                <a:gd name="T15" fmla="*/ 10 h 31"/>
                <a:gd name="T16" fmla="*/ 111 w 116"/>
                <a:gd name="T17" fmla="*/ 16 h 31"/>
                <a:gd name="T18" fmla="*/ 105 w 116"/>
                <a:gd name="T19" fmla="*/ 21 h 31"/>
                <a:gd name="T20" fmla="*/ 100 w 116"/>
                <a:gd name="T21" fmla="*/ 26 h 31"/>
                <a:gd name="T22" fmla="*/ 84 w 116"/>
                <a:gd name="T23" fmla="*/ 31 h 31"/>
                <a:gd name="T24" fmla="*/ 74 w 116"/>
                <a:gd name="T25" fmla="*/ 31 h 31"/>
                <a:gd name="T26" fmla="*/ 42 w 116"/>
                <a:gd name="T27" fmla="*/ 26 h 31"/>
                <a:gd name="T28" fmla="*/ 16 w 116"/>
                <a:gd name="T29" fmla="*/ 16 h 31"/>
                <a:gd name="T30" fmla="*/ 6 w 116"/>
                <a:gd name="T31" fmla="*/ 10 h 31"/>
                <a:gd name="T32" fmla="*/ 0 w 116"/>
                <a:gd name="T33" fmla="*/ 5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6"/>
                <a:gd name="T52" fmla="*/ 0 h 31"/>
                <a:gd name="T53" fmla="*/ 116 w 116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6" h="31">
                  <a:moveTo>
                    <a:pt x="0" y="5"/>
                  </a:moveTo>
                  <a:lnTo>
                    <a:pt x="37" y="10"/>
                  </a:lnTo>
                  <a:lnTo>
                    <a:pt x="63" y="5"/>
                  </a:lnTo>
                  <a:lnTo>
                    <a:pt x="90" y="5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6" y="5"/>
                  </a:lnTo>
                  <a:lnTo>
                    <a:pt x="116" y="10"/>
                  </a:lnTo>
                  <a:lnTo>
                    <a:pt x="111" y="16"/>
                  </a:lnTo>
                  <a:lnTo>
                    <a:pt x="105" y="21"/>
                  </a:lnTo>
                  <a:lnTo>
                    <a:pt x="100" y="26"/>
                  </a:lnTo>
                  <a:lnTo>
                    <a:pt x="84" y="31"/>
                  </a:lnTo>
                  <a:lnTo>
                    <a:pt x="74" y="31"/>
                  </a:lnTo>
                  <a:lnTo>
                    <a:pt x="42" y="26"/>
                  </a:lnTo>
                  <a:lnTo>
                    <a:pt x="16" y="16"/>
                  </a:lnTo>
                  <a:lnTo>
                    <a:pt x="6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7" name="Freeform 29"/>
            <p:cNvSpPr>
              <a:spLocks/>
            </p:cNvSpPr>
            <p:nvPr/>
          </p:nvSpPr>
          <p:spPr bwMode="auto">
            <a:xfrm>
              <a:off x="1909" y="1276"/>
              <a:ext cx="73" cy="53"/>
            </a:xfrm>
            <a:custGeom>
              <a:avLst/>
              <a:gdLst>
                <a:gd name="T0" fmla="*/ 73 w 73"/>
                <a:gd name="T1" fmla="*/ 11 h 53"/>
                <a:gd name="T2" fmla="*/ 73 w 73"/>
                <a:gd name="T3" fmla="*/ 16 h 53"/>
                <a:gd name="T4" fmla="*/ 68 w 73"/>
                <a:gd name="T5" fmla="*/ 21 h 53"/>
                <a:gd name="T6" fmla="*/ 58 w 73"/>
                <a:gd name="T7" fmla="*/ 26 h 53"/>
                <a:gd name="T8" fmla="*/ 52 w 73"/>
                <a:gd name="T9" fmla="*/ 26 h 53"/>
                <a:gd name="T10" fmla="*/ 47 w 73"/>
                <a:gd name="T11" fmla="*/ 26 h 53"/>
                <a:gd name="T12" fmla="*/ 47 w 73"/>
                <a:gd name="T13" fmla="*/ 32 h 53"/>
                <a:gd name="T14" fmla="*/ 47 w 73"/>
                <a:gd name="T15" fmla="*/ 37 h 53"/>
                <a:gd name="T16" fmla="*/ 47 w 73"/>
                <a:gd name="T17" fmla="*/ 42 h 53"/>
                <a:gd name="T18" fmla="*/ 47 w 73"/>
                <a:gd name="T19" fmla="*/ 47 h 53"/>
                <a:gd name="T20" fmla="*/ 37 w 73"/>
                <a:gd name="T21" fmla="*/ 53 h 53"/>
                <a:gd name="T22" fmla="*/ 31 w 73"/>
                <a:gd name="T23" fmla="*/ 47 h 53"/>
                <a:gd name="T24" fmla="*/ 26 w 73"/>
                <a:gd name="T25" fmla="*/ 42 h 53"/>
                <a:gd name="T26" fmla="*/ 31 w 73"/>
                <a:gd name="T27" fmla="*/ 32 h 53"/>
                <a:gd name="T28" fmla="*/ 26 w 73"/>
                <a:gd name="T29" fmla="*/ 26 h 53"/>
                <a:gd name="T30" fmla="*/ 21 w 73"/>
                <a:gd name="T31" fmla="*/ 26 h 53"/>
                <a:gd name="T32" fmla="*/ 16 w 73"/>
                <a:gd name="T33" fmla="*/ 26 h 53"/>
                <a:gd name="T34" fmla="*/ 10 w 73"/>
                <a:gd name="T35" fmla="*/ 21 h 53"/>
                <a:gd name="T36" fmla="*/ 5 w 73"/>
                <a:gd name="T37" fmla="*/ 16 h 53"/>
                <a:gd name="T38" fmla="*/ 0 w 73"/>
                <a:gd name="T39" fmla="*/ 11 h 53"/>
                <a:gd name="T40" fmla="*/ 0 w 73"/>
                <a:gd name="T41" fmla="*/ 5 h 53"/>
                <a:gd name="T42" fmla="*/ 5 w 73"/>
                <a:gd name="T43" fmla="*/ 5 h 53"/>
                <a:gd name="T44" fmla="*/ 10 w 73"/>
                <a:gd name="T45" fmla="*/ 0 h 53"/>
                <a:gd name="T46" fmla="*/ 37 w 73"/>
                <a:gd name="T47" fmla="*/ 0 h 53"/>
                <a:gd name="T48" fmla="*/ 63 w 73"/>
                <a:gd name="T49" fmla="*/ 5 h 53"/>
                <a:gd name="T50" fmla="*/ 73 w 73"/>
                <a:gd name="T51" fmla="*/ 5 h 53"/>
                <a:gd name="T52" fmla="*/ 73 w 73"/>
                <a:gd name="T53" fmla="*/ 11 h 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53"/>
                <a:gd name="T83" fmla="*/ 73 w 73"/>
                <a:gd name="T84" fmla="*/ 53 h 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53">
                  <a:moveTo>
                    <a:pt x="73" y="11"/>
                  </a:moveTo>
                  <a:lnTo>
                    <a:pt x="73" y="16"/>
                  </a:lnTo>
                  <a:lnTo>
                    <a:pt x="68" y="21"/>
                  </a:lnTo>
                  <a:lnTo>
                    <a:pt x="58" y="26"/>
                  </a:lnTo>
                  <a:lnTo>
                    <a:pt x="52" y="26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7"/>
                  </a:lnTo>
                  <a:lnTo>
                    <a:pt x="47" y="42"/>
                  </a:lnTo>
                  <a:lnTo>
                    <a:pt x="47" y="47"/>
                  </a:lnTo>
                  <a:lnTo>
                    <a:pt x="37" y="53"/>
                  </a:lnTo>
                  <a:lnTo>
                    <a:pt x="31" y="47"/>
                  </a:lnTo>
                  <a:lnTo>
                    <a:pt x="26" y="42"/>
                  </a:lnTo>
                  <a:lnTo>
                    <a:pt x="31" y="32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0" y="21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5" y="5"/>
                  </a:lnTo>
                  <a:lnTo>
                    <a:pt x="10" y="0"/>
                  </a:lnTo>
                  <a:lnTo>
                    <a:pt x="37" y="0"/>
                  </a:lnTo>
                  <a:lnTo>
                    <a:pt x="63" y="5"/>
                  </a:lnTo>
                  <a:lnTo>
                    <a:pt x="73" y="5"/>
                  </a:lnTo>
                  <a:lnTo>
                    <a:pt x="73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8" name="Freeform 30"/>
            <p:cNvSpPr>
              <a:spLocks/>
            </p:cNvSpPr>
            <p:nvPr/>
          </p:nvSpPr>
          <p:spPr bwMode="auto">
            <a:xfrm>
              <a:off x="1421" y="1471"/>
              <a:ext cx="304" cy="462"/>
            </a:xfrm>
            <a:custGeom>
              <a:avLst/>
              <a:gdLst>
                <a:gd name="T0" fmla="*/ 304 w 304"/>
                <a:gd name="T1" fmla="*/ 52 h 462"/>
                <a:gd name="T2" fmla="*/ 304 w 304"/>
                <a:gd name="T3" fmla="*/ 68 h 462"/>
                <a:gd name="T4" fmla="*/ 304 w 304"/>
                <a:gd name="T5" fmla="*/ 89 h 462"/>
                <a:gd name="T6" fmla="*/ 299 w 304"/>
                <a:gd name="T7" fmla="*/ 99 h 462"/>
                <a:gd name="T8" fmla="*/ 294 w 304"/>
                <a:gd name="T9" fmla="*/ 110 h 462"/>
                <a:gd name="T10" fmla="*/ 283 w 304"/>
                <a:gd name="T11" fmla="*/ 115 h 462"/>
                <a:gd name="T12" fmla="*/ 273 w 304"/>
                <a:gd name="T13" fmla="*/ 115 h 462"/>
                <a:gd name="T14" fmla="*/ 257 w 304"/>
                <a:gd name="T15" fmla="*/ 115 h 462"/>
                <a:gd name="T16" fmla="*/ 241 w 304"/>
                <a:gd name="T17" fmla="*/ 120 h 462"/>
                <a:gd name="T18" fmla="*/ 225 w 304"/>
                <a:gd name="T19" fmla="*/ 131 h 462"/>
                <a:gd name="T20" fmla="*/ 215 w 304"/>
                <a:gd name="T21" fmla="*/ 141 h 462"/>
                <a:gd name="T22" fmla="*/ 194 w 304"/>
                <a:gd name="T23" fmla="*/ 173 h 462"/>
                <a:gd name="T24" fmla="*/ 157 w 304"/>
                <a:gd name="T25" fmla="*/ 241 h 462"/>
                <a:gd name="T26" fmla="*/ 126 w 304"/>
                <a:gd name="T27" fmla="*/ 310 h 462"/>
                <a:gd name="T28" fmla="*/ 105 w 304"/>
                <a:gd name="T29" fmla="*/ 357 h 462"/>
                <a:gd name="T30" fmla="*/ 99 w 304"/>
                <a:gd name="T31" fmla="*/ 378 h 462"/>
                <a:gd name="T32" fmla="*/ 99 w 304"/>
                <a:gd name="T33" fmla="*/ 394 h 462"/>
                <a:gd name="T34" fmla="*/ 99 w 304"/>
                <a:gd name="T35" fmla="*/ 420 h 462"/>
                <a:gd name="T36" fmla="*/ 99 w 304"/>
                <a:gd name="T37" fmla="*/ 431 h 462"/>
                <a:gd name="T38" fmla="*/ 99 w 304"/>
                <a:gd name="T39" fmla="*/ 446 h 462"/>
                <a:gd name="T40" fmla="*/ 99 w 304"/>
                <a:gd name="T41" fmla="*/ 452 h 462"/>
                <a:gd name="T42" fmla="*/ 94 w 304"/>
                <a:gd name="T43" fmla="*/ 457 h 462"/>
                <a:gd name="T44" fmla="*/ 89 w 304"/>
                <a:gd name="T45" fmla="*/ 462 h 462"/>
                <a:gd name="T46" fmla="*/ 78 w 304"/>
                <a:gd name="T47" fmla="*/ 462 h 462"/>
                <a:gd name="T48" fmla="*/ 68 w 304"/>
                <a:gd name="T49" fmla="*/ 462 h 462"/>
                <a:gd name="T50" fmla="*/ 63 w 304"/>
                <a:gd name="T51" fmla="*/ 457 h 462"/>
                <a:gd name="T52" fmla="*/ 57 w 304"/>
                <a:gd name="T53" fmla="*/ 452 h 462"/>
                <a:gd name="T54" fmla="*/ 52 w 304"/>
                <a:gd name="T55" fmla="*/ 446 h 462"/>
                <a:gd name="T56" fmla="*/ 47 w 304"/>
                <a:gd name="T57" fmla="*/ 446 h 462"/>
                <a:gd name="T58" fmla="*/ 42 w 304"/>
                <a:gd name="T59" fmla="*/ 446 h 462"/>
                <a:gd name="T60" fmla="*/ 31 w 304"/>
                <a:gd name="T61" fmla="*/ 446 h 462"/>
                <a:gd name="T62" fmla="*/ 15 w 304"/>
                <a:gd name="T63" fmla="*/ 441 h 462"/>
                <a:gd name="T64" fmla="*/ 10 w 304"/>
                <a:gd name="T65" fmla="*/ 436 h 462"/>
                <a:gd name="T66" fmla="*/ 5 w 304"/>
                <a:gd name="T67" fmla="*/ 436 h 462"/>
                <a:gd name="T68" fmla="*/ 0 w 304"/>
                <a:gd name="T69" fmla="*/ 425 h 462"/>
                <a:gd name="T70" fmla="*/ 0 w 304"/>
                <a:gd name="T71" fmla="*/ 420 h 462"/>
                <a:gd name="T72" fmla="*/ 5 w 304"/>
                <a:gd name="T73" fmla="*/ 410 h 462"/>
                <a:gd name="T74" fmla="*/ 5 w 304"/>
                <a:gd name="T75" fmla="*/ 404 h 462"/>
                <a:gd name="T76" fmla="*/ 21 w 304"/>
                <a:gd name="T77" fmla="*/ 394 h 462"/>
                <a:gd name="T78" fmla="*/ 36 w 304"/>
                <a:gd name="T79" fmla="*/ 378 h 462"/>
                <a:gd name="T80" fmla="*/ 52 w 304"/>
                <a:gd name="T81" fmla="*/ 357 h 462"/>
                <a:gd name="T82" fmla="*/ 183 w 304"/>
                <a:gd name="T83" fmla="*/ 110 h 462"/>
                <a:gd name="T84" fmla="*/ 215 w 304"/>
                <a:gd name="T85" fmla="*/ 42 h 462"/>
                <a:gd name="T86" fmla="*/ 231 w 304"/>
                <a:gd name="T87" fmla="*/ 21 h 462"/>
                <a:gd name="T88" fmla="*/ 236 w 304"/>
                <a:gd name="T89" fmla="*/ 10 h 462"/>
                <a:gd name="T90" fmla="*/ 246 w 304"/>
                <a:gd name="T91" fmla="*/ 5 h 462"/>
                <a:gd name="T92" fmla="*/ 257 w 304"/>
                <a:gd name="T93" fmla="*/ 0 h 462"/>
                <a:gd name="T94" fmla="*/ 262 w 304"/>
                <a:gd name="T95" fmla="*/ 0 h 462"/>
                <a:gd name="T96" fmla="*/ 273 w 304"/>
                <a:gd name="T97" fmla="*/ 5 h 462"/>
                <a:gd name="T98" fmla="*/ 278 w 304"/>
                <a:gd name="T99" fmla="*/ 5 h 462"/>
                <a:gd name="T100" fmla="*/ 283 w 304"/>
                <a:gd name="T101" fmla="*/ 15 h 462"/>
                <a:gd name="T102" fmla="*/ 288 w 304"/>
                <a:gd name="T103" fmla="*/ 26 h 462"/>
                <a:gd name="T104" fmla="*/ 288 w 304"/>
                <a:gd name="T105" fmla="*/ 31 h 462"/>
                <a:gd name="T106" fmla="*/ 294 w 304"/>
                <a:gd name="T107" fmla="*/ 36 h 462"/>
                <a:gd name="T108" fmla="*/ 304 w 304"/>
                <a:gd name="T109" fmla="*/ 52 h 46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04"/>
                <a:gd name="T166" fmla="*/ 0 h 462"/>
                <a:gd name="T167" fmla="*/ 304 w 304"/>
                <a:gd name="T168" fmla="*/ 462 h 46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04" h="462">
                  <a:moveTo>
                    <a:pt x="304" y="52"/>
                  </a:moveTo>
                  <a:lnTo>
                    <a:pt x="304" y="68"/>
                  </a:lnTo>
                  <a:lnTo>
                    <a:pt x="304" y="89"/>
                  </a:lnTo>
                  <a:lnTo>
                    <a:pt x="299" y="99"/>
                  </a:lnTo>
                  <a:lnTo>
                    <a:pt x="294" y="110"/>
                  </a:lnTo>
                  <a:lnTo>
                    <a:pt x="283" y="115"/>
                  </a:lnTo>
                  <a:lnTo>
                    <a:pt x="273" y="115"/>
                  </a:lnTo>
                  <a:lnTo>
                    <a:pt x="257" y="115"/>
                  </a:lnTo>
                  <a:lnTo>
                    <a:pt x="241" y="120"/>
                  </a:lnTo>
                  <a:lnTo>
                    <a:pt x="225" y="131"/>
                  </a:lnTo>
                  <a:lnTo>
                    <a:pt x="215" y="141"/>
                  </a:lnTo>
                  <a:lnTo>
                    <a:pt x="194" y="173"/>
                  </a:lnTo>
                  <a:lnTo>
                    <a:pt x="157" y="241"/>
                  </a:lnTo>
                  <a:lnTo>
                    <a:pt x="126" y="310"/>
                  </a:lnTo>
                  <a:lnTo>
                    <a:pt x="105" y="357"/>
                  </a:lnTo>
                  <a:lnTo>
                    <a:pt x="99" y="378"/>
                  </a:lnTo>
                  <a:lnTo>
                    <a:pt x="99" y="394"/>
                  </a:lnTo>
                  <a:lnTo>
                    <a:pt x="99" y="420"/>
                  </a:lnTo>
                  <a:lnTo>
                    <a:pt x="99" y="431"/>
                  </a:lnTo>
                  <a:lnTo>
                    <a:pt x="99" y="446"/>
                  </a:lnTo>
                  <a:lnTo>
                    <a:pt x="99" y="452"/>
                  </a:lnTo>
                  <a:lnTo>
                    <a:pt x="94" y="457"/>
                  </a:lnTo>
                  <a:lnTo>
                    <a:pt x="89" y="462"/>
                  </a:lnTo>
                  <a:lnTo>
                    <a:pt x="78" y="462"/>
                  </a:lnTo>
                  <a:lnTo>
                    <a:pt x="68" y="462"/>
                  </a:lnTo>
                  <a:lnTo>
                    <a:pt x="63" y="457"/>
                  </a:lnTo>
                  <a:lnTo>
                    <a:pt x="57" y="452"/>
                  </a:lnTo>
                  <a:lnTo>
                    <a:pt x="52" y="446"/>
                  </a:lnTo>
                  <a:lnTo>
                    <a:pt x="47" y="446"/>
                  </a:lnTo>
                  <a:lnTo>
                    <a:pt x="42" y="446"/>
                  </a:lnTo>
                  <a:lnTo>
                    <a:pt x="31" y="446"/>
                  </a:lnTo>
                  <a:lnTo>
                    <a:pt x="15" y="441"/>
                  </a:lnTo>
                  <a:lnTo>
                    <a:pt x="10" y="436"/>
                  </a:lnTo>
                  <a:lnTo>
                    <a:pt x="5" y="436"/>
                  </a:lnTo>
                  <a:lnTo>
                    <a:pt x="0" y="425"/>
                  </a:lnTo>
                  <a:lnTo>
                    <a:pt x="0" y="420"/>
                  </a:lnTo>
                  <a:lnTo>
                    <a:pt x="5" y="410"/>
                  </a:lnTo>
                  <a:lnTo>
                    <a:pt x="5" y="404"/>
                  </a:lnTo>
                  <a:lnTo>
                    <a:pt x="21" y="394"/>
                  </a:lnTo>
                  <a:lnTo>
                    <a:pt x="36" y="378"/>
                  </a:lnTo>
                  <a:lnTo>
                    <a:pt x="52" y="357"/>
                  </a:lnTo>
                  <a:lnTo>
                    <a:pt x="183" y="110"/>
                  </a:lnTo>
                  <a:lnTo>
                    <a:pt x="215" y="42"/>
                  </a:lnTo>
                  <a:lnTo>
                    <a:pt x="231" y="21"/>
                  </a:lnTo>
                  <a:lnTo>
                    <a:pt x="236" y="10"/>
                  </a:lnTo>
                  <a:lnTo>
                    <a:pt x="246" y="5"/>
                  </a:lnTo>
                  <a:lnTo>
                    <a:pt x="257" y="0"/>
                  </a:lnTo>
                  <a:lnTo>
                    <a:pt x="262" y="0"/>
                  </a:lnTo>
                  <a:lnTo>
                    <a:pt x="273" y="5"/>
                  </a:lnTo>
                  <a:lnTo>
                    <a:pt x="278" y="5"/>
                  </a:lnTo>
                  <a:lnTo>
                    <a:pt x="283" y="15"/>
                  </a:lnTo>
                  <a:lnTo>
                    <a:pt x="288" y="26"/>
                  </a:lnTo>
                  <a:lnTo>
                    <a:pt x="288" y="31"/>
                  </a:lnTo>
                  <a:lnTo>
                    <a:pt x="294" y="36"/>
                  </a:lnTo>
                  <a:lnTo>
                    <a:pt x="304" y="5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59" name="Freeform 31"/>
            <p:cNvSpPr>
              <a:spLocks/>
            </p:cNvSpPr>
            <p:nvPr/>
          </p:nvSpPr>
          <p:spPr bwMode="auto">
            <a:xfrm>
              <a:off x="1499" y="1523"/>
              <a:ext cx="226" cy="410"/>
            </a:xfrm>
            <a:custGeom>
              <a:avLst/>
              <a:gdLst>
                <a:gd name="T0" fmla="*/ 0 w 226"/>
                <a:gd name="T1" fmla="*/ 410 h 410"/>
                <a:gd name="T2" fmla="*/ 11 w 226"/>
                <a:gd name="T3" fmla="*/ 410 h 410"/>
                <a:gd name="T4" fmla="*/ 16 w 226"/>
                <a:gd name="T5" fmla="*/ 405 h 410"/>
                <a:gd name="T6" fmla="*/ 21 w 226"/>
                <a:gd name="T7" fmla="*/ 400 h 410"/>
                <a:gd name="T8" fmla="*/ 21 w 226"/>
                <a:gd name="T9" fmla="*/ 394 h 410"/>
                <a:gd name="T10" fmla="*/ 21 w 226"/>
                <a:gd name="T11" fmla="*/ 379 h 410"/>
                <a:gd name="T12" fmla="*/ 21 w 226"/>
                <a:gd name="T13" fmla="*/ 368 h 410"/>
                <a:gd name="T14" fmla="*/ 21 w 226"/>
                <a:gd name="T15" fmla="*/ 342 h 410"/>
                <a:gd name="T16" fmla="*/ 21 w 226"/>
                <a:gd name="T17" fmla="*/ 326 h 410"/>
                <a:gd name="T18" fmla="*/ 27 w 226"/>
                <a:gd name="T19" fmla="*/ 305 h 410"/>
                <a:gd name="T20" fmla="*/ 48 w 226"/>
                <a:gd name="T21" fmla="*/ 258 h 410"/>
                <a:gd name="T22" fmla="*/ 79 w 226"/>
                <a:gd name="T23" fmla="*/ 189 h 410"/>
                <a:gd name="T24" fmla="*/ 116 w 226"/>
                <a:gd name="T25" fmla="*/ 121 h 410"/>
                <a:gd name="T26" fmla="*/ 137 w 226"/>
                <a:gd name="T27" fmla="*/ 89 h 410"/>
                <a:gd name="T28" fmla="*/ 147 w 226"/>
                <a:gd name="T29" fmla="*/ 79 h 410"/>
                <a:gd name="T30" fmla="*/ 163 w 226"/>
                <a:gd name="T31" fmla="*/ 68 h 410"/>
                <a:gd name="T32" fmla="*/ 179 w 226"/>
                <a:gd name="T33" fmla="*/ 63 h 410"/>
                <a:gd name="T34" fmla="*/ 195 w 226"/>
                <a:gd name="T35" fmla="*/ 63 h 410"/>
                <a:gd name="T36" fmla="*/ 205 w 226"/>
                <a:gd name="T37" fmla="*/ 63 h 410"/>
                <a:gd name="T38" fmla="*/ 216 w 226"/>
                <a:gd name="T39" fmla="*/ 58 h 410"/>
                <a:gd name="T40" fmla="*/ 221 w 226"/>
                <a:gd name="T41" fmla="*/ 47 h 410"/>
                <a:gd name="T42" fmla="*/ 226 w 226"/>
                <a:gd name="T43" fmla="*/ 37 h 410"/>
                <a:gd name="T44" fmla="*/ 226 w 226"/>
                <a:gd name="T45" fmla="*/ 16 h 410"/>
                <a:gd name="T46" fmla="*/ 226 w 226"/>
                <a:gd name="T47" fmla="*/ 0 h 410"/>
                <a:gd name="T48" fmla="*/ 221 w 226"/>
                <a:gd name="T49" fmla="*/ 21 h 410"/>
                <a:gd name="T50" fmla="*/ 216 w 226"/>
                <a:gd name="T51" fmla="*/ 26 h 410"/>
                <a:gd name="T52" fmla="*/ 210 w 226"/>
                <a:gd name="T53" fmla="*/ 32 h 410"/>
                <a:gd name="T54" fmla="*/ 205 w 226"/>
                <a:gd name="T55" fmla="*/ 32 h 410"/>
                <a:gd name="T56" fmla="*/ 174 w 226"/>
                <a:gd name="T57" fmla="*/ 32 h 410"/>
                <a:gd name="T58" fmla="*/ 153 w 226"/>
                <a:gd name="T59" fmla="*/ 42 h 410"/>
                <a:gd name="T60" fmla="*/ 137 w 226"/>
                <a:gd name="T61" fmla="*/ 58 h 410"/>
                <a:gd name="T62" fmla="*/ 21 w 226"/>
                <a:gd name="T63" fmla="*/ 289 h 410"/>
                <a:gd name="T64" fmla="*/ 6 w 226"/>
                <a:gd name="T65" fmla="*/ 331 h 410"/>
                <a:gd name="T66" fmla="*/ 0 w 226"/>
                <a:gd name="T67" fmla="*/ 347 h 410"/>
                <a:gd name="T68" fmla="*/ 0 w 226"/>
                <a:gd name="T69" fmla="*/ 358 h 410"/>
                <a:gd name="T70" fmla="*/ 0 w 226"/>
                <a:gd name="T71" fmla="*/ 363 h 410"/>
                <a:gd name="T72" fmla="*/ 6 w 226"/>
                <a:gd name="T73" fmla="*/ 373 h 410"/>
                <a:gd name="T74" fmla="*/ 11 w 226"/>
                <a:gd name="T75" fmla="*/ 384 h 410"/>
                <a:gd name="T76" fmla="*/ 6 w 226"/>
                <a:gd name="T77" fmla="*/ 400 h 410"/>
                <a:gd name="T78" fmla="*/ 0 w 226"/>
                <a:gd name="T79" fmla="*/ 410 h 4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26"/>
                <a:gd name="T121" fmla="*/ 0 h 410"/>
                <a:gd name="T122" fmla="*/ 226 w 226"/>
                <a:gd name="T123" fmla="*/ 410 h 4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26" h="410">
                  <a:moveTo>
                    <a:pt x="0" y="410"/>
                  </a:moveTo>
                  <a:lnTo>
                    <a:pt x="11" y="410"/>
                  </a:lnTo>
                  <a:lnTo>
                    <a:pt x="16" y="405"/>
                  </a:lnTo>
                  <a:lnTo>
                    <a:pt x="21" y="400"/>
                  </a:lnTo>
                  <a:lnTo>
                    <a:pt x="21" y="394"/>
                  </a:lnTo>
                  <a:lnTo>
                    <a:pt x="21" y="379"/>
                  </a:lnTo>
                  <a:lnTo>
                    <a:pt x="21" y="368"/>
                  </a:lnTo>
                  <a:lnTo>
                    <a:pt x="21" y="342"/>
                  </a:lnTo>
                  <a:lnTo>
                    <a:pt x="21" y="326"/>
                  </a:lnTo>
                  <a:lnTo>
                    <a:pt x="27" y="305"/>
                  </a:lnTo>
                  <a:lnTo>
                    <a:pt x="48" y="258"/>
                  </a:lnTo>
                  <a:lnTo>
                    <a:pt x="79" y="189"/>
                  </a:lnTo>
                  <a:lnTo>
                    <a:pt x="116" y="121"/>
                  </a:lnTo>
                  <a:lnTo>
                    <a:pt x="137" y="89"/>
                  </a:lnTo>
                  <a:lnTo>
                    <a:pt x="147" y="79"/>
                  </a:lnTo>
                  <a:lnTo>
                    <a:pt x="163" y="68"/>
                  </a:lnTo>
                  <a:lnTo>
                    <a:pt x="179" y="63"/>
                  </a:lnTo>
                  <a:lnTo>
                    <a:pt x="195" y="63"/>
                  </a:lnTo>
                  <a:lnTo>
                    <a:pt x="205" y="63"/>
                  </a:lnTo>
                  <a:lnTo>
                    <a:pt x="216" y="58"/>
                  </a:lnTo>
                  <a:lnTo>
                    <a:pt x="221" y="47"/>
                  </a:lnTo>
                  <a:lnTo>
                    <a:pt x="226" y="37"/>
                  </a:lnTo>
                  <a:lnTo>
                    <a:pt x="226" y="16"/>
                  </a:lnTo>
                  <a:lnTo>
                    <a:pt x="226" y="0"/>
                  </a:lnTo>
                  <a:lnTo>
                    <a:pt x="221" y="21"/>
                  </a:lnTo>
                  <a:lnTo>
                    <a:pt x="216" y="26"/>
                  </a:lnTo>
                  <a:lnTo>
                    <a:pt x="210" y="32"/>
                  </a:lnTo>
                  <a:lnTo>
                    <a:pt x="205" y="32"/>
                  </a:lnTo>
                  <a:lnTo>
                    <a:pt x="174" y="32"/>
                  </a:lnTo>
                  <a:lnTo>
                    <a:pt x="153" y="42"/>
                  </a:lnTo>
                  <a:lnTo>
                    <a:pt x="137" y="58"/>
                  </a:lnTo>
                  <a:lnTo>
                    <a:pt x="21" y="289"/>
                  </a:lnTo>
                  <a:lnTo>
                    <a:pt x="6" y="331"/>
                  </a:lnTo>
                  <a:lnTo>
                    <a:pt x="0" y="347"/>
                  </a:lnTo>
                  <a:lnTo>
                    <a:pt x="0" y="358"/>
                  </a:lnTo>
                  <a:lnTo>
                    <a:pt x="0" y="363"/>
                  </a:lnTo>
                  <a:lnTo>
                    <a:pt x="6" y="373"/>
                  </a:lnTo>
                  <a:lnTo>
                    <a:pt x="11" y="384"/>
                  </a:lnTo>
                  <a:lnTo>
                    <a:pt x="6" y="40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0" name="Freeform 32"/>
            <p:cNvSpPr>
              <a:spLocks/>
            </p:cNvSpPr>
            <p:nvPr/>
          </p:nvSpPr>
          <p:spPr bwMode="auto">
            <a:xfrm>
              <a:off x="1069" y="2059"/>
              <a:ext cx="68" cy="84"/>
            </a:xfrm>
            <a:custGeom>
              <a:avLst/>
              <a:gdLst>
                <a:gd name="T0" fmla="*/ 68 w 68"/>
                <a:gd name="T1" fmla="*/ 58 h 84"/>
                <a:gd name="T2" fmla="*/ 63 w 68"/>
                <a:gd name="T3" fmla="*/ 69 h 84"/>
                <a:gd name="T4" fmla="*/ 47 w 68"/>
                <a:gd name="T5" fmla="*/ 79 h 84"/>
                <a:gd name="T6" fmla="*/ 42 w 68"/>
                <a:gd name="T7" fmla="*/ 84 h 84"/>
                <a:gd name="T8" fmla="*/ 31 w 68"/>
                <a:gd name="T9" fmla="*/ 84 h 84"/>
                <a:gd name="T10" fmla="*/ 26 w 68"/>
                <a:gd name="T11" fmla="*/ 84 h 84"/>
                <a:gd name="T12" fmla="*/ 16 w 68"/>
                <a:gd name="T13" fmla="*/ 79 h 84"/>
                <a:gd name="T14" fmla="*/ 10 w 68"/>
                <a:gd name="T15" fmla="*/ 63 h 84"/>
                <a:gd name="T16" fmla="*/ 10 w 68"/>
                <a:gd name="T17" fmla="*/ 58 h 84"/>
                <a:gd name="T18" fmla="*/ 10 w 68"/>
                <a:gd name="T19" fmla="*/ 53 h 84"/>
                <a:gd name="T20" fmla="*/ 10 w 68"/>
                <a:gd name="T21" fmla="*/ 48 h 84"/>
                <a:gd name="T22" fmla="*/ 5 w 68"/>
                <a:gd name="T23" fmla="*/ 37 h 84"/>
                <a:gd name="T24" fmla="*/ 5 w 68"/>
                <a:gd name="T25" fmla="*/ 27 h 84"/>
                <a:gd name="T26" fmla="*/ 0 w 68"/>
                <a:gd name="T27" fmla="*/ 16 h 84"/>
                <a:gd name="T28" fmla="*/ 5 w 68"/>
                <a:gd name="T29" fmla="*/ 11 h 84"/>
                <a:gd name="T30" fmla="*/ 16 w 68"/>
                <a:gd name="T31" fmla="*/ 5 h 84"/>
                <a:gd name="T32" fmla="*/ 26 w 68"/>
                <a:gd name="T33" fmla="*/ 0 h 84"/>
                <a:gd name="T34" fmla="*/ 37 w 68"/>
                <a:gd name="T35" fmla="*/ 0 h 84"/>
                <a:gd name="T36" fmla="*/ 42 w 68"/>
                <a:gd name="T37" fmla="*/ 5 h 84"/>
                <a:gd name="T38" fmla="*/ 47 w 68"/>
                <a:gd name="T39" fmla="*/ 11 h 84"/>
                <a:gd name="T40" fmla="*/ 52 w 68"/>
                <a:gd name="T41" fmla="*/ 21 h 84"/>
                <a:gd name="T42" fmla="*/ 58 w 68"/>
                <a:gd name="T43" fmla="*/ 32 h 84"/>
                <a:gd name="T44" fmla="*/ 58 w 68"/>
                <a:gd name="T45" fmla="*/ 37 h 84"/>
                <a:gd name="T46" fmla="*/ 63 w 68"/>
                <a:gd name="T47" fmla="*/ 42 h 84"/>
                <a:gd name="T48" fmla="*/ 68 w 68"/>
                <a:gd name="T49" fmla="*/ 58 h 8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84"/>
                <a:gd name="T77" fmla="*/ 68 w 68"/>
                <a:gd name="T78" fmla="*/ 84 h 8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84">
                  <a:moveTo>
                    <a:pt x="68" y="58"/>
                  </a:moveTo>
                  <a:lnTo>
                    <a:pt x="63" y="69"/>
                  </a:lnTo>
                  <a:lnTo>
                    <a:pt x="47" y="79"/>
                  </a:lnTo>
                  <a:lnTo>
                    <a:pt x="42" y="84"/>
                  </a:lnTo>
                  <a:lnTo>
                    <a:pt x="31" y="84"/>
                  </a:lnTo>
                  <a:lnTo>
                    <a:pt x="26" y="84"/>
                  </a:lnTo>
                  <a:lnTo>
                    <a:pt x="16" y="79"/>
                  </a:lnTo>
                  <a:lnTo>
                    <a:pt x="10" y="63"/>
                  </a:lnTo>
                  <a:lnTo>
                    <a:pt x="10" y="58"/>
                  </a:lnTo>
                  <a:lnTo>
                    <a:pt x="10" y="53"/>
                  </a:lnTo>
                  <a:lnTo>
                    <a:pt x="10" y="48"/>
                  </a:lnTo>
                  <a:lnTo>
                    <a:pt x="5" y="37"/>
                  </a:lnTo>
                  <a:lnTo>
                    <a:pt x="5" y="27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16" y="5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7" y="11"/>
                  </a:lnTo>
                  <a:lnTo>
                    <a:pt x="52" y="21"/>
                  </a:lnTo>
                  <a:lnTo>
                    <a:pt x="58" y="32"/>
                  </a:lnTo>
                  <a:lnTo>
                    <a:pt x="58" y="37"/>
                  </a:lnTo>
                  <a:lnTo>
                    <a:pt x="63" y="42"/>
                  </a:lnTo>
                  <a:lnTo>
                    <a:pt x="68" y="58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1" name="Freeform 33"/>
            <p:cNvSpPr>
              <a:spLocks/>
            </p:cNvSpPr>
            <p:nvPr/>
          </p:nvSpPr>
          <p:spPr bwMode="auto">
            <a:xfrm>
              <a:off x="1069" y="2070"/>
              <a:ext cx="68" cy="73"/>
            </a:xfrm>
            <a:custGeom>
              <a:avLst/>
              <a:gdLst>
                <a:gd name="T0" fmla="*/ 5 w 68"/>
                <a:gd name="T1" fmla="*/ 0 h 73"/>
                <a:gd name="T2" fmla="*/ 0 w 68"/>
                <a:gd name="T3" fmla="*/ 5 h 73"/>
                <a:gd name="T4" fmla="*/ 5 w 68"/>
                <a:gd name="T5" fmla="*/ 16 h 73"/>
                <a:gd name="T6" fmla="*/ 5 w 68"/>
                <a:gd name="T7" fmla="*/ 26 h 73"/>
                <a:gd name="T8" fmla="*/ 10 w 68"/>
                <a:gd name="T9" fmla="*/ 37 h 73"/>
                <a:gd name="T10" fmla="*/ 10 w 68"/>
                <a:gd name="T11" fmla="*/ 42 h 73"/>
                <a:gd name="T12" fmla="*/ 10 w 68"/>
                <a:gd name="T13" fmla="*/ 47 h 73"/>
                <a:gd name="T14" fmla="*/ 10 w 68"/>
                <a:gd name="T15" fmla="*/ 52 h 73"/>
                <a:gd name="T16" fmla="*/ 16 w 68"/>
                <a:gd name="T17" fmla="*/ 68 h 73"/>
                <a:gd name="T18" fmla="*/ 26 w 68"/>
                <a:gd name="T19" fmla="*/ 73 h 73"/>
                <a:gd name="T20" fmla="*/ 31 w 68"/>
                <a:gd name="T21" fmla="*/ 73 h 73"/>
                <a:gd name="T22" fmla="*/ 42 w 68"/>
                <a:gd name="T23" fmla="*/ 73 h 73"/>
                <a:gd name="T24" fmla="*/ 47 w 68"/>
                <a:gd name="T25" fmla="*/ 68 h 73"/>
                <a:gd name="T26" fmla="*/ 63 w 68"/>
                <a:gd name="T27" fmla="*/ 58 h 73"/>
                <a:gd name="T28" fmla="*/ 68 w 68"/>
                <a:gd name="T29" fmla="*/ 47 h 73"/>
                <a:gd name="T30" fmla="*/ 68 w 68"/>
                <a:gd name="T31" fmla="*/ 52 h 73"/>
                <a:gd name="T32" fmla="*/ 63 w 68"/>
                <a:gd name="T33" fmla="*/ 58 h 73"/>
                <a:gd name="T34" fmla="*/ 47 w 68"/>
                <a:gd name="T35" fmla="*/ 63 h 73"/>
                <a:gd name="T36" fmla="*/ 42 w 68"/>
                <a:gd name="T37" fmla="*/ 63 h 73"/>
                <a:gd name="T38" fmla="*/ 37 w 68"/>
                <a:gd name="T39" fmla="*/ 63 h 73"/>
                <a:gd name="T40" fmla="*/ 31 w 68"/>
                <a:gd name="T41" fmla="*/ 58 h 73"/>
                <a:gd name="T42" fmla="*/ 31 w 68"/>
                <a:gd name="T43" fmla="*/ 52 h 73"/>
                <a:gd name="T44" fmla="*/ 42 w 68"/>
                <a:gd name="T45" fmla="*/ 47 h 73"/>
                <a:gd name="T46" fmla="*/ 47 w 68"/>
                <a:gd name="T47" fmla="*/ 37 h 73"/>
                <a:gd name="T48" fmla="*/ 47 w 68"/>
                <a:gd name="T49" fmla="*/ 31 h 73"/>
                <a:gd name="T50" fmla="*/ 42 w 68"/>
                <a:gd name="T51" fmla="*/ 37 h 73"/>
                <a:gd name="T52" fmla="*/ 37 w 68"/>
                <a:gd name="T53" fmla="*/ 37 h 73"/>
                <a:gd name="T54" fmla="*/ 31 w 68"/>
                <a:gd name="T55" fmla="*/ 42 h 73"/>
                <a:gd name="T56" fmla="*/ 21 w 68"/>
                <a:gd name="T57" fmla="*/ 37 h 73"/>
                <a:gd name="T58" fmla="*/ 21 w 68"/>
                <a:gd name="T59" fmla="*/ 31 h 73"/>
                <a:gd name="T60" fmla="*/ 21 w 68"/>
                <a:gd name="T61" fmla="*/ 26 h 73"/>
                <a:gd name="T62" fmla="*/ 21 w 68"/>
                <a:gd name="T63" fmla="*/ 21 h 73"/>
                <a:gd name="T64" fmla="*/ 21 w 68"/>
                <a:gd name="T65" fmla="*/ 10 h 73"/>
                <a:gd name="T66" fmla="*/ 5 w 68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73"/>
                <a:gd name="T104" fmla="*/ 68 w 68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73">
                  <a:moveTo>
                    <a:pt x="5" y="0"/>
                  </a:moveTo>
                  <a:lnTo>
                    <a:pt x="0" y="5"/>
                  </a:lnTo>
                  <a:lnTo>
                    <a:pt x="5" y="16"/>
                  </a:lnTo>
                  <a:lnTo>
                    <a:pt x="5" y="26"/>
                  </a:lnTo>
                  <a:lnTo>
                    <a:pt x="10" y="37"/>
                  </a:lnTo>
                  <a:lnTo>
                    <a:pt x="10" y="42"/>
                  </a:lnTo>
                  <a:lnTo>
                    <a:pt x="10" y="47"/>
                  </a:lnTo>
                  <a:lnTo>
                    <a:pt x="10" y="52"/>
                  </a:lnTo>
                  <a:lnTo>
                    <a:pt x="16" y="68"/>
                  </a:lnTo>
                  <a:lnTo>
                    <a:pt x="26" y="73"/>
                  </a:lnTo>
                  <a:lnTo>
                    <a:pt x="31" y="73"/>
                  </a:lnTo>
                  <a:lnTo>
                    <a:pt x="42" y="73"/>
                  </a:lnTo>
                  <a:lnTo>
                    <a:pt x="47" y="68"/>
                  </a:lnTo>
                  <a:lnTo>
                    <a:pt x="63" y="58"/>
                  </a:lnTo>
                  <a:lnTo>
                    <a:pt x="68" y="47"/>
                  </a:lnTo>
                  <a:lnTo>
                    <a:pt x="68" y="52"/>
                  </a:lnTo>
                  <a:lnTo>
                    <a:pt x="63" y="58"/>
                  </a:lnTo>
                  <a:lnTo>
                    <a:pt x="47" y="63"/>
                  </a:lnTo>
                  <a:lnTo>
                    <a:pt x="42" y="63"/>
                  </a:lnTo>
                  <a:lnTo>
                    <a:pt x="37" y="63"/>
                  </a:lnTo>
                  <a:lnTo>
                    <a:pt x="31" y="58"/>
                  </a:lnTo>
                  <a:lnTo>
                    <a:pt x="31" y="52"/>
                  </a:lnTo>
                  <a:lnTo>
                    <a:pt x="42" y="47"/>
                  </a:lnTo>
                  <a:lnTo>
                    <a:pt x="47" y="37"/>
                  </a:lnTo>
                  <a:lnTo>
                    <a:pt x="47" y="31"/>
                  </a:lnTo>
                  <a:lnTo>
                    <a:pt x="42" y="37"/>
                  </a:lnTo>
                  <a:lnTo>
                    <a:pt x="37" y="37"/>
                  </a:lnTo>
                  <a:lnTo>
                    <a:pt x="31" y="42"/>
                  </a:lnTo>
                  <a:lnTo>
                    <a:pt x="21" y="37"/>
                  </a:lnTo>
                  <a:lnTo>
                    <a:pt x="21" y="31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21" y="1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2" name="Freeform 34"/>
            <p:cNvSpPr>
              <a:spLocks/>
            </p:cNvSpPr>
            <p:nvPr/>
          </p:nvSpPr>
          <p:spPr bwMode="auto">
            <a:xfrm>
              <a:off x="1058" y="2138"/>
              <a:ext cx="48" cy="79"/>
            </a:xfrm>
            <a:custGeom>
              <a:avLst/>
              <a:gdLst>
                <a:gd name="T0" fmla="*/ 37 w 48"/>
                <a:gd name="T1" fmla="*/ 5 h 79"/>
                <a:gd name="T2" fmla="*/ 42 w 48"/>
                <a:gd name="T3" fmla="*/ 5 h 79"/>
                <a:gd name="T4" fmla="*/ 48 w 48"/>
                <a:gd name="T5" fmla="*/ 5 h 79"/>
                <a:gd name="T6" fmla="*/ 48 w 48"/>
                <a:gd name="T7" fmla="*/ 11 h 79"/>
                <a:gd name="T8" fmla="*/ 42 w 48"/>
                <a:gd name="T9" fmla="*/ 21 h 79"/>
                <a:gd name="T10" fmla="*/ 32 w 48"/>
                <a:gd name="T11" fmla="*/ 37 h 79"/>
                <a:gd name="T12" fmla="*/ 21 w 48"/>
                <a:gd name="T13" fmla="*/ 58 h 79"/>
                <a:gd name="T14" fmla="*/ 21 w 48"/>
                <a:gd name="T15" fmla="*/ 63 h 79"/>
                <a:gd name="T16" fmla="*/ 21 w 48"/>
                <a:gd name="T17" fmla="*/ 74 h 79"/>
                <a:gd name="T18" fmla="*/ 21 w 48"/>
                <a:gd name="T19" fmla="*/ 79 h 79"/>
                <a:gd name="T20" fmla="*/ 16 w 48"/>
                <a:gd name="T21" fmla="*/ 74 h 79"/>
                <a:gd name="T22" fmla="*/ 11 w 48"/>
                <a:gd name="T23" fmla="*/ 74 h 79"/>
                <a:gd name="T24" fmla="*/ 6 w 48"/>
                <a:gd name="T25" fmla="*/ 74 h 79"/>
                <a:gd name="T26" fmla="*/ 0 w 48"/>
                <a:gd name="T27" fmla="*/ 74 h 79"/>
                <a:gd name="T28" fmla="*/ 0 w 48"/>
                <a:gd name="T29" fmla="*/ 68 h 79"/>
                <a:gd name="T30" fmla="*/ 0 w 48"/>
                <a:gd name="T31" fmla="*/ 63 h 79"/>
                <a:gd name="T32" fmla="*/ 6 w 48"/>
                <a:gd name="T33" fmla="*/ 53 h 79"/>
                <a:gd name="T34" fmla="*/ 11 w 48"/>
                <a:gd name="T35" fmla="*/ 37 h 79"/>
                <a:gd name="T36" fmla="*/ 16 w 48"/>
                <a:gd name="T37" fmla="*/ 21 h 79"/>
                <a:gd name="T38" fmla="*/ 16 w 48"/>
                <a:gd name="T39" fmla="*/ 16 h 79"/>
                <a:gd name="T40" fmla="*/ 16 w 48"/>
                <a:gd name="T41" fmla="*/ 11 h 79"/>
                <a:gd name="T42" fmla="*/ 21 w 48"/>
                <a:gd name="T43" fmla="*/ 5 h 79"/>
                <a:gd name="T44" fmla="*/ 27 w 48"/>
                <a:gd name="T45" fmla="*/ 0 h 79"/>
                <a:gd name="T46" fmla="*/ 32 w 48"/>
                <a:gd name="T47" fmla="*/ 0 h 79"/>
                <a:gd name="T48" fmla="*/ 37 w 48"/>
                <a:gd name="T49" fmla="*/ 0 h 79"/>
                <a:gd name="T50" fmla="*/ 37 w 48"/>
                <a:gd name="T51" fmla="*/ 5 h 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79"/>
                <a:gd name="T80" fmla="*/ 48 w 48"/>
                <a:gd name="T81" fmla="*/ 79 h 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79">
                  <a:moveTo>
                    <a:pt x="37" y="5"/>
                  </a:moveTo>
                  <a:lnTo>
                    <a:pt x="42" y="5"/>
                  </a:lnTo>
                  <a:lnTo>
                    <a:pt x="48" y="5"/>
                  </a:lnTo>
                  <a:lnTo>
                    <a:pt x="48" y="11"/>
                  </a:lnTo>
                  <a:lnTo>
                    <a:pt x="42" y="21"/>
                  </a:lnTo>
                  <a:lnTo>
                    <a:pt x="32" y="37"/>
                  </a:lnTo>
                  <a:lnTo>
                    <a:pt x="21" y="58"/>
                  </a:lnTo>
                  <a:lnTo>
                    <a:pt x="21" y="63"/>
                  </a:lnTo>
                  <a:lnTo>
                    <a:pt x="21" y="74"/>
                  </a:lnTo>
                  <a:lnTo>
                    <a:pt x="21" y="79"/>
                  </a:lnTo>
                  <a:lnTo>
                    <a:pt x="16" y="74"/>
                  </a:lnTo>
                  <a:lnTo>
                    <a:pt x="11" y="74"/>
                  </a:lnTo>
                  <a:lnTo>
                    <a:pt x="6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6" y="53"/>
                  </a:lnTo>
                  <a:lnTo>
                    <a:pt x="11" y="37"/>
                  </a:lnTo>
                  <a:lnTo>
                    <a:pt x="16" y="21"/>
                  </a:lnTo>
                  <a:lnTo>
                    <a:pt x="16" y="16"/>
                  </a:lnTo>
                  <a:lnTo>
                    <a:pt x="16" y="11"/>
                  </a:lnTo>
                  <a:lnTo>
                    <a:pt x="21" y="5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3" name="Freeform 35"/>
            <p:cNvSpPr>
              <a:spLocks/>
            </p:cNvSpPr>
            <p:nvPr/>
          </p:nvSpPr>
          <p:spPr bwMode="auto">
            <a:xfrm>
              <a:off x="1027" y="2201"/>
              <a:ext cx="47" cy="42"/>
            </a:xfrm>
            <a:custGeom>
              <a:avLst/>
              <a:gdLst>
                <a:gd name="T0" fmla="*/ 42 w 47"/>
                <a:gd name="T1" fmla="*/ 11 h 42"/>
                <a:gd name="T2" fmla="*/ 47 w 47"/>
                <a:gd name="T3" fmla="*/ 16 h 42"/>
                <a:gd name="T4" fmla="*/ 47 w 47"/>
                <a:gd name="T5" fmla="*/ 21 h 42"/>
                <a:gd name="T6" fmla="*/ 42 w 47"/>
                <a:gd name="T7" fmla="*/ 26 h 42"/>
                <a:gd name="T8" fmla="*/ 37 w 47"/>
                <a:gd name="T9" fmla="*/ 26 h 42"/>
                <a:gd name="T10" fmla="*/ 31 w 47"/>
                <a:gd name="T11" fmla="*/ 26 h 42"/>
                <a:gd name="T12" fmla="*/ 26 w 47"/>
                <a:gd name="T13" fmla="*/ 32 h 42"/>
                <a:gd name="T14" fmla="*/ 16 w 47"/>
                <a:gd name="T15" fmla="*/ 42 h 42"/>
                <a:gd name="T16" fmla="*/ 10 w 47"/>
                <a:gd name="T17" fmla="*/ 42 h 42"/>
                <a:gd name="T18" fmla="*/ 5 w 47"/>
                <a:gd name="T19" fmla="*/ 37 h 42"/>
                <a:gd name="T20" fmla="*/ 5 w 47"/>
                <a:gd name="T21" fmla="*/ 32 h 42"/>
                <a:gd name="T22" fmla="*/ 0 w 47"/>
                <a:gd name="T23" fmla="*/ 26 h 42"/>
                <a:gd name="T24" fmla="*/ 5 w 47"/>
                <a:gd name="T25" fmla="*/ 21 h 42"/>
                <a:gd name="T26" fmla="*/ 10 w 47"/>
                <a:gd name="T27" fmla="*/ 21 h 42"/>
                <a:gd name="T28" fmla="*/ 16 w 47"/>
                <a:gd name="T29" fmla="*/ 16 h 42"/>
                <a:gd name="T30" fmla="*/ 21 w 47"/>
                <a:gd name="T31" fmla="*/ 11 h 42"/>
                <a:gd name="T32" fmla="*/ 26 w 47"/>
                <a:gd name="T33" fmla="*/ 5 h 42"/>
                <a:gd name="T34" fmla="*/ 31 w 47"/>
                <a:gd name="T35" fmla="*/ 0 h 42"/>
                <a:gd name="T36" fmla="*/ 37 w 47"/>
                <a:gd name="T37" fmla="*/ 0 h 42"/>
                <a:gd name="T38" fmla="*/ 42 w 47"/>
                <a:gd name="T39" fmla="*/ 5 h 42"/>
                <a:gd name="T40" fmla="*/ 42 w 47"/>
                <a:gd name="T41" fmla="*/ 11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2"/>
                <a:gd name="T65" fmla="*/ 47 w 47"/>
                <a:gd name="T66" fmla="*/ 42 h 4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2">
                  <a:moveTo>
                    <a:pt x="42" y="11"/>
                  </a:moveTo>
                  <a:lnTo>
                    <a:pt x="47" y="16"/>
                  </a:lnTo>
                  <a:lnTo>
                    <a:pt x="47" y="21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16" y="42"/>
                  </a:lnTo>
                  <a:lnTo>
                    <a:pt x="10" y="42"/>
                  </a:lnTo>
                  <a:lnTo>
                    <a:pt x="5" y="37"/>
                  </a:lnTo>
                  <a:lnTo>
                    <a:pt x="5" y="32"/>
                  </a:lnTo>
                  <a:lnTo>
                    <a:pt x="0" y="26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2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4" name="Freeform 36"/>
            <p:cNvSpPr>
              <a:spLocks/>
            </p:cNvSpPr>
            <p:nvPr/>
          </p:nvSpPr>
          <p:spPr bwMode="auto">
            <a:xfrm>
              <a:off x="995" y="2227"/>
              <a:ext cx="42" cy="21"/>
            </a:xfrm>
            <a:custGeom>
              <a:avLst/>
              <a:gdLst>
                <a:gd name="T0" fmla="*/ 37 w 42"/>
                <a:gd name="T1" fmla="*/ 11 h 21"/>
                <a:gd name="T2" fmla="*/ 42 w 42"/>
                <a:gd name="T3" fmla="*/ 11 h 21"/>
                <a:gd name="T4" fmla="*/ 42 w 42"/>
                <a:gd name="T5" fmla="*/ 16 h 21"/>
                <a:gd name="T6" fmla="*/ 37 w 42"/>
                <a:gd name="T7" fmla="*/ 21 h 21"/>
                <a:gd name="T8" fmla="*/ 32 w 42"/>
                <a:gd name="T9" fmla="*/ 21 h 21"/>
                <a:gd name="T10" fmla="*/ 16 w 42"/>
                <a:gd name="T11" fmla="*/ 21 h 21"/>
                <a:gd name="T12" fmla="*/ 11 w 42"/>
                <a:gd name="T13" fmla="*/ 21 h 21"/>
                <a:gd name="T14" fmla="*/ 6 w 42"/>
                <a:gd name="T15" fmla="*/ 21 h 21"/>
                <a:gd name="T16" fmla="*/ 0 w 42"/>
                <a:gd name="T17" fmla="*/ 21 h 21"/>
                <a:gd name="T18" fmla="*/ 6 w 42"/>
                <a:gd name="T19" fmla="*/ 16 h 21"/>
                <a:gd name="T20" fmla="*/ 11 w 42"/>
                <a:gd name="T21" fmla="*/ 11 h 21"/>
                <a:gd name="T22" fmla="*/ 21 w 42"/>
                <a:gd name="T23" fmla="*/ 6 h 21"/>
                <a:gd name="T24" fmla="*/ 27 w 42"/>
                <a:gd name="T25" fmla="*/ 0 h 21"/>
                <a:gd name="T26" fmla="*/ 32 w 42"/>
                <a:gd name="T27" fmla="*/ 0 h 21"/>
                <a:gd name="T28" fmla="*/ 37 w 42"/>
                <a:gd name="T29" fmla="*/ 11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"/>
                <a:gd name="T46" fmla="*/ 0 h 21"/>
                <a:gd name="T47" fmla="*/ 42 w 42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" h="21">
                  <a:moveTo>
                    <a:pt x="37" y="11"/>
                  </a:moveTo>
                  <a:lnTo>
                    <a:pt x="42" y="11"/>
                  </a:lnTo>
                  <a:lnTo>
                    <a:pt x="42" y="16"/>
                  </a:lnTo>
                  <a:lnTo>
                    <a:pt x="37" y="21"/>
                  </a:lnTo>
                  <a:lnTo>
                    <a:pt x="32" y="21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0" y="21"/>
                  </a:lnTo>
                  <a:lnTo>
                    <a:pt x="6" y="16"/>
                  </a:lnTo>
                  <a:lnTo>
                    <a:pt x="11" y="11"/>
                  </a:lnTo>
                  <a:lnTo>
                    <a:pt x="21" y="6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5" name="Freeform 37"/>
            <p:cNvSpPr>
              <a:spLocks/>
            </p:cNvSpPr>
            <p:nvPr/>
          </p:nvSpPr>
          <p:spPr bwMode="auto">
            <a:xfrm>
              <a:off x="959" y="2133"/>
              <a:ext cx="68" cy="58"/>
            </a:xfrm>
            <a:custGeom>
              <a:avLst/>
              <a:gdLst>
                <a:gd name="T0" fmla="*/ 63 w 68"/>
                <a:gd name="T1" fmla="*/ 16 h 58"/>
                <a:gd name="T2" fmla="*/ 68 w 68"/>
                <a:gd name="T3" fmla="*/ 21 h 58"/>
                <a:gd name="T4" fmla="*/ 68 w 68"/>
                <a:gd name="T5" fmla="*/ 26 h 58"/>
                <a:gd name="T6" fmla="*/ 68 w 68"/>
                <a:gd name="T7" fmla="*/ 31 h 58"/>
                <a:gd name="T8" fmla="*/ 63 w 68"/>
                <a:gd name="T9" fmla="*/ 31 h 58"/>
                <a:gd name="T10" fmla="*/ 57 w 68"/>
                <a:gd name="T11" fmla="*/ 31 h 58"/>
                <a:gd name="T12" fmla="*/ 36 w 68"/>
                <a:gd name="T13" fmla="*/ 37 h 58"/>
                <a:gd name="T14" fmla="*/ 26 w 68"/>
                <a:gd name="T15" fmla="*/ 42 h 58"/>
                <a:gd name="T16" fmla="*/ 21 w 68"/>
                <a:gd name="T17" fmla="*/ 47 h 58"/>
                <a:gd name="T18" fmla="*/ 21 w 68"/>
                <a:gd name="T19" fmla="*/ 52 h 58"/>
                <a:gd name="T20" fmla="*/ 15 w 68"/>
                <a:gd name="T21" fmla="*/ 58 h 58"/>
                <a:gd name="T22" fmla="*/ 10 w 68"/>
                <a:gd name="T23" fmla="*/ 58 h 58"/>
                <a:gd name="T24" fmla="*/ 5 w 68"/>
                <a:gd name="T25" fmla="*/ 47 h 58"/>
                <a:gd name="T26" fmla="*/ 0 w 68"/>
                <a:gd name="T27" fmla="*/ 42 h 58"/>
                <a:gd name="T28" fmla="*/ 0 w 68"/>
                <a:gd name="T29" fmla="*/ 37 h 58"/>
                <a:gd name="T30" fmla="*/ 0 w 68"/>
                <a:gd name="T31" fmla="*/ 31 h 58"/>
                <a:gd name="T32" fmla="*/ 10 w 68"/>
                <a:gd name="T33" fmla="*/ 26 h 58"/>
                <a:gd name="T34" fmla="*/ 15 w 68"/>
                <a:gd name="T35" fmla="*/ 26 h 58"/>
                <a:gd name="T36" fmla="*/ 21 w 68"/>
                <a:gd name="T37" fmla="*/ 21 h 58"/>
                <a:gd name="T38" fmla="*/ 36 w 68"/>
                <a:gd name="T39" fmla="*/ 10 h 58"/>
                <a:gd name="T40" fmla="*/ 42 w 68"/>
                <a:gd name="T41" fmla="*/ 5 h 58"/>
                <a:gd name="T42" fmla="*/ 47 w 68"/>
                <a:gd name="T43" fmla="*/ 0 h 58"/>
                <a:gd name="T44" fmla="*/ 52 w 68"/>
                <a:gd name="T45" fmla="*/ 0 h 58"/>
                <a:gd name="T46" fmla="*/ 63 w 68"/>
                <a:gd name="T47" fmla="*/ 5 h 58"/>
                <a:gd name="T48" fmla="*/ 63 w 68"/>
                <a:gd name="T49" fmla="*/ 10 h 58"/>
                <a:gd name="T50" fmla="*/ 63 w 68"/>
                <a:gd name="T51" fmla="*/ 16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8"/>
                <a:gd name="T80" fmla="*/ 68 w 68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8">
                  <a:moveTo>
                    <a:pt x="63" y="16"/>
                  </a:moveTo>
                  <a:lnTo>
                    <a:pt x="68" y="21"/>
                  </a:lnTo>
                  <a:lnTo>
                    <a:pt x="68" y="26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1"/>
                  </a:lnTo>
                  <a:lnTo>
                    <a:pt x="36" y="37"/>
                  </a:lnTo>
                  <a:lnTo>
                    <a:pt x="26" y="42"/>
                  </a:lnTo>
                  <a:lnTo>
                    <a:pt x="21" y="47"/>
                  </a:lnTo>
                  <a:lnTo>
                    <a:pt x="21" y="52"/>
                  </a:lnTo>
                  <a:lnTo>
                    <a:pt x="15" y="58"/>
                  </a:lnTo>
                  <a:lnTo>
                    <a:pt x="10" y="58"/>
                  </a:lnTo>
                  <a:lnTo>
                    <a:pt x="5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42" y="5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63" y="5"/>
                  </a:lnTo>
                  <a:lnTo>
                    <a:pt x="63" y="10"/>
                  </a:lnTo>
                  <a:lnTo>
                    <a:pt x="63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6" name="Freeform 38"/>
            <p:cNvSpPr>
              <a:spLocks/>
            </p:cNvSpPr>
            <p:nvPr/>
          </p:nvSpPr>
          <p:spPr bwMode="auto">
            <a:xfrm>
              <a:off x="906" y="2170"/>
              <a:ext cx="58" cy="31"/>
            </a:xfrm>
            <a:custGeom>
              <a:avLst/>
              <a:gdLst>
                <a:gd name="T0" fmla="*/ 58 w 58"/>
                <a:gd name="T1" fmla="*/ 10 h 31"/>
                <a:gd name="T2" fmla="*/ 58 w 58"/>
                <a:gd name="T3" fmla="*/ 15 h 31"/>
                <a:gd name="T4" fmla="*/ 53 w 58"/>
                <a:gd name="T5" fmla="*/ 21 h 31"/>
                <a:gd name="T6" fmla="*/ 42 w 58"/>
                <a:gd name="T7" fmla="*/ 21 h 31"/>
                <a:gd name="T8" fmla="*/ 32 w 58"/>
                <a:gd name="T9" fmla="*/ 26 h 31"/>
                <a:gd name="T10" fmla="*/ 26 w 58"/>
                <a:gd name="T11" fmla="*/ 26 h 31"/>
                <a:gd name="T12" fmla="*/ 21 w 58"/>
                <a:gd name="T13" fmla="*/ 26 h 31"/>
                <a:gd name="T14" fmla="*/ 16 w 58"/>
                <a:gd name="T15" fmla="*/ 31 h 31"/>
                <a:gd name="T16" fmla="*/ 11 w 58"/>
                <a:gd name="T17" fmla="*/ 31 h 31"/>
                <a:gd name="T18" fmla="*/ 5 w 58"/>
                <a:gd name="T19" fmla="*/ 31 h 31"/>
                <a:gd name="T20" fmla="*/ 0 w 58"/>
                <a:gd name="T21" fmla="*/ 26 h 31"/>
                <a:gd name="T22" fmla="*/ 0 w 58"/>
                <a:gd name="T23" fmla="*/ 21 h 31"/>
                <a:gd name="T24" fmla="*/ 0 w 58"/>
                <a:gd name="T25" fmla="*/ 15 h 31"/>
                <a:gd name="T26" fmla="*/ 0 w 58"/>
                <a:gd name="T27" fmla="*/ 10 h 31"/>
                <a:gd name="T28" fmla="*/ 5 w 58"/>
                <a:gd name="T29" fmla="*/ 10 h 31"/>
                <a:gd name="T30" fmla="*/ 16 w 58"/>
                <a:gd name="T31" fmla="*/ 10 h 31"/>
                <a:gd name="T32" fmla="*/ 21 w 58"/>
                <a:gd name="T33" fmla="*/ 10 h 31"/>
                <a:gd name="T34" fmla="*/ 37 w 58"/>
                <a:gd name="T35" fmla="*/ 5 h 31"/>
                <a:gd name="T36" fmla="*/ 42 w 58"/>
                <a:gd name="T37" fmla="*/ 0 h 31"/>
                <a:gd name="T38" fmla="*/ 47 w 58"/>
                <a:gd name="T39" fmla="*/ 0 h 31"/>
                <a:gd name="T40" fmla="*/ 53 w 58"/>
                <a:gd name="T41" fmla="*/ 0 h 31"/>
                <a:gd name="T42" fmla="*/ 58 w 58"/>
                <a:gd name="T43" fmla="*/ 0 h 31"/>
                <a:gd name="T44" fmla="*/ 58 w 58"/>
                <a:gd name="T45" fmla="*/ 5 h 31"/>
                <a:gd name="T46" fmla="*/ 58 w 58"/>
                <a:gd name="T47" fmla="*/ 10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8"/>
                <a:gd name="T73" fmla="*/ 0 h 31"/>
                <a:gd name="T74" fmla="*/ 58 w 58"/>
                <a:gd name="T75" fmla="*/ 31 h 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8" h="31">
                  <a:moveTo>
                    <a:pt x="58" y="10"/>
                  </a:moveTo>
                  <a:lnTo>
                    <a:pt x="58" y="15"/>
                  </a:lnTo>
                  <a:lnTo>
                    <a:pt x="53" y="21"/>
                  </a:lnTo>
                  <a:lnTo>
                    <a:pt x="42" y="21"/>
                  </a:lnTo>
                  <a:lnTo>
                    <a:pt x="32" y="26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5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6" y="10"/>
                  </a:lnTo>
                  <a:lnTo>
                    <a:pt x="21" y="10"/>
                  </a:lnTo>
                  <a:lnTo>
                    <a:pt x="37" y="5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58" y="5"/>
                  </a:lnTo>
                  <a:lnTo>
                    <a:pt x="58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7" name="Freeform 39"/>
            <p:cNvSpPr>
              <a:spLocks/>
            </p:cNvSpPr>
            <p:nvPr/>
          </p:nvSpPr>
          <p:spPr bwMode="auto">
            <a:xfrm>
              <a:off x="875" y="2185"/>
              <a:ext cx="36" cy="21"/>
            </a:xfrm>
            <a:custGeom>
              <a:avLst/>
              <a:gdLst>
                <a:gd name="T0" fmla="*/ 36 w 36"/>
                <a:gd name="T1" fmla="*/ 11 h 21"/>
                <a:gd name="T2" fmla="*/ 36 w 36"/>
                <a:gd name="T3" fmla="*/ 16 h 21"/>
                <a:gd name="T4" fmla="*/ 31 w 36"/>
                <a:gd name="T5" fmla="*/ 21 h 21"/>
                <a:gd name="T6" fmla="*/ 26 w 36"/>
                <a:gd name="T7" fmla="*/ 21 h 21"/>
                <a:gd name="T8" fmla="*/ 21 w 36"/>
                <a:gd name="T9" fmla="*/ 16 h 21"/>
                <a:gd name="T10" fmla="*/ 15 w 36"/>
                <a:gd name="T11" fmla="*/ 16 h 21"/>
                <a:gd name="T12" fmla="*/ 10 w 36"/>
                <a:gd name="T13" fmla="*/ 16 h 21"/>
                <a:gd name="T14" fmla="*/ 5 w 36"/>
                <a:gd name="T15" fmla="*/ 11 h 21"/>
                <a:gd name="T16" fmla="*/ 0 w 36"/>
                <a:gd name="T17" fmla="*/ 11 h 21"/>
                <a:gd name="T18" fmla="*/ 0 w 36"/>
                <a:gd name="T19" fmla="*/ 6 h 21"/>
                <a:gd name="T20" fmla="*/ 10 w 36"/>
                <a:gd name="T21" fmla="*/ 6 h 21"/>
                <a:gd name="T22" fmla="*/ 10 w 36"/>
                <a:gd name="T23" fmla="*/ 0 h 21"/>
                <a:gd name="T24" fmla="*/ 15 w 36"/>
                <a:gd name="T25" fmla="*/ 0 h 21"/>
                <a:gd name="T26" fmla="*/ 31 w 36"/>
                <a:gd name="T27" fmla="*/ 0 h 21"/>
                <a:gd name="T28" fmla="*/ 36 w 36"/>
                <a:gd name="T29" fmla="*/ 0 h 21"/>
                <a:gd name="T30" fmla="*/ 36 w 36"/>
                <a:gd name="T31" fmla="*/ 11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21"/>
                <a:gd name="T50" fmla="*/ 36 w 36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21">
                  <a:moveTo>
                    <a:pt x="36" y="11"/>
                  </a:moveTo>
                  <a:lnTo>
                    <a:pt x="36" y="16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1" y="16"/>
                  </a:lnTo>
                  <a:lnTo>
                    <a:pt x="15" y="16"/>
                  </a:lnTo>
                  <a:lnTo>
                    <a:pt x="10" y="16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8" name="Freeform 40"/>
            <p:cNvSpPr>
              <a:spLocks/>
            </p:cNvSpPr>
            <p:nvPr/>
          </p:nvSpPr>
          <p:spPr bwMode="auto">
            <a:xfrm>
              <a:off x="943" y="2101"/>
              <a:ext cx="73" cy="53"/>
            </a:xfrm>
            <a:custGeom>
              <a:avLst/>
              <a:gdLst>
                <a:gd name="T0" fmla="*/ 68 w 73"/>
                <a:gd name="T1" fmla="*/ 16 h 53"/>
                <a:gd name="T2" fmla="*/ 73 w 73"/>
                <a:gd name="T3" fmla="*/ 21 h 53"/>
                <a:gd name="T4" fmla="*/ 73 w 73"/>
                <a:gd name="T5" fmla="*/ 27 h 53"/>
                <a:gd name="T6" fmla="*/ 73 w 73"/>
                <a:gd name="T7" fmla="*/ 32 h 53"/>
                <a:gd name="T8" fmla="*/ 68 w 73"/>
                <a:gd name="T9" fmla="*/ 37 h 53"/>
                <a:gd name="T10" fmla="*/ 63 w 73"/>
                <a:gd name="T11" fmla="*/ 37 h 53"/>
                <a:gd name="T12" fmla="*/ 52 w 73"/>
                <a:gd name="T13" fmla="*/ 32 h 53"/>
                <a:gd name="T14" fmla="*/ 42 w 73"/>
                <a:gd name="T15" fmla="*/ 37 h 53"/>
                <a:gd name="T16" fmla="*/ 31 w 73"/>
                <a:gd name="T17" fmla="*/ 37 h 53"/>
                <a:gd name="T18" fmla="*/ 26 w 73"/>
                <a:gd name="T19" fmla="*/ 42 h 53"/>
                <a:gd name="T20" fmla="*/ 16 w 73"/>
                <a:gd name="T21" fmla="*/ 48 h 53"/>
                <a:gd name="T22" fmla="*/ 10 w 73"/>
                <a:gd name="T23" fmla="*/ 53 h 53"/>
                <a:gd name="T24" fmla="*/ 10 w 73"/>
                <a:gd name="T25" fmla="*/ 48 h 53"/>
                <a:gd name="T26" fmla="*/ 5 w 73"/>
                <a:gd name="T27" fmla="*/ 42 h 53"/>
                <a:gd name="T28" fmla="*/ 0 w 73"/>
                <a:gd name="T29" fmla="*/ 32 h 53"/>
                <a:gd name="T30" fmla="*/ 0 w 73"/>
                <a:gd name="T31" fmla="*/ 21 h 53"/>
                <a:gd name="T32" fmla="*/ 5 w 73"/>
                <a:gd name="T33" fmla="*/ 21 h 53"/>
                <a:gd name="T34" fmla="*/ 21 w 73"/>
                <a:gd name="T35" fmla="*/ 21 h 53"/>
                <a:gd name="T36" fmla="*/ 26 w 73"/>
                <a:gd name="T37" fmla="*/ 21 h 53"/>
                <a:gd name="T38" fmla="*/ 31 w 73"/>
                <a:gd name="T39" fmla="*/ 16 h 53"/>
                <a:gd name="T40" fmla="*/ 47 w 73"/>
                <a:gd name="T41" fmla="*/ 11 h 53"/>
                <a:gd name="T42" fmla="*/ 52 w 73"/>
                <a:gd name="T43" fmla="*/ 6 h 53"/>
                <a:gd name="T44" fmla="*/ 58 w 73"/>
                <a:gd name="T45" fmla="*/ 0 h 53"/>
                <a:gd name="T46" fmla="*/ 63 w 73"/>
                <a:gd name="T47" fmla="*/ 0 h 53"/>
                <a:gd name="T48" fmla="*/ 68 w 73"/>
                <a:gd name="T49" fmla="*/ 6 h 53"/>
                <a:gd name="T50" fmla="*/ 68 w 73"/>
                <a:gd name="T51" fmla="*/ 11 h 53"/>
                <a:gd name="T52" fmla="*/ 68 w 73"/>
                <a:gd name="T53" fmla="*/ 16 h 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"/>
                <a:gd name="T82" fmla="*/ 0 h 53"/>
                <a:gd name="T83" fmla="*/ 73 w 73"/>
                <a:gd name="T84" fmla="*/ 53 h 5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" h="53">
                  <a:moveTo>
                    <a:pt x="68" y="16"/>
                  </a:moveTo>
                  <a:lnTo>
                    <a:pt x="73" y="21"/>
                  </a:lnTo>
                  <a:lnTo>
                    <a:pt x="73" y="27"/>
                  </a:lnTo>
                  <a:lnTo>
                    <a:pt x="73" y="32"/>
                  </a:lnTo>
                  <a:lnTo>
                    <a:pt x="68" y="37"/>
                  </a:lnTo>
                  <a:lnTo>
                    <a:pt x="63" y="37"/>
                  </a:lnTo>
                  <a:lnTo>
                    <a:pt x="52" y="32"/>
                  </a:lnTo>
                  <a:lnTo>
                    <a:pt x="42" y="37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16" y="48"/>
                  </a:lnTo>
                  <a:lnTo>
                    <a:pt x="10" y="53"/>
                  </a:lnTo>
                  <a:lnTo>
                    <a:pt x="10" y="48"/>
                  </a:lnTo>
                  <a:lnTo>
                    <a:pt x="5" y="42"/>
                  </a:lnTo>
                  <a:lnTo>
                    <a:pt x="0" y="32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21" y="21"/>
                  </a:lnTo>
                  <a:lnTo>
                    <a:pt x="26" y="21"/>
                  </a:lnTo>
                  <a:lnTo>
                    <a:pt x="31" y="16"/>
                  </a:lnTo>
                  <a:lnTo>
                    <a:pt x="47" y="11"/>
                  </a:lnTo>
                  <a:lnTo>
                    <a:pt x="52" y="6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8" y="6"/>
                  </a:lnTo>
                  <a:lnTo>
                    <a:pt x="68" y="11"/>
                  </a:lnTo>
                  <a:lnTo>
                    <a:pt x="68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69" name="Freeform 41"/>
            <p:cNvSpPr>
              <a:spLocks/>
            </p:cNvSpPr>
            <p:nvPr/>
          </p:nvSpPr>
          <p:spPr bwMode="auto">
            <a:xfrm>
              <a:off x="896" y="2128"/>
              <a:ext cx="57" cy="31"/>
            </a:xfrm>
            <a:custGeom>
              <a:avLst/>
              <a:gdLst>
                <a:gd name="T0" fmla="*/ 52 w 57"/>
                <a:gd name="T1" fmla="*/ 10 h 31"/>
                <a:gd name="T2" fmla="*/ 57 w 57"/>
                <a:gd name="T3" fmla="*/ 15 h 31"/>
                <a:gd name="T4" fmla="*/ 52 w 57"/>
                <a:gd name="T5" fmla="*/ 21 h 31"/>
                <a:gd name="T6" fmla="*/ 47 w 57"/>
                <a:gd name="T7" fmla="*/ 26 h 31"/>
                <a:gd name="T8" fmla="*/ 36 w 57"/>
                <a:gd name="T9" fmla="*/ 26 h 31"/>
                <a:gd name="T10" fmla="*/ 31 w 57"/>
                <a:gd name="T11" fmla="*/ 26 h 31"/>
                <a:gd name="T12" fmla="*/ 26 w 57"/>
                <a:gd name="T13" fmla="*/ 26 h 31"/>
                <a:gd name="T14" fmla="*/ 21 w 57"/>
                <a:gd name="T15" fmla="*/ 26 h 31"/>
                <a:gd name="T16" fmla="*/ 10 w 57"/>
                <a:gd name="T17" fmla="*/ 31 h 31"/>
                <a:gd name="T18" fmla="*/ 5 w 57"/>
                <a:gd name="T19" fmla="*/ 31 h 31"/>
                <a:gd name="T20" fmla="*/ 0 w 57"/>
                <a:gd name="T21" fmla="*/ 31 h 31"/>
                <a:gd name="T22" fmla="*/ 0 w 57"/>
                <a:gd name="T23" fmla="*/ 26 h 31"/>
                <a:gd name="T24" fmla="*/ 0 w 57"/>
                <a:gd name="T25" fmla="*/ 21 h 31"/>
                <a:gd name="T26" fmla="*/ 0 w 57"/>
                <a:gd name="T27" fmla="*/ 15 h 31"/>
                <a:gd name="T28" fmla="*/ 0 w 57"/>
                <a:gd name="T29" fmla="*/ 10 h 31"/>
                <a:gd name="T30" fmla="*/ 5 w 57"/>
                <a:gd name="T31" fmla="*/ 10 h 31"/>
                <a:gd name="T32" fmla="*/ 21 w 57"/>
                <a:gd name="T33" fmla="*/ 10 h 31"/>
                <a:gd name="T34" fmla="*/ 31 w 57"/>
                <a:gd name="T35" fmla="*/ 5 h 31"/>
                <a:gd name="T36" fmla="*/ 47 w 57"/>
                <a:gd name="T37" fmla="*/ 0 h 31"/>
                <a:gd name="T38" fmla="*/ 52 w 57"/>
                <a:gd name="T39" fmla="*/ 0 h 31"/>
                <a:gd name="T40" fmla="*/ 52 w 57"/>
                <a:gd name="T41" fmla="*/ 5 h 31"/>
                <a:gd name="T42" fmla="*/ 52 w 57"/>
                <a:gd name="T43" fmla="*/ 10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7"/>
                <a:gd name="T67" fmla="*/ 0 h 31"/>
                <a:gd name="T68" fmla="*/ 57 w 57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7" h="31">
                  <a:moveTo>
                    <a:pt x="52" y="10"/>
                  </a:moveTo>
                  <a:lnTo>
                    <a:pt x="57" y="15"/>
                  </a:lnTo>
                  <a:lnTo>
                    <a:pt x="52" y="21"/>
                  </a:lnTo>
                  <a:lnTo>
                    <a:pt x="47" y="26"/>
                  </a:lnTo>
                  <a:lnTo>
                    <a:pt x="36" y="26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21" y="26"/>
                  </a:lnTo>
                  <a:lnTo>
                    <a:pt x="10" y="31"/>
                  </a:lnTo>
                  <a:lnTo>
                    <a:pt x="5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21" y="10"/>
                  </a:lnTo>
                  <a:lnTo>
                    <a:pt x="31" y="5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52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0" name="Freeform 42"/>
            <p:cNvSpPr>
              <a:spLocks/>
            </p:cNvSpPr>
            <p:nvPr/>
          </p:nvSpPr>
          <p:spPr bwMode="auto">
            <a:xfrm>
              <a:off x="864" y="2143"/>
              <a:ext cx="32" cy="21"/>
            </a:xfrm>
            <a:custGeom>
              <a:avLst/>
              <a:gdLst>
                <a:gd name="T0" fmla="*/ 32 w 32"/>
                <a:gd name="T1" fmla="*/ 6 h 21"/>
                <a:gd name="T2" fmla="*/ 32 w 32"/>
                <a:gd name="T3" fmla="*/ 16 h 21"/>
                <a:gd name="T4" fmla="*/ 32 w 32"/>
                <a:gd name="T5" fmla="*/ 21 h 21"/>
                <a:gd name="T6" fmla="*/ 26 w 32"/>
                <a:gd name="T7" fmla="*/ 21 h 21"/>
                <a:gd name="T8" fmla="*/ 21 w 32"/>
                <a:gd name="T9" fmla="*/ 16 h 21"/>
                <a:gd name="T10" fmla="*/ 16 w 32"/>
                <a:gd name="T11" fmla="*/ 16 h 21"/>
                <a:gd name="T12" fmla="*/ 11 w 32"/>
                <a:gd name="T13" fmla="*/ 21 h 21"/>
                <a:gd name="T14" fmla="*/ 5 w 32"/>
                <a:gd name="T15" fmla="*/ 16 h 21"/>
                <a:gd name="T16" fmla="*/ 0 w 32"/>
                <a:gd name="T17" fmla="*/ 16 h 21"/>
                <a:gd name="T18" fmla="*/ 0 w 32"/>
                <a:gd name="T19" fmla="*/ 11 h 21"/>
                <a:gd name="T20" fmla="*/ 5 w 32"/>
                <a:gd name="T21" fmla="*/ 11 h 21"/>
                <a:gd name="T22" fmla="*/ 11 w 32"/>
                <a:gd name="T23" fmla="*/ 6 h 21"/>
                <a:gd name="T24" fmla="*/ 21 w 32"/>
                <a:gd name="T25" fmla="*/ 0 h 21"/>
                <a:gd name="T26" fmla="*/ 26 w 32"/>
                <a:gd name="T27" fmla="*/ 0 h 21"/>
                <a:gd name="T28" fmla="*/ 32 w 32"/>
                <a:gd name="T29" fmla="*/ 0 h 21"/>
                <a:gd name="T30" fmla="*/ 32 w 32"/>
                <a:gd name="T31" fmla="*/ 6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21"/>
                <a:gd name="T50" fmla="*/ 32 w 32"/>
                <a:gd name="T51" fmla="*/ 21 h 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21">
                  <a:moveTo>
                    <a:pt x="32" y="6"/>
                  </a:moveTo>
                  <a:lnTo>
                    <a:pt x="32" y="16"/>
                  </a:lnTo>
                  <a:lnTo>
                    <a:pt x="32" y="21"/>
                  </a:lnTo>
                  <a:lnTo>
                    <a:pt x="26" y="21"/>
                  </a:lnTo>
                  <a:lnTo>
                    <a:pt x="21" y="16"/>
                  </a:lnTo>
                  <a:lnTo>
                    <a:pt x="16" y="16"/>
                  </a:lnTo>
                  <a:lnTo>
                    <a:pt x="11" y="21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1" name="Freeform 43"/>
            <p:cNvSpPr>
              <a:spLocks/>
            </p:cNvSpPr>
            <p:nvPr/>
          </p:nvSpPr>
          <p:spPr bwMode="auto">
            <a:xfrm>
              <a:off x="948" y="2070"/>
              <a:ext cx="68" cy="47"/>
            </a:xfrm>
            <a:custGeom>
              <a:avLst/>
              <a:gdLst>
                <a:gd name="T0" fmla="*/ 63 w 68"/>
                <a:gd name="T1" fmla="*/ 16 h 47"/>
                <a:gd name="T2" fmla="*/ 68 w 68"/>
                <a:gd name="T3" fmla="*/ 26 h 47"/>
                <a:gd name="T4" fmla="*/ 63 w 68"/>
                <a:gd name="T5" fmla="*/ 26 h 47"/>
                <a:gd name="T6" fmla="*/ 63 w 68"/>
                <a:gd name="T7" fmla="*/ 31 h 47"/>
                <a:gd name="T8" fmla="*/ 58 w 68"/>
                <a:gd name="T9" fmla="*/ 31 h 47"/>
                <a:gd name="T10" fmla="*/ 37 w 68"/>
                <a:gd name="T11" fmla="*/ 31 h 47"/>
                <a:gd name="T12" fmla="*/ 26 w 68"/>
                <a:gd name="T13" fmla="*/ 37 h 47"/>
                <a:gd name="T14" fmla="*/ 21 w 68"/>
                <a:gd name="T15" fmla="*/ 42 h 47"/>
                <a:gd name="T16" fmla="*/ 16 w 68"/>
                <a:gd name="T17" fmla="*/ 42 h 47"/>
                <a:gd name="T18" fmla="*/ 11 w 68"/>
                <a:gd name="T19" fmla="*/ 47 h 47"/>
                <a:gd name="T20" fmla="*/ 5 w 68"/>
                <a:gd name="T21" fmla="*/ 47 h 47"/>
                <a:gd name="T22" fmla="*/ 0 w 68"/>
                <a:gd name="T23" fmla="*/ 37 h 47"/>
                <a:gd name="T24" fmla="*/ 0 w 68"/>
                <a:gd name="T25" fmla="*/ 26 h 47"/>
                <a:gd name="T26" fmla="*/ 0 w 68"/>
                <a:gd name="T27" fmla="*/ 21 h 47"/>
                <a:gd name="T28" fmla="*/ 16 w 68"/>
                <a:gd name="T29" fmla="*/ 21 h 47"/>
                <a:gd name="T30" fmla="*/ 26 w 68"/>
                <a:gd name="T31" fmla="*/ 16 h 47"/>
                <a:gd name="T32" fmla="*/ 47 w 68"/>
                <a:gd name="T33" fmla="*/ 5 h 47"/>
                <a:gd name="T34" fmla="*/ 53 w 68"/>
                <a:gd name="T35" fmla="*/ 0 h 47"/>
                <a:gd name="T36" fmla="*/ 58 w 68"/>
                <a:gd name="T37" fmla="*/ 5 h 47"/>
                <a:gd name="T38" fmla="*/ 63 w 68"/>
                <a:gd name="T39" fmla="*/ 5 h 47"/>
                <a:gd name="T40" fmla="*/ 63 w 68"/>
                <a:gd name="T41" fmla="*/ 10 h 47"/>
                <a:gd name="T42" fmla="*/ 63 w 68"/>
                <a:gd name="T43" fmla="*/ 16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8"/>
                <a:gd name="T67" fmla="*/ 0 h 47"/>
                <a:gd name="T68" fmla="*/ 68 w 68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8" h="47">
                  <a:moveTo>
                    <a:pt x="63" y="16"/>
                  </a:moveTo>
                  <a:lnTo>
                    <a:pt x="68" y="26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58" y="31"/>
                  </a:lnTo>
                  <a:lnTo>
                    <a:pt x="37" y="31"/>
                  </a:lnTo>
                  <a:lnTo>
                    <a:pt x="26" y="37"/>
                  </a:lnTo>
                  <a:lnTo>
                    <a:pt x="21" y="42"/>
                  </a:lnTo>
                  <a:lnTo>
                    <a:pt x="16" y="42"/>
                  </a:lnTo>
                  <a:lnTo>
                    <a:pt x="11" y="47"/>
                  </a:lnTo>
                  <a:lnTo>
                    <a:pt x="5" y="47"/>
                  </a:lnTo>
                  <a:lnTo>
                    <a:pt x="0" y="37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16" y="21"/>
                  </a:lnTo>
                  <a:lnTo>
                    <a:pt x="26" y="16"/>
                  </a:lnTo>
                  <a:lnTo>
                    <a:pt x="47" y="5"/>
                  </a:lnTo>
                  <a:lnTo>
                    <a:pt x="53" y="0"/>
                  </a:lnTo>
                  <a:lnTo>
                    <a:pt x="58" y="5"/>
                  </a:lnTo>
                  <a:lnTo>
                    <a:pt x="63" y="5"/>
                  </a:lnTo>
                  <a:lnTo>
                    <a:pt x="63" y="10"/>
                  </a:lnTo>
                  <a:lnTo>
                    <a:pt x="63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2" name="Freeform 44"/>
            <p:cNvSpPr>
              <a:spLocks/>
            </p:cNvSpPr>
            <p:nvPr/>
          </p:nvSpPr>
          <p:spPr bwMode="auto">
            <a:xfrm>
              <a:off x="901" y="2096"/>
              <a:ext cx="52" cy="32"/>
            </a:xfrm>
            <a:custGeom>
              <a:avLst/>
              <a:gdLst>
                <a:gd name="T0" fmla="*/ 47 w 52"/>
                <a:gd name="T1" fmla="*/ 11 h 32"/>
                <a:gd name="T2" fmla="*/ 52 w 52"/>
                <a:gd name="T3" fmla="*/ 11 h 32"/>
                <a:gd name="T4" fmla="*/ 52 w 52"/>
                <a:gd name="T5" fmla="*/ 16 h 32"/>
                <a:gd name="T6" fmla="*/ 47 w 52"/>
                <a:gd name="T7" fmla="*/ 21 h 32"/>
                <a:gd name="T8" fmla="*/ 37 w 52"/>
                <a:gd name="T9" fmla="*/ 21 h 32"/>
                <a:gd name="T10" fmla="*/ 26 w 52"/>
                <a:gd name="T11" fmla="*/ 21 h 32"/>
                <a:gd name="T12" fmla="*/ 16 w 52"/>
                <a:gd name="T13" fmla="*/ 26 h 32"/>
                <a:gd name="T14" fmla="*/ 10 w 52"/>
                <a:gd name="T15" fmla="*/ 32 h 32"/>
                <a:gd name="T16" fmla="*/ 5 w 52"/>
                <a:gd name="T17" fmla="*/ 32 h 32"/>
                <a:gd name="T18" fmla="*/ 0 w 52"/>
                <a:gd name="T19" fmla="*/ 32 h 32"/>
                <a:gd name="T20" fmla="*/ 0 w 52"/>
                <a:gd name="T21" fmla="*/ 26 h 32"/>
                <a:gd name="T22" fmla="*/ 0 w 52"/>
                <a:gd name="T23" fmla="*/ 21 h 32"/>
                <a:gd name="T24" fmla="*/ 0 w 52"/>
                <a:gd name="T25" fmla="*/ 16 h 32"/>
                <a:gd name="T26" fmla="*/ 0 w 52"/>
                <a:gd name="T27" fmla="*/ 11 h 32"/>
                <a:gd name="T28" fmla="*/ 5 w 52"/>
                <a:gd name="T29" fmla="*/ 11 h 32"/>
                <a:gd name="T30" fmla="*/ 10 w 52"/>
                <a:gd name="T31" fmla="*/ 11 h 32"/>
                <a:gd name="T32" fmla="*/ 21 w 52"/>
                <a:gd name="T33" fmla="*/ 11 h 32"/>
                <a:gd name="T34" fmla="*/ 31 w 52"/>
                <a:gd name="T35" fmla="*/ 5 h 32"/>
                <a:gd name="T36" fmla="*/ 37 w 52"/>
                <a:gd name="T37" fmla="*/ 0 h 32"/>
                <a:gd name="T38" fmla="*/ 42 w 52"/>
                <a:gd name="T39" fmla="*/ 0 h 32"/>
                <a:gd name="T40" fmla="*/ 47 w 52"/>
                <a:gd name="T41" fmla="*/ 0 h 32"/>
                <a:gd name="T42" fmla="*/ 47 w 52"/>
                <a:gd name="T43" fmla="*/ 5 h 32"/>
                <a:gd name="T44" fmla="*/ 47 w 52"/>
                <a:gd name="T45" fmla="*/ 11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2"/>
                <a:gd name="T70" fmla="*/ 0 h 32"/>
                <a:gd name="T71" fmla="*/ 52 w 52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2" h="32">
                  <a:moveTo>
                    <a:pt x="47" y="11"/>
                  </a:moveTo>
                  <a:lnTo>
                    <a:pt x="52" y="11"/>
                  </a:lnTo>
                  <a:lnTo>
                    <a:pt x="52" y="16"/>
                  </a:lnTo>
                  <a:lnTo>
                    <a:pt x="47" y="21"/>
                  </a:lnTo>
                  <a:lnTo>
                    <a:pt x="37" y="21"/>
                  </a:lnTo>
                  <a:lnTo>
                    <a:pt x="26" y="21"/>
                  </a:lnTo>
                  <a:lnTo>
                    <a:pt x="16" y="26"/>
                  </a:lnTo>
                  <a:lnTo>
                    <a:pt x="10" y="32"/>
                  </a:lnTo>
                  <a:lnTo>
                    <a:pt x="5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21" y="11"/>
                  </a:lnTo>
                  <a:lnTo>
                    <a:pt x="31" y="5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5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3" name="Freeform 45"/>
            <p:cNvSpPr>
              <a:spLocks/>
            </p:cNvSpPr>
            <p:nvPr/>
          </p:nvSpPr>
          <p:spPr bwMode="auto">
            <a:xfrm>
              <a:off x="869" y="2112"/>
              <a:ext cx="37" cy="21"/>
            </a:xfrm>
            <a:custGeom>
              <a:avLst/>
              <a:gdLst>
                <a:gd name="T0" fmla="*/ 32 w 37"/>
                <a:gd name="T1" fmla="*/ 10 h 21"/>
                <a:gd name="T2" fmla="*/ 37 w 37"/>
                <a:gd name="T3" fmla="*/ 10 h 21"/>
                <a:gd name="T4" fmla="*/ 37 w 37"/>
                <a:gd name="T5" fmla="*/ 16 h 21"/>
                <a:gd name="T6" fmla="*/ 32 w 37"/>
                <a:gd name="T7" fmla="*/ 21 h 21"/>
                <a:gd name="T8" fmla="*/ 27 w 37"/>
                <a:gd name="T9" fmla="*/ 21 h 21"/>
                <a:gd name="T10" fmla="*/ 21 w 37"/>
                <a:gd name="T11" fmla="*/ 21 h 21"/>
                <a:gd name="T12" fmla="*/ 16 w 37"/>
                <a:gd name="T13" fmla="*/ 21 h 21"/>
                <a:gd name="T14" fmla="*/ 11 w 37"/>
                <a:gd name="T15" fmla="*/ 21 h 21"/>
                <a:gd name="T16" fmla="*/ 6 w 37"/>
                <a:gd name="T17" fmla="*/ 21 h 21"/>
                <a:gd name="T18" fmla="*/ 6 w 37"/>
                <a:gd name="T19" fmla="*/ 16 h 21"/>
                <a:gd name="T20" fmla="*/ 0 w 37"/>
                <a:gd name="T21" fmla="*/ 16 h 21"/>
                <a:gd name="T22" fmla="*/ 16 w 37"/>
                <a:gd name="T23" fmla="*/ 10 h 21"/>
                <a:gd name="T24" fmla="*/ 21 w 37"/>
                <a:gd name="T25" fmla="*/ 5 h 21"/>
                <a:gd name="T26" fmla="*/ 27 w 37"/>
                <a:gd name="T27" fmla="*/ 0 h 21"/>
                <a:gd name="T28" fmla="*/ 32 w 37"/>
                <a:gd name="T29" fmla="*/ 1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7"/>
                <a:gd name="T46" fmla="*/ 0 h 21"/>
                <a:gd name="T47" fmla="*/ 37 w 37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7" h="21">
                  <a:moveTo>
                    <a:pt x="32" y="10"/>
                  </a:moveTo>
                  <a:lnTo>
                    <a:pt x="37" y="10"/>
                  </a:lnTo>
                  <a:lnTo>
                    <a:pt x="37" y="16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16" y="10"/>
                  </a:lnTo>
                  <a:lnTo>
                    <a:pt x="21" y="5"/>
                  </a:lnTo>
                  <a:lnTo>
                    <a:pt x="27" y="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4" name="Freeform 46"/>
            <p:cNvSpPr>
              <a:spLocks/>
            </p:cNvSpPr>
            <p:nvPr/>
          </p:nvSpPr>
          <p:spPr bwMode="auto">
            <a:xfrm>
              <a:off x="959" y="2043"/>
              <a:ext cx="52" cy="27"/>
            </a:xfrm>
            <a:custGeom>
              <a:avLst/>
              <a:gdLst>
                <a:gd name="T0" fmla="*/ 47 w 52"/>
                <a:gd name="T1" fmla="*/ 21 h 27"/>
                <a:gd name="T2" fmla="*/ 47 w 52"/>
                <a:gd name="T3" fmla="*/ 27 h 27"/>
                <a:gd name="T4" fmla="*/ 42 w 52"/>
                <a:gd name="T5" fmla="*/ 27 h 27"/>
                <a:gd name="T6" fmla="*/ 26 w 52"/>
                <a:gd name="T7" fmla="*/ 21 h 27"/>
                <a:gd name="T8" fmla="*/ 15 w 52"/>
                <a:gd name="T9" fmla="*/ 21 h 27"/>
                <a:gd name="T10" fmla="*/ 10 w 52"/>
                <a:gd name="T11" fmla="*/ 21 h 27"/>
                <a:gd name="T12" fmla="*/ 5 w 52"/>
                <a:gd name="T13" fmla="*/ 21 h 27"/>
                <a:gd name="T14" fmla="*/ 0 w 52"/>
                <a:gd name="T15" fmla="*/ 21 h 27"/>
                <a:gd name="T16" fmla="*/ 0 w 52"/>
                <a:gd name="T17" fmla="*/ 16 h 27"/>
                <a:gd name="T18" fmla="*/ 0 w 52"/>
                <a:gd name="T19" fmla="*/ 11 h 27"/>
                <a:gd name="T20" fmla="*/ 0 w 52"/>
                <a:gd name="T21" fmla="*/ 6 h 27"/>
                <a:gd name="T22" fmla="*/ 0 w 52"/>
                <a:gd name="T23" fmla="*/ 0 h 27"/>
                <a:gd name="T24" fmla="*/ 5 w 52"/>
                <a:gd name="T25" fmla="*/ 0 h 27"/>
                <a:gd name="T26" fmla="*/ 15 w 52"/>
                <a:gd name="T27" fmla="*/ 0 h 27"/>
                <a:gd name="T28" fmla="*/ 15 w 52"/>
                <a:gd name="T29" fmla="*/ 6 h 27"/>
                <a:gd name="T30" fmla="*/ 21 w 52"/>
                <a:gd name="T31" fmla="*/ 6 h 27"/>
                <a:gd name="T32" fmla="*/ 36 w 52"/>
                <a:gd name="T33" fmla="*/ 6 h 27"/>
                <a:gd name="T34" fmla="*/ 42 w 52"/>
                <a:gd name="T35" fmla="*/ 6 h 27"/>
                <a:gd name="T36" fmla="*/ 47 w 52"/>
                <a:gd name="T37" fmla="*/ 6 h 27"/>
                <a:gd name="T38" fmla="*/ 52 w 52"/>
                <a:gd name="T39" fmla="*/ 6 h 27"/>
                <a:gd name="T40" fmla="*/ 52 w 52"/>
                <a:gd name="T41" fmla="*/ 11 h 27"/>
                <a:gd name="T42" fmla="*/ 47 w 52"/>
                <a:gd name="T43" fmla="*/ 21 h 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27"/>
                <a:gd name="T68" fmla="*/ 52 w 52"/>
                <a:gd name="T69" fmla="*/ 27 h 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27">
                  <a:moveTo>
                    <a:pt x="47" y="21"/>
                  </a:moveTo>
                  <a:lnTo>
                    <a:pt x="47" y="27"/>
                  </a:lnTo>
                  <a:lnTo>
                    <a:pt x="42" y="27"/>
                  </a:lnTo>
                  <a:lnTo>
                    <a:pt x="26" y="21"/>
                  </a:lnTo>
                  <a:lnTo>
                    <a:pt x="15" y="21"/>
                  </a:lnTo>
                  <a:lnTo>
                    <a:pt x="10" y="21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1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2" y="6"/>
                  </a:lnTo>
                  <a:lnTo>
                    <a:pt x="52" y="11"/>
                  </a:lnTo>
                  <a:lnTo>
                    <a:pt x="47" y="2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5" name="Freeform 47"/>
            <p:cNvSpPr>
              <a:spLocks/>
            </p:cNvSpPr>
            <p:nvPr/>
          </p:nvSpPr>
          <p:spPr bwMode="auto">
            <a:xfrm>
              <a:off x="917" y="2043"/>
              <a:ext cx="42" cy="21"/>
            </a:xfrm>
            <a:custGeom>
              <a:avLst/>
              <a:gdLst>
                <a:gd name="T0" fmla="*/ 42 w 42"/>
                <a:gd name="T1" fmla="*/ 11 h 21"/>
                <a:gd name="T2" fmla="*/ 42 w 42"/>
                <a:gd name="T3" fmla="*/ 16 h 21"/>
                <a:gd name="T4" fmla="*/ 36 w 42"/>
                <a:gd name="T5" fmla="*/ 21 h 21"/>
                <a:gd name="T6" fmla="*/ 26 w 42"/>
                <a:gd name="T7" fmla="*/ 21 h 21"/>
                <a:gd name="T8" fmla="*/ 21 w 42"/>
                <a:gd name="T9" fmla="*/ 21 h 21"/>
                <a:gd name="T10" fmla="*/ 10 w 42"/>
                <a:gd name="T11" fmla="*/ 21 h 21"/>
                <a:gd name="T12" fmla="*/ 0 w 42"/>
                <a:gd name="T13" fmla="*/ 21 h 21"/>
                <a:gd name="T14" fmla="*/ 0 w 42"/>
                <a:gd name="T15" fmla="*/ 16 h 21"/>
                <a:gd name="T16" fmla="*/ 0 w 42"/>
                <a:gd name="T17" fmla="*/ 11 h 21"/>
                <a:gd name="T18" fmla="*/ 0 w 42"/>
                <a:gd name="T19" fmla="*/ 6 h 21"/>
                <a:gd name="T20" fmla="*/ 5 w 42"/>
                <a:gd name="T21" fmla="*/ 6 h 21"/>
                <a:gd name="T22" fmla="*/ 15 w 42"/>
                <a:gd name="T23" fmla="*/ 6 h 21"/>
                <a:gd name="T24" fmla="*/ 26 w 42"/>
                <a:gd name="T25" fmla="*/ 6 h 21"/>
                <a:gd name="T26" fmla="*/ 36 w 42"/>
                <a:gd name="T27" fmla="*/ 0 h 21"/>
                <a:gd name="T28" fmla="*/ 42 w 42"/>
                <a:gd name="T29" fmla="*/ 0 h 21"/>
                <a:gd name="T30" fmla="*/ 42 w 42"/>
                <a:gd name="T31" fmla="*/ 6 h 21"/>
                <a:gd name="T32" fmla="*/ 42 w 42"/>
                <a:gd name="T33" fmla="*/ 1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21"/>
                <a:gd name="T53" fmla="*/ 42 w 42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21">
                  <a:moveTo>
                    <a:pt x="42" y="11"/>
                  </a:moveTo>
                  <a:lnTo>
                    <a:pt x="42" y="16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21" y="21"/>
                  </a:lnTo>
                  <a:lnTo>
                    <a:pt x="1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6"/>
                  </a:lnTo>
                  <a:lnTo>
                    <a:pt x="5" y="6"/>
                  </a:lnTo>
                  <a:lnTo>
                    <a:pt x="15" y="6"/>
                  </a:lnTo>
                  <a:lnTo>
                    <a:pt x="2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6" name="Freeform 48"/>
            <p:cNvSpPr>
              <a:spLocks/>
            </p:cNvSpPr>
            <p:nvPr/>
          </p:nvSpPr>
          <p:spPr bwMode="auto">
            <a:xfrm>
              <a:off x="890" y="2049"/>
              <a:ext cx="27" cy="15"/>
            </a:xfrm>
            <a:custGeom>
              <a:avLst/>
              <a:gdLst>
                <a:gd name="T0" fmla="*/ 27 w 27"/>
                <a:gd name="T1" fmla="*/ 10 h 15"/>
                <a:gd name="T2" fmla="*/ 27 w 27"/>
                <a:gd name="T3" fmla="*/ 15 h 15"/>
                <a:gd name="T4" fmla="*/ 21 w 27"/>
                <a:gd name="T5" fmla="*/ 15 h 15"/>
                <a:gd name="T6" fmla="*/ 16 w 27"/>
                <a:gd name="T7" fmla="*/ 15 h 15"/>
                <a:gd name="T8" fmla="*/ 11 w 27"/>
                <a:gd name="T9" fmla="*/ 15 h 15"/>
                <a:gd name="T10" fmla="*/ 6 w 27"/>
                <a:gd name="T11" fmla="*/ 15 h 15"/>
                <a:gd name="T12" fmla="*/ 0 w 27"/>
                <a:gd name="T13" fmla="*/ 10 h 15"/>
                <a:gd name="T14" fmla="*/ 6 w 27"/>
                <a:gd name="T15" fmla="*/ 5 h 15"/>
                <a:gd name="T16" fmla="*/ 11 w 27"/>
                <a:gd name="T17" fmla="*/ 5 h 15"/>
                <a:gd name="T18" fmla="*/ 21 w 27"/>
                <a:gd name="T19" fmla="*/ 0 h 15"/>
                <a:gd name="T20" fmla="*/ 27 w 27"/>
                <a:gd name="T21" fmla="*/ 0 h 15"/>
                <a:gd name="T22" fmla="*/ 27 w 27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15"/>
                <a:gd name="T38" fmla="*/ 27 w 27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15">
                  <a:moveTo>
                    <a:pt x="27" y="10"/>
                  </a:moveTo>
                  <a:lnTo>
                    <a:pt x="27" y="15"/>
                  </a:lnTo>
                  <a:lnTo>
                    <a:pt x="21" y="15"/>
                  </a:lnTo>
                  <a:lnTo>
                    <a:pt x="16" y="15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0" y="1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7" name="Freeform 49"/>
            <p:cNvSpPr>
              <a:spLocks/>
            </p:cNvSpPr>
            <p:nvPr/>
          </p:nvSpPr>
          <p:spPr bwMode="auto">
            <a:xfrm>
              <a:off x="1006" y="2043"/>
              <a:ext cx="79" cy="37"/>
            </a:xfrm>
            <a:custGeom>
              <a:avLst/>
              <a:gdLst>
                <a:gd name="T0" fmla="*/ 0 w 79"/>
                <a:gd name="T1" fmla="*/ 21 h 37"/>
                <a:gd name="T2" fmla="*/ 0 w 79"/>
                <a:gd name="T3" fmla="*/ 27 h 37"/>
                <a:gd name="T4" fmla="*/ 0 w 79"/>
                <a:gd name="T5" fmla="*/ 32 h 37"/>
                <a:gd name="T6" fmla="*/ 5 w 79"/>
                <a:gd name="T7" fmla="*/ 37 h 37"/>
                <a:gd name="T8" fmla="*/ 10 w 79"/>
                <a:gd name="T9" fmla="*/ 37 h 37"/>
                <a:gd name="T10" fmla="*/ 21 w 79"/>
                <a:gd name="T11" fmla="*/ 32 h 37"/>
                <a:gd name="T12" fmla="*/ 37 w 79"/>
                <a:gd name="T13" fmla="*/ 32 h 37"/>
                <a:gd name="T14" fmla="*/ 58 w 79"/>
                <a:gd name="T15" fmla="*/ 32 h 37"/>
                <a:gd name="T16" fmla="*/ 63 w 79"/>
                <a:gd name="T17" fmla="*/ 37 h 37"/>
                <a:gd name="T18" fmla="*/ 73 w 79"/>
                <a:gd name="T19" fmla="*/ 37 h 37"/>
                <a:gd name="T20" fmla="*/ 73 w 79"/>
                <a:gd name="T21" fmla="*/ 27 h 37"/>
                <a:gd name="T22" fmla="*/ 79 w 79"/>
                <a:gd name="T23" fmla="*/ 21 h 37"/>
                <a:gd name="T24" fmla="*/ 79 w 79"/>
                <a:gd name="T25" fmla="*/ 16 h 37"/>
                <a:gd name="T26" fmla="*/ 79 w 79"/>
                <a:gd name="T27" fmla="*/ 11 h 37"/>
                <a:gd name="T28" fmla="*/ 73 w 79"/>
                <a:gd name="T29" fmla="*/ 11 h 37"/>
                <a:gd name="T30" fmla="*/ 68 w 79"/>
                <a:gd name="T31" fmla="*/ 11 h 37"/>
                <a:gd name="T32" fmla="*/ 58 w 79"/>
                <a:gd name="T33" fmla="*/ 11 h 37"/>
                <a:gd name="T34" fmla="*/ 52 w 79"/>
                <a:gd name="T35" fmla="*/ 11 h 37"/>
                <a:gd name="T36" fmla="*/ 47 w 79"/>
                <a:gd name="T37" fmla="*/ 11 h 37"/>
                <a:gd name="T38" fmla="*/ 10 w 79"/>
                <a:gd name="T39" fmla="*/ 6 h 37"/>
                <a:gd name="T40" fmla="*/ 10 w 79"/>
                <a:gd name="T41" fmla="*/ 0 h 37"/>
                <a:gd name="T42" fmla="*/ 5 w 79"/>
                <a:gd name="T43" fmla="*/ 0 h 37"/>
                <a:gd name="T44" fmla="*/ 0 w 79"/>
                <a:gd name="T45" fmla="*/ 6 h 37"/>
                <a:gd name="T46" fmla="*/ 0 w 79"/>
                <a:gd name="T47" fmla="*/ 11 h 37"/>
                <a:gd name="T48" fmla="*/ 0 w 79"/>
                <a:gd name="T49" fmla="*/ 16 h 37"/>
                <a:gd name="T50" fmla="*/ 0 w 79"/>
                <a:gd name="T51" fmla="*/ 21 h 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37"/>
                <a:gd name="T80" fmla="*/ 79 w 79"/>
                <a:gd name="T81" fmla="*/ 37 h 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37">
                  <a:moveTo>
                    <a:pt x="0" y="21"/>
                  </a:moveTo>
                  <a:lnTo>
                    <a:pt x="0" y="27"/>
                  </a:lnTo>
                  <a:lnTo>
                    <a:pt x="0" y="32"/>
                  </a:lnTo>
                  <a:lnTo>
                    <a:pt x="5" y="37"/>
                  </a:lnTo>
                  <a:lnTo>
                    <a:pt x="10" y="37"/>
                  </a:lnTo>
                  <a:lnTo>
                    <a:pt x="21" y="32"/>
                  </a:lnTo>
                  <a:lnTo>
                    <a:pt x="37" y="32"/>
                  </a:lnTo>
                  <a:lnTo>
                    <a:pt x="58" y="32"/>
                  </a:lnTo>
                  <a:lnTo>
                    <a:pt x="63" y="37"/>
                  </a:lnTo>
                  <a:lnTo>
                    <a:pt x="73" y="37"/>
                  </a:lnTo>
                  <a:lnTo>
                    <a:pt x="73" y="27"/>
                  </a:lnTo>
                  <a:lnTo>
                    <a:pt x="79" y="21"/>
                  </a:lnTo>
                  <a:lnTo>
                    <a:pt x="79" y="16"/>
                  </a:lnTo>
                  <a:lnTo>
                    <a:pt x="79" y="11"/>
                  </a:lnTo>
                  <a:lnTo>
                    <a:pt x="73" y="11"/>
                  </a:lnTo>
                  <a:lnTo>
                    <a:pt x="68" y="11"/>
                  </a:lnTo>
                  <a:lnTo>
                    <a:pt x="58" y="11"/>
                  </a:lnTo>
                  <a:lnTo>
                    <a:pt x="52" y="11"/>
                  </a:lnTo>
                  <a:lnTo>
                    <a:pt x="47" y="11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8" name="Freeform 50"/>
            <p:cNvSpPr>
              <a:spLocks/>
            </p:cNvSpPr>
            <p:nvPr/>
          </p:nvSpPr>
          <p:spPr bwMode="auto">
            <a:xfrm>
              <a:off x="1006" y="2070"/>
              <a:ext cx="79" cy="37"/>
            </a:xfrm>
            <a:custGeom>
              <a:avLst/>
              <a:gdLst>
                <a:gd name="T0" fmla="*/ 5 w 79"/>
                <a:gd name="T1" fmla="*/ 21 h 37"/>
                <a:gd name="T2" fmla="*/ 5 w 79"/>
                <a:gd name="T3" fmla="*/ 26 h 37"/>
                <a:gd name="T4" fmla="*/ 5 w 79"/>
                <a:gd name="T5" fmla="*/ 31 h 37"/>
                <a:gd name="T6" fmla="*/ 5 w 79"/>
                <a:gd name="T7" fmla="*/ 37 h 37"/>
                <a:gd name="T8" fmla="*/ 10 w 79"/>
                <a:gd name="T9" fmla="*/ 37 h 37"/>
                <a:gd name="T10" fmla="*/ 16 w 79"/>
                <a:gd name="T11" fmla="*/ 37 h 37"/>
                <a:gd name="T12" fmla="*/ 26 w 79"/>
                <a:gd name="T13" fmla="*/ 31 h 37"/>
                <a:gd name="T14" fmla="*/ 42 w 79"/>
                <a:gd name="T15" fmla="*/ 26 h 37"/>
                <a:gd name="T16" fmla="*/ 63 w 79"/>
                <a:gd name="T17" fmla="*/ 26 h 37"/>
                <a:gd name="T18" fmla="*/ 68 w 79"/>
                <a:gd name="T19" fmla="*/ 31 h 37"/>
                <a:gd name="T20" fmla="*/ 79 w 79"/>
                <a:gd name="T21" fmla="*/ 31 h 37"/>
                <a:gd name="T22" fmla="*/ 79 w 79"/>
                <a:gd name="T23" fmla="*/ 26 h 37"/>
                <a:gd name="T24" fmla="*/ 79 w 79"/>
                <a:gd name="T25" fmla="*/ 21 h 37"/>
                <a:gd name="T26" fmla="*/ 79 w 79"/>
                <a:gd name="T27" fmla="*/ 5 h 37"/>
                <a:gd name="T28" fmla="*/ 73 w 79"/>
                <a:gd name="T29" fmla="*/ 5 h 37"/>
                <a:gd name="T30" fmla="*/ 63 w 79"/>
                <a:gd name="T31" fmla="*/ 5 h 37"/>
                <a:gd name="T32" fmla="*/ 47 w 79"/>
                <a:gd name="T33" fmla="*/ 10 h 37"/>
                <a:gd name="T34" fmla="*/ 10 w 79"/>
                <a:gd name="T35" fmla="*/ 5 h 37"/>
                <a:gd name="T36" fmla="*/ 10 w 79"/>
                <a:gd name="T37" fmla="*/ 0 h 37"/>
                <a:gd name="T38" fmla="*/ 5 w 79"/>
                <a:gd name="T39" fmla="*/ 5 h 37"/>
                <a:gd name="T40" fmla="*/ 0 w 79"/>
                <a:gd name="T41" fmla="*/ 10 h 37"/>
                <a:gd name="T42" fmla="*/ 5 w 79"/>
                <a:gd name="T43" fmla="*/ 16 h 37"/>
                <a:gd name="T44" fmla="*/ 5 w 79"/>
                <a:gd name="T45" fmla="*/ 21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37"/>
                <a:gd name="T71" fmla="*/ 79 w 79"/>
                <a:gd name="T72" fmla="*/ 37 h 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37">
                  <a:moveTo>
                    <a:pt x="5" y="21"/>
                  </a:moveTo>
                  <a:lnTo>
                    <a:pt x="5" y="26"/>
                  </a:lnTo>
                  <a:lnTo>
                    <a:pt x="5" y="31"/>
                  </a:lnTo>
                  <a:lnTo>
                    <a:pt x="5" y="37"/>
                  </a:lnTo>
                  <a:lnTo>
                    <a:pt x="10" y="37"/>
                  </a:lnTo>
                  <a:lnTo>
                    <a:pt x="16" y="37"/>
                  </a:lnTo>
                  <a:lnTo>
                    <a:pt x="26" y="31"/>
                  </a:lnTo>
                  <a:lnTo>
                    <a:pt x="42" y="26"/>
                  </a:lnTo>
                  <a:lnTo>
                    <a:pt x="63" y="26"/>
                  </a:lnTo>
                  <a:lnTo>
                    <a:pt x="68" y="31"/>
                  </a:lnTo>
                  <a:lnTo>
                    <a:pt x="79" y="31"/>
                  </a:lnTo>
                  <a:lnTo>
                    <a:pt x="79" y="26"/>
                  </a:lnTo>
                  <a:lnTo>
                    <a:pt x="79" y="21"/>
                  </a:lnTo>
                  <a:lnTo>
                    <a:pt x="79" y="5"/>
                  </a:lnTo>
                  <a:lnTo>
                    <a:pt x="73" y="5"/>
                  </a:lnTo>
                  <a:lnTo>
                    <a:pt x="63" y="5"/>
                  </a:lnTo>
                  <a:lnTo>
                    <a:pt x="47" y="1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5"/>
                  </a:lnTo>
                  <a:lnTo>
                    <a:pt x="0" y="10"/>
                  </a:lnTo>
                  <a:lnTo>
                    <a:pt x="5" y="16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79" name="Freeform 51"/>
            <p:cNvSpPr>
              <a:spLocks/>
            </p:cNvSpPr>
            <p:nvPr/>
          </p:nvSpPr>
          <p:spPr bwMode="auto">
            <a:xfrm>
              <a:off x="1011" y="2091"/>
              <a:ext cx="79" cy="42"/>
            </a:xfrm>
            <a:custGeom>
              <a:avLst/>
              <a:gdLst>
                <a:gd name="T0" fmla="*/ 0 w 79"/>
                <a:gd name="T1" fmla="*/ 31 h 42"/>
                <a:gd name="T2" fmla="*/ 5 w 79"/>
                <a:gd name="T3" fmla="*/ 37 h 42"/>
                <a:gd name="T4" fmla="*/ 5 w 79"/>
                <a:gd name="T5" fmla="*/ 42 h 42"/>
                <a:gd name="T6" fmla="*/ 11 w 79"/>
                <a:gd name="T7" fmla="*/ 42 h 42"/>
                <a:gd name="T8" fmla="*/ 16 w 79"/>
                <a:gd name="T9" fmla="*/ 42 h 42"/>
                <a:gd name="T10" fmla="*/ 26 w 79"/>
                <a:gd name="T11" fmla="*/ 37 h 42"/>
                <a:gd name="T12" fmla="*/ 42 w 79"/>
                <a:gd name="T13" fmla="*/ 31 h 42"/>
                <a:gd name="T14" fmla="*/ 58 w 79"/>
                <a:gd name="T15" fmla="*/ 26 h 42"/>
                <a:gd name="T16" fmla="*/ 63 w 79"/>
                <a:gd name="T17" fmla="*/ 26 h 42"/>
                <a:gd name="T18" fmla="*/ 68 w 79"/>
                <a:gd name="T19" fmla="*/ 26 h 42"/>
                <a:gd name="T20" fmla="*/ 74 w 79"/>
                <a:gd name="T21" fmla="*/ 26 h 42"/>
                <a:gd name="T22" fmla="*/ 79 w 79"/>
                <a:gd name="T23" fmla="*/ 26 h 42"/>
                <a:gd name="T24" fmla="*/ 74 w 79"/>
                <a:gd name="T25" fmla="*/ 16 h 42"/>
                <a:gd name="T26" fmla="*/ 79 w 79"/>
                <a:gd name="T27" fmla="*/ 10 h 42"/>
                <a:gd name="T28" fmla="*/ 74 w 79"/>
                <a:gd name="T29" fmla="*/ 5 h 42"/>
                <a:gd name="T30" fmla="*/ 74 w 79"/>
                <a:gd name="T31" fmla="*/ 0 h 42"/>
                <a:gd name="T32" fmla="*/ 68 w 79"/>
                <a:gd name="T33" fmla="*/ 0 h 42"/>
                <a:gd name="T34" fmla="*/ 58 w 79"/>
                <a:gd name="T35" fmla="*/ 5 h 42"/>
                <a:gd name="T36" fmla="*/ 42 w 79"/>
                <a:gd name="T37" fmla="*/ 10 h 42"/>
                <a:gd name="T38" fmla="*/ 21 w 79"/>
                <a:gd name="T39" fmla="*/ 10 h 42"/>
                <a:gd name="T40" fmla="*/ 5 w 79"/>
                <a:gd name="T41" fmla="*/ 10 h 42"/>
                <a:gd name="T42" fmla="*/ 0 w 79"/>
                <a:gd name="T43" fmla="*/ 16 h 42"/>
                <a:gd name="T44" fmla="*/ 0 w 79"/>
                <a:gd name="T45" fmla="*/ 21 h 42"/>
                <a:gd name="T46" fmla="*/ 0 w 79"/>
                <a:gd name="T47" fmla="*/ 26 h 42"/>
                <a:gd name="T48" fmla="*/ 0 w 79"/>
                <a:gd name="T49" fmla="*/ 31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"/>
                <a:gd name="T76" fmla="*/ 0 h 42"/>
                <a:gd name="T77" fmla="*/ 79 w 79"/>
                <a:gd name="T78" fmla="*/ 42 h 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" h="42">
                  <a:moveTo>
                    <a:pt x="0" y="31"/>
                  </a:moveTo>
                  <a:lnTo>
                    <a:pt x="5" y="37"/>
                  </a:lnTo>
                  <a:lnTo>
                    <a:pt x="5" y="42"/>
                  </a:lnTo>
                  <a:lnTo>
                    <a:pt x="11" y="42"/>
                  </a:lnTo>
                  <a:lnTo>
                    <a:pt x="16" y="42"/>
                  </a:lnTo>
                  <a:lnTo>
                    <a:pt x="26" y="37"/>
                  </a:lnTo>
                  <a:lnTo>
                    <a:pt x="42" y="31"/>
                  </a:lnTo>
                  <a:lnTo>
                    <a:pt x="58" y="26"/>
                  </a:lnTo>
                  <a:lnTo>
                    <a:pt x="63" y="26"/>
                  </a:lnTo>
                  <a:lnTo>
                    <a:pt x="68" y="26"/>
                  </a:lnTo>
                  <a:lnTo>
                    <a:pt x="74" y="26"/>
                  </a:lnTo>
                  <a:lnTo>
                    <a:pt x="79" y="26"/>
                  </a:lnTo>
                  <a:lnTo>
                    <a:pt x="74" y="16"/>
                  </a:lnTo>
                  <a:lnTo>
                    <a:pt x="79" y="10"/>
                  </a:lnTo>
                  <a:lnTo>
                    <a:pt x="74" y="5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2" y="10"/>
                  </a:lnTo>
                  <a:lnTo>
                    <a:pt x="21" y="10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0" name="Freeform 52"/>
            <p:cNvSpPr>
              <a:spLocks/>
            </p:cNvSpPr>
            <p:nvPr/>
          </p:nvSpPr>
          <p:spPr bwMode="auto">
            <a:xfrm>
              <a:off x="1016" y="2122"/>
              <a:ext cx="84" cy="42"/>
            </a:xfrm>
            <a:custGeom>
              <a:avLst/>
              <a:gdLst>
                <a:gd name="T0" fmla="*/ 6 w 84"/>
                <a:gd name="T1" fmla="*/ 32 h 42"/>
                <a:gd name="T2" fmla="*/ 6 w 84"/>
                <a:gd name="T3" fmla="*/ 37 h 42"/>
                <a:gd name="T4" fmla="*/ 11 w 84"/>
                <a:gd name="T5" fmla="*/ 42 h 42"/>
                <a:gd name="T6" fmla="*/ 16 w 84"/>
                <a:gd name="T7" fmla="*/ 42 h 42"/>
                <a:gd name="T8" fmla="*/ 27 w 84"/>
                <a:gd name="T9" fmla="*/ 32 h 42"/>
                <a:gd name="T10" fmla="*/ 42 w 84"/>
                <a:gd name="T11" fmla="*/ 27 h 42"/>
                <a:gd name="T12" fmla="*/ 58 w 84"/>
                <a:gd name="T13" fmla="*/ 27 h 42"/>
                <a:gd name="T14" fmla="*/ 63 w 84"/>
                <a:gd name="T15" fmla="*/ 27 h 42"/>
                <a:gd name="T16" fmla="*/ 74 w 84"/>
                <a:gd name="T17" fmla="*/ 27 h 42"/>
                <a:gd name="T18" fmla="*/ 79 w 84"/>
                <a:gd name="T19" fmla="*/ 27 h 42"/>
                <a:gd name="T20" fmla="*/ 79 w 84"/>
                <a:gd name="T21" fmla="*/ 21 h 42"/>
                <a:gd name="T22" fmla="*/ 84 w 84"/>
                <a:gd name="T23" fmla="*/ 21 h 42"/>
                <a:gd name="T24" fmla="*/ 79 w 84"/>
                <a:gd name="T25" fmla="*/ 11 h 42"/>
                <a:gd name="T26" fmla="*/ 79 w 84"/>
                <a:gd name="T27" fmla="*/ 0 h 42"/>
                <a:gd name="T28" fmla="*/ 74 w 84"/>
                <a:gd name="T29" fmla="*/ 0 h 42"/>
                <a:gd name="T30" fmla="*/ 69 w 84"/>
                <a:gd name="T31" fmla="*/ 0 h 42"/>
                <a:gd name="T32" fmla="*/ 58 w 84"/>
                <a:gd name="T33" fmla="*/ 6 h 42"/>
                <a:gd name="T34" fmla="*/ 48 w 84"/>
                <a:gd name="T35" fmla="*/ 11 h 42"/>
                <a:gd name="T36" fmla="*/ 11 w 84"/>
                <a:gd name="T37" fmla="*/ 11 h 42"/>
                <a:gd name="T38" fmla="*/ 6 w 84"/>
                <a:gd name="T39" fmla="*/ 11 h 42"/>
                <a:gd name="T40" fmla="*/ 0 w 84"/>
                <a:gd name="T41" fmla="*/ 11 h 42"/>
                <a:gd name="T42" fmla="*/ 0 w 84"/>
                <a:gd name="T43" fmla="*/ 16 h 42"/>
                <a:gd name="T44" fmla="*/ 0 w 84"/>
                <a:gd name="T45" fmla="*/ 21 h 42"/>
                <a:gd name="T46" fmla="*/ 6 w 84"/>
                <a:gd name="T47" fmla="*/ 32 h 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42"/>
                <a:gd name="T74" fmla="*/ 84 w 84"/>
                <a:gd name="T75" fmla="*/ 42 h 4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42">
                  <a:moveTo>
                    <a:pt x="6" y="32"/>
                  </a:moveTo>
                  <a:lnTo>
                    <a:pt x="6" y="37"/>
                  </a:lnTo>
                  <a:lnTo>
                    <a:pt x="11" y="42"/>
                  </a:lnTo>
                  <a:lnTo>
                    <a:pt x="16" y="42"/>
                  </a:lnTo>
                  <a:lnTo>
                    <a:pt x="27" y="32"/>
                  </a:lnTo>
                  <a:lnTo>
                    <a:pt x="42" y="27"/>
                  </a:lnTo>
                  <a:lnTo>
                    <a:pt x="58" y="27"/>
                  </a:lnTo>
                  <a:lnTo>
                    <a:pt x="63" y="27"/>
                  </a:lnTo>
                  <a:lnTo>
                    <a:pt x="74" y="27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84" y="21"/>
                  </a:lnTo>
                  <a:lnTo>
                    <a:pt x="79" y="11"/>
                  </a:lnTo>
                  <a:lnTo>
                    <a:pt x="79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58" y="6"/>
                  </a:lnTo>
                  <a:lnTo>
                    <a:pt x="48" y="11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6" y="3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1" name="Freeform 53"/>
            <p:cNvSpPr>
              <a:spLocks/>
            </p:cNvSpPr>
            <p:nvPr/>
          </p:nvSpPr>
          <p:spPr bwMode="auto">
            <a:xfrm>
              <a:off x="1058" y="2138"/>
              <a:ext cx="37" cy="74"/>
            </a:xfrm>
            <a:custGeom>
              <a:avLst/>
              <a:gdLst>
                <a:gd name="T0" fmla="*/ 11 w 37"/>
                <a:gd name="T1" fmla="*/ 74 h 74"/>
                <a:gd name="T2" fmla="*/ 6 w 37"/>
                <a:gd name="T3" fmla="*/ 74 h 74"/>
                <a:gd name="T4" fmla="*/ 0 w 37"/>
                <a:gd name="T5" fmla="*/ 74 h 74"/>
                <a:gd name="T6" fmla="*/ 0 w 37"/>
                <a:gd name="T7" fmla="*/ 68 h 74"/>
                <a:gd name="T8" fmla="*/ 0 w 37"/>
                <a:gd name="T9" fmla="*/ 63 h 74"/>
                <a:gd name="T10" fmla="*/ 6 w 37"/>
                <a:gd name="T11" fmla="*/ 53 h 74"/>
                <a:gd name="T12" fmla="*/ 11 w 37"/>
                <a:gd name="T13" fmla="*/ 37 h 74"/>
                <a:gd name="T14" fmla="*/ 16 w 37"/>
                <a:gd name="T15" fmla="*/ 21 h 74"/>
                <a:gd name="T16" fmla="*/ 16 w 37"/>
                <a:gd name="T17" fmla="*/ 16 h 74"/>
                <a:gd name="T18" fmla="*/ 16 w 37"/>
                <a:gd name="T19" fmla="*/ 11 h 74"/>
                <a:gd name="T20" fmla="*/ 21 w 37"/>
                <a:gd name="T21" fmla="*/ 5 h 74"/>
                <a:gd name="T22" fmla="*/ 27 w 37"/>
                <a:gd name="T23" fmla="*/ 0 h 74"/>
                <a:gd name="T24" fmla="*/ 32 w 37"/>
                <a:gd name="T25" fmla="*/ 0 h 74"/>
                <a:gd name="T26" fmla="*/ 37 w 37"/>
                <a:gd name="T27" fmla="*/ 0 h 74"/>
                <a:gd name="T28" fmla="*/ 37 w 37"/>
                <a:gd name="T29" fmla="*/ 5 h 74"/>
                <a:gd name="T30" fmla="*/ 37 w 37"/>
                <a:gd name="T31" fmla="*/ 0 h 74"/>
                <a:gd name="T32" fmla="*/ 32 w 37"/>
                <a:gd name="T33" fmla="*/ 0 h 74"/>
                <a:gd name="T34" fmla="*/ 27 w 37"/>
                <a:gd name="T35" fmla="*/ 0 h 74"/>
                <a:gd name="T36" fmla="*/ 27 w 37"/>
                <a:gd name="T37" fmla="*/ 5 h 74"/>
                <a:gd name="T38" fmla="*/ 27 w 37"/>
                <a:gd name="T39" fmla="*/ 16 h 74"/>
                <a:gd name="T40" fmla="*/ 21 w 37"/>
                <a:gd name="T41" fmla="*/ 26 h 74"/>
                <a:gd name="T42" fmla="*/ 16 w 37"/>
                <a:gd name="T43" fmla="*/ 37 h 74"/>
                <a:gd name="T44" fmla="*/ 11 w 37"/>
                <a:gd name="T45" fmla="*/ 53 h 74"/>
                <a:gd name="T46" fmla="*/ 6 w 37"/>
                <a:gd name="T47" fmla="*/ 63 h 74"/>
                <a:gd name="T48" fmla="*/ 6 w 37"/>
                <a:gd name="T49" fmla="*/ 68 h 74"/>
                <a:gd name="T50" fmla="*/ 11 w 37"/>
                <a:gd name="T51" fmla="*/ 74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7"/>
                <a:gd name="T79" fmla="*/ 0 h 74"/>
                <a:gd name="T80" fmla="*/ 37 w 37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7" h="74">
                  <a:moveTo>
                    <a:pt x="11" y="74"/>
                  </a:moveTo>
                  <a:lnTo>
                    <a:pt x="6" y="74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6" y="53"/>
                  </a:lnTo>
                  <a:lnTo>
                    <a:pt x="11" y="37"/>
                  </a:lnTo>
                  <a:lnTo>
                    <a:pt x="16" y="21"/>
                  </a:lnTo>
                  <a:lnTo>
                    <a:pt x="16" y="16"/>
                  </a:lnTo>
                  <a:lnTo>
                    <a:pt x="16" y="11"/>
                  </a:lnTo>
                  <a:lnTo>
                    <a:pt x="21" y="5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7" y="5"/>
                  </a:lnTo>
                  <a:lnTo>
                    <a:pt x="27" y="16"/>
                  </a:lnTo>
                  <a:lnTo>
                    <a:pt x="21" y="26"/>
                  </a:lnTo>
                  <a:lnTo>
                    <a:pt x="16" y="37"/>
                  </a:lnTo>
                  <a:lnTo>
                    <a:pt x="11" y="53"/>
                  </a:lnTo>
                  <a:lnTo>
                    <a:pt x="6" y="63"/>
                  </a:lnTo>
                  <a:lnTo>
                    <a:pt x="6" y="68"/>
                  </a:lnTo>
                  <a:lnTo>
                    <a:pt x="11" y="74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2" name="Freeform 54"/>
            <p:cNvSpPr>
              <a:spLocks/>
            </p:cNvSpPr>
            <p:nvPr/>
          </p:nvSpPr>
          <p:spPr bwMode="auto">
            <a:xfrm>
              <a:off x="1027" y="2201"/>
              <a:ext cx="42" cy="37"/>
            </a:xfrm>
            <a:custGeom>
              <a:avLst/>
              <a:gdLst>
                <a:gd name="T0" fmla="*/ 5 w 42"/>
                <a:gd name="T1" fmla="*/ 37 h 37"/>
                <a:gd name="T2" fmla="*/ 5 w 42"/>
                <a:gd name="T3" fmla="*/ 32 h 37"/>
                <a:gd name="T4" fmla="*/ 0 w 42"/>
                <a:gd name="T5" fmla="*/ 26 h 37"/>
                <a:gd name="T6" fmla="*/ 5 w 42"/>
                <a:gd name="T7" fmla="*/ 21 h 37"/>
                <a:gd name="T8" fmla="*/ 10 w 42"/>
                <a:gd name="T9" fmla="*/ 21 h 37"/>
                <a:gd name="T10" fmla="*/ 16 w 42"/>
                <a:gd name="T11" fmla="*/ 16 h 37"/>
                <a:gd name="T12" fmla="*/ 21 w 42"/>
                <a:gd name="T13" fmla="*/ 11 h 37"/>
                <a:gd name="T14" fmla="*/ 26 w 42"/>
                <a:gd name="T15" fmla="*/ 5 h 37"/>
                <a:gd name="T16" fmla="*/ 31 w 42"/>
                <a:gd name="T17" fmla="*/ 0 h 37"/>
                <a:gd name="T18" fmla="*/ 37 w 42"/>
                <a:gd name="T19" fmla="*/ 0 h 37"/>
                <a:gd name="T20" fmla="*/ 42 w 42"/>
                <a:gd name="T21" fmla="*/ 5 h 37"/>
                <a:gd name="T22" fmla="*/ 42 w 42"/>
                <a:gd name="T23" fmla="*/ 11 h 37"/>
                <a:gd name="T24" fmla="*/ 42 w 42"/>
                <a:gd name="T25" fmla="*/ 5 h 37"/>
                <a:gd name="T26" fmla="*/ 37 w 42"/>
                <a:gd name="T27" fmla="*/ 5 h 37"/>
                <a:gd name="T28" fmla="*/ 26 w 42"/>
                <a:gd name="T29" fmla="*/ 11 h 37"/>
                <a:gd name="T30" fmla="*/ 26 w 42"/>
                <a:gd name="T31" fmla="*/ 16 h 37"/>
                <a:gd name="T32" fmla="*/ 21 w 42"/>
                <a:gd name="T33" fmla="*/ 21 h 37"/>
                <a:gd name="T34" fmla="*/ 10 w 42"/>
                <a:gd name="T35" fmla="*/ 26 h 37"/>
                <a:gd name="T36" fmla="*/ 5 w 42"/>
                <a:gd name="T37" fmla="*/ 32 h 37"/>
                <a:gd name="T38" fmla="*/ 5 w 42"/>
                <a:gd name="T39" fmla="*/ 37 h 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37"/>
                <a:gd name="T62" fmla="*/ 42 w 42"/>
                <a:gd name="T63" fmla="*/ 37 h 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37">
                  <a:moveTo>
                    <a:pt x="5" y="37"/>
                  </a:moveTo>
                  <a:lnTo>
                    <a:pt x="5" y="32"/>
                  </a:lnTo>
                  <a:lnTo>
                    <a:pt x="0" y="26"/>
                  </a:lnTo>
                  <a:lnTo>
                    <a:pt x="5" y="21"/>
                  </a:lnTo>
                  <a:lnTo>
                    <a:pt x="10" y="21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42" y="11"/>
                  </a:lnTo>
                  <a:lnTo>
                    <a:pt x="42" y="5"/>
                  </a:lnTo>
                  <a:lnTo>
                    <a:pt x="37" y="5"/>
                  </a:lnTo>
                  <a:lnTo>
                    <a:pt x="26" y="11"/>
                  </a:lnTo>
                  <a:lnTo>
                    <a:pt x="26" y="16"/>
                  </a:lnTo>
                  <a:lnTo>
                    <a:pt x="21" y="21"/>
                  </a:lnTo>
                  <a:lnTo>
                    <a:pt x="10" y="26"/>
                  </a:lnTo>
                  <a:lnTo>
                    <a:pt x="5" y="32"/>
                  </a:lnTo>
                  <a:lnTo>
                    <a:pt x="5" y="3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3" name="Freeform 55"/>
            <p:cNvSpPr>
              <a:spLocks/>
            </p:cNvSpPr>
            <p:nvPr/>
          </p:nvSpPr>
          <p:spPr bwMode="auto">
            <a:xfrm>
              <a:off x="995" y="2227"/>
              <a:ext cx="37" cy="21"/>
            </a:xfrm>
            <a:custGeom>
              <a:avLst/>
              <a:gdLst>
                <a:gd name="T0" fmla="*/ 0 w 37"/>
                <a:gd name="T1" fmla="*/ 21 h 21"/>
                <a:gd name="T2" fmla="*/ 6 w 37"/>
                <a:gd name="T3" fmla="*/ 16 h 21"/>
                <a:gd name="T4" fmla="*/ 11 w 37"/>
                <a:gd name="T5" fmla="*/ 11 h 21"/>
                <a:gd name="T6" fmla="*/ 21 w 37"/>
                <a:gd name="T7" fmla="*/ 6 h 21"/>
                <a:gd name="T8" fmla="*/ 27 w 37"/>
                <a:gd name="T9" fmla="*/ 0 h 21"/>
                <a:gd name="T10" fmla="*/ 32 w 37"/>
                <a:gd name="T11" fmla="*/ 0 h 21"/>
                <a:gd name="T12" fmla="*/ 37 w 37"/>
                <a:gd name="T13" fmla="*/ 11 h 21"/>
                <a:gd name="T14" fmla="*/ 37 w 37"/>
                <a:gd name="T15" fmla="*/ 6 h 21"/>
                <a:gd name="T16" fmla="*/ 32 w 37"/>
                <a:gd name="T17" fmla="*/ 6 h 21"/>
                <a:gd name="T18" fmla="*/ 27 w 37"/>
                <a:gd name="T19" fmla="*/ 6 h 21"/>
                <a:gd name="T20" fmla="*/ 27 w 37"/>
                <a:gd name="T21" fmla="*/ 11 h 21"/>
                <a:gd name="T22" fmla="*/ 21 w 37"/>
                <a:gd name="T23" fmla="*/ 11 h 21"/>
                <a:gd name="T24" fmla="*/ 11 w 37"/>
                <a:gd name="T25" fmla="*/ 16 h 21"/>
                <a:gd name="T26" fmla="*/ 6 w 37"/>
                <a:gd name="T27" fmla="*/ 16 h 21"/>
                <a:gd name="T28" fmla="*/ 0 w 37"/>
                <a:gd name="T29" fmla="*/ 21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7"/>
                <a:gd name="T46" fmla="*/ 0 h 21"/>
                <a:gd name="T47" fmla="*/ 37 w 37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7" h="21">
                  <a:moveTo>
                    <a:pt x="0" y="21"/>
                  </a:moveTo>
                  <a:lnTo>
                    <a:pt x="6" y="16"/>
                  </a:lnTo>
                  <a:lnTo>
                    <a:pt x="11" y="11"/>
                  </a:lnTo>
                  <a:lnTo>
                    <a:pt x="21" y="6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11"/>
                  </a:lnTo>
                  <a:lnTo>
                    <a:pt x="37" y="6"/>
                  </a:lnTo>
                  <a:lnTo>
                    <a:pt x="32" y="6"/>
                  </a:lnTo>
                  <a:lnTo>
                    <a:pt x="27" y="6"/>
                  </a:lnTo>
                  <a:lnTo>
                    <a:pt x="27" y="11"/>
                  </a:lnTo>
                  <a:lnTo>
                    <a:pt x="21" y="11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4" name="Freeform 56"/>
            <p:cNvSpPr>
              <a:spLocks/>
            </p:cNvSpPr>
            <p:nvPr/>
          </p:nvSpPr>
          <p:spPr bwMode="auto">
            <a:xfrm>
              <a:off x="959" y="2133"/>
              <a:ext cx="63" cy="47"/>
            </a:xfrm>
            <a:custGeom>
              <a:avLst/>
              <a:gdLst>
                <a:gd name="T0" fmla="*/ 5 w 63"/>
                <a:gd name="T1" fmla="*/ 47 h 47"/>
                <a:gd name="T2" fmla="*/ 0 w 63"/>
                <a:gd name="T3" fmla="*/ 42 h 47"/>
                <a:gd name="T4" fmla="*/ 0 w 63"/>
                <a:gd name="T5" fmla="*/ 37 h 47"/>
                <a:gd name="T6" fmla="*/ 0 w 63"/>
                <a:gd name="T7" fmla="*/ 31 h 47"/>
                <a:gd name="T8" fmla="*/ 10 w 63"/>
                <a:gd name="T9" fmla="*/ 26 h 47"/>
                <a:gd name="T10" fmla="*/ 15 w 63"/>
                <a:gd name="T11" fmla="*/ 26 h 47"/>
                <a:gd name="T12" fmla="*/ 21 w 63"/>
                <a:gd name="T13" fmla="*/ 21 h 47"/>
                <a:gd name="T14" fmla="*/ 36 w 63"/>
                <a:gd name="T15" fmla="*/ 10 h 47"/>
                <a:gd name="T16" fmla="*/ 42 w 63"/>
                <a:gd name="T17" fmla="*/ 10 h 47"/>
                <a:gd name="T18" fmla="*/ 42 w 63"/>
                <a:gd name="T19" fmla="*/ 5 h 47"/>
                <a:gd name="T20" fmla="*/ 47 w 63"/>
                <a:gd name="T21" fmla="*/ 0 h 47"/>
                <a:gd name="T22" fmla="*/ 52 w 63"/>
                <a:gd name="T23" fmla="*/ 0 h 47"/>
                <a:gd name="T24" fmla="*/ 63 w 63"/>
                <a:gd name="T25" fmla="*/ 5 h 47"/>
                <a:gd name="T26" fmla="*/ 63 w 63"/>
                <a:gd name="T27" fmla="*/ 10 h 47"/>
                <a:gd name="T28" fmla="*/ 63 w 63"/>
                <a:gd name="T29" fmla="*/ 16 h 47"/>
                <a:gd name="T30" fmla="*/ 57 w 63"/>
                <a:gd name="T31" fmla="*/ 10 h 47"/>
                <a:gd name="T32" fmla="*/ 52 w 63"/>
                <a:gd name="T33" fmla="*/ 5 h 47"/>
                <a:gd name="T34" fmla="*/ 47 w 63"/>
                <a:gd name="T35" fmla="*/ 10 h 47"/>
                <a:gd name="T36" fmla="*/ 47 w 63"/>
                <a:gd name="T37" fmla="*/ 16 h 47"/>
                <a:gd name="T38" fmla="*/ 42 w 63"/>
                <a:gd name="T39" fmla="*/ 21 h 47"/>
                <a:gd name="T40" fmla="*/ 26 w 63"/>
                <a:gd name="T41" fmla="*/ 26 h 47"/>
                <a:gd name="T42" fmla="*/ 21 w 63"/>
                <a:gd name="T43" fmla="*/ 31 h 47"/>
                <a:gd name="T44" fmla="*/ 15 w 63"/>
                <a:gd name="T45" fmla="*/ 31 h 47"/>
                <a:gd name="T46" fmla="*/ 5 w 63"/>
                <a:gd name="T47" fmla="*/ 37 h 47"/>
                <a:gd name="T48" fmla="*/ 0 w 63"/>
                <a:gd name="T49" fmla="*/ 42 h 47"/>
                <a:gd name="T50" fmla="*/ 5 w 63"/>
                <a:gd name="T51" fmla="*/ 42 h 47"/>
                <a:gd name="T52" fmla="*/ 5 w 63"/>
                <a:gd name="T53" fmla="*/ 47 h 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3"/>
                <a:gd name="T82" fmla="*/ 0 h 47"/>
                <a:gd name="T83" fmla="*/ 63 w 63"/>
                <a:gd name="T84" fmla="*/ 47 h 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3" h="47">
                  <a:moveTo>
                    <a:pt x="5" y="47"/>
                  </a:moveTo>
                  <a:lnTo>
                    <a:pt x="0" y="42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10" y="26"/>
                  </a:lnTo>
                  <a:lnTo>
                    <a:pt x="15" y="26"/>
                  </a:lnTo>
                  <a:lnTo>
                    <a:pt x="21" y="21"/>
                  </a:lnTo>
                  <a:lnTo>
                    <a:pt x="36" y="10"/>
                  </a:lnTo>
                  <a:lnTo>
                    <a:pt x="42" y="10"/>
                  </a:lnTo>
                  <a:lnTo>
                    <a:pt x="42" y="5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63" y="5"/>
                  </a:lnTo>
                  <a:lnTo>
                    <a:pt x="63" y="10"/>
                  </a:lnTo>
                  <a:lnTo>
                    <a:pt x="63" y="16"/>
                  </a:lnTo>
                  <a:lnTo>
                    <a:pt x="57" y="10"/>
                  </a:lnTo>
                  <a:lnTo>
                    <a:pt x="52" y="5"/>
                  </a:lnTo>
                  <a:lnTo>
                    <a:pt x="47" y="10"/>
                  </a:lnTo>
                  <a:lnTo>
                    <a:pt x="47" y="16"/>
                  </a:lnTo>
                  <a:lnTo>
                    <a:pt x="42" y="21"/>
                  </a:lnTo>
                  <a:lnTo>
                    <a:pt x="26" y="26"/>
                  </a:lnTo>
                  <a:lnTo>
                    <a:pt x="21" y="31"/>
                  </a:lnTo>
                  <a:lnTo>
                    <a:pt x="15" y="31"/>
                  </a:lnTo>
                  <a:lnTo>
                    <a:pt x="5" y="37"/>
                  </a:lnTo>
                  <a:lnTo>
                    <a:pt x="0" y="42"/>
                  </a:lnTo>
                  <a:lnTo>
                    <a:pt x="5" y="42"/>
                  </a:lnTo>
                  <a:lnTo>
                    <a:pt x="5" y="4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5" name="Freeform 57"/>
            <p:cNvSpPr>
              <a:spLocks/>
            </p:cNvSpPr>
            <p:nvPr/>
          </p:nvSpPr>
          <p:spPr bwMode="auto">
            <a:xfrm>
              <a:off x="906" y="2170"/>
              <a:ext cx="58" cy="26"/>
            </a:xfrm>
            <a:custGeom>
              <a:avLst/>
              <a:gdLst>
                <a:gd name="T0" fmla="*/ 0 w 58"/>
                <a:gd name="T1" fmla="*/ 26 h 26"/>
                <a:gd name="T2" fmla="*/ 0 w 58"/>
                <a:gd name="T3" fmla="*/ 21 h 26"/>
                <a:gd name="T4" fmla="*/ 0 w 58"/>
                <a:gd name="T5" fmla="*/ 15 h 26"/>
                <a:gd name="T6" fmla="*/ 0 w 58"/>
                <a:gd name="T7" fmla="*/ 10 h 26"/>
                <a:gd name="T8" fmla="*/ 5 w 58"/>
                <a:gd name="T9" fmla="*/ 10 h 26"/>
                <a:gd name="T10" fmla="*/ 16 w 58"/>
                <a:gd name="T11" fmla="*/ 10 h 26"/>
                <a:gd name="T12" fmla="*/ 21 w 58"/>
                <a:gd name="T13" fmla="*/ 10 h 26"/>
                <a:gd name="T14" fmla="*/ 37 w 58"/>
                <a:gd name="T15" fmla="*/ 5 h 26"/>
                <a:gd name="T16" fmla="*/ 42 w 58"/>
                <a:gd name="T17" fmla="*/ 0 h 26"/>
                <a:gd name="T18" fmla="*/ 47 w 58"/>
                <a:gd name="T19" fmla="*/ 0 h 26"/>
                <a:gd name="T20" fmla="*/ 53 w 58"/>
                <a:gd name="T21" fmla="*/ 0 h 26"/>
                <a:gd name="T22" fmla="*/ 58 w 58"/>
                <a:gd name="T23" fmla="*/ 0 h 26"/>
                <a:gd name="T24" fmla="*/ 58 w 58"/>
                <a:gd name="T25" fmla="*/ 5 h 26"/>
                <a:gd name="T26" fmla="*/ 58 w 58"/>
                <a:gd name="T27" fmla="*/ 10 h 26"/>
                <a:gd name="T28" fmla="*/ 58 w 58"/>
                <a:gd name="T29" fmla="*/ 5 h 26"/>
                <a:gd name="T30" fmla="*/ 53 w 58"/>
                <a:gd name="T31" fmla="*/ 5 h 26"/>
                <a:gd name="T32" fmla="*/ 42 w 58"/>
                <a:gd name="T33" fmla="*/ 5 h 26"/>
                <a:gd name="T34" fmla="*/ 32 w 58"/>
                <a:gd name="T35" fmla="*/ 10 h 26"/>
                <a:gd name="T36" fmla="*/ 21 w 58"/>
                <a:gd name="T37" fmla="*/ 15 h 26"/>
                <a:gd name="T38" fmla="*/ 11 w 58"/>
                <a:gd name="T39" fmla="*/ 15 h 26"/>
                <a:gd name="T40" fmla="*/ 5 w 58"/>
                <a:gd name="T41" fmla="*/ 21 h 26"/>
                <a:gd name="T42" fmla="*/ 0 w 58"/>
                <a:gd name="T43" fmla="*/ 21 h 26"/>
                <a:gd name="T44" fmla="*/ 0 w 58"/>
                <a:gd name="T45" fmla="*/ 26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26"/>
                <a:gd name="T71" fmla="*/ 58 w 58"/>
                <a:gd name="T72" fmla="*/ 26 h 2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26">
                  <a:moveTo>
                    <a:pt x="0" y="26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6" y="10"/>
                  </a:lnTo>
                  <a:lnTo>
                    <a:pt x="21" y="10"/>
                  </a:lnTo>
                  <a:lnTo>
                    <a:pt x="37" y="5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58" y="5"/>
                  </a:lnTo>
                  <a:lnTo>
                    <a:pt x="58" y="10"/>
                  </a:lnTo>
                  <a:lnTo>
                    <a:pt x="58" y="5"/>
                  </a:lnTo>
                  <a:lnTo>
                    <a:pt x="53" y="5"/>
                  </a:lnTo>
                  <a:lnTo>
                    <a:pt x="42" y="5"/>
                  </a:lnTo>
                  <a:lnTo>
                    <a:pt x="32" y="10"/>
                  </a:lnTo>
                  <a:lnTo>
                    <a:pt x="21" y="15"/>
                  </a:lnTo>
                  <a:lnTo>
                    <a:pt x="11" y="15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6" name="Freeform 58"/>
            <p:cNvSpPr>
              <a:spLocks/>
            </p:cNvSpPr>
            <p:nvPr/>
          </p:nvSpPr>
          <p:spPr bwMode="auto">
            <a:xfrm>
              <a:off x="875" y="2185"/>
              <a:ext cx="36" cy="11"/>
            </a:xfrm>
            <a:custGeom>
              <a:avLst/>
              <a:gdLst>
                <a:gd name="T0" fmla="*/ 0 w 36"/>
                <a:gd name="T1" fmla="*/ 6 h 11"/>
                <a:gd name="T2" fmla="*/ 10 w 36"/>
                <a:gd name="T3" fmla="*/ 6 h 11"/>
                <a:gd name="T4" fmla="*/ 10 w 36"/>
                <a:gd name="T5" fmla="*/ 0 h 11"/>
                <a:gd name="T6" fmla="*/ 15 w 36"/>
                <a:gd name="T7" fmla="*/ 0 h 11"/>
                <a:gd name="T8" fmla="*/ 31 w 36"/>
                <a:gd name="T9" fmla="*/ 0 h 11"/>
                <a:gd name="T10" fmla="*/ 36 w 36"/>
                <a:gd name="T11" fmla="*/ 0 h 11"/>
                <a:gd name="T12" fmla="*/ 36 w 36"/>
                <a:gd name="T13" fmla="*/ 11 h 11"/>
                <a:gd name="T14" fmla="*/ 36 w 36"/>
                <a:gd name="T15" fmla="*/ 6 h 11"/>
                <a:gd name="T16" fmla="*/ 31 w 36"/>
                <a:gd name="T17" fmla="*/ 0 h 11"/>
                <a:gd name="T18" fmla="*/ 26 w 36"/>
                <a:gd name="T19" fmla="*/ 0 h 11"/>
                <a:gd name="T20" fmla="*/ 21 w 36"/>
                <a:gd name="T21" fmla="*/ 6 h 11"/>
                <a:gd name="T22" fmla="*/ 15 w 36"/>
                <a:gd name="T23" fmla="*/ 6 h 11"/>
                <a:gd name="T24" fmla="*/ 10 w 36"/>
                <a:gd name="T25" fmla="*/ 11 h 11"/>
                <a:gd name="T26" fmla="*/ 10 w 36"/>
                <a:gd name="T27" fmla="*/ 6 h 11"/>
                <a:gd name="T28" fmla="*/ 5 w 36"/>
                <a:gd name="T29" fmla="*/ 6 h 11"/>
                <a:gd name="T30" fmla="*/ 0 w 36"/>
                <a:gd name="T31" fmla="*/ 6 h 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6"/>
                <a:gd name="T49" fmla="*/ 0 h 11"/>
                <a:gd name="T50" fmla="*/ 36 w 36"/>
                <a:gd name="T51" fmla="*/ 11 h 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6" h="11">
                  <a:moveTo>
                    <a:pt x="0" y="6"/>
                  </a:moveTo>
                  <a:lnTo>
                    <a:pt x="10" y="6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36" y="0"/>
                  </a:lnTo>
                  <a:lnTo>
                    <a:pt x="36" y="11"/>
                  </a:lnTo>
                  <a:lnTo>
                    <a:pt x="36" y="6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0" y="11"/>
                  </a:lnTo>
                  <a:lnTo>
                    <a:pt x="10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7" name="Freeform 59"/>
            <p:cNvSpPr>
              <a:spLocks/>
            </p:cNvSpPr>
            <p:nvPr/>
          </p:nvSpPr>
          <p:spPr bwMode="auto">
            <a:xfrm>
              <a:off x="943" y="2101"/>
              <a:ext cx="68" cy="42"/>
            </a:xfrm>
            <a:custGeom>
              <a:avLst/>
              <a:gdLst>
                <a:gd name="T0" fmla="*/ 5 w 68"/>
                <a:gd name="T1" fmla="*/ 42 h 42"/>
                <a:gd name="T2" fmla="*/ 0 w 68"/>
                <a:gd name="T3" fmla="*/ 32 h 42"/>
                <a:gd name="T4" fmla="*/ 0 w 68"/>
                <a:gd name="T5" fmla="*/ 21 h 42"/>
                <a:gd name="T6" fmla="*/ 5 w 68"/>
                <a:gd name="T7" fmla="*/ 21 h 42"/>
                <a:gd name="T8" fmla="*/ 21 w 68"/>
                <a:gd name="T9" fmla="*/ 21 h 42"/>
                <a:gd name="T10" fmla="*/ 26 w 68"/>
                <a:gd name="T11" fmla="*/ 21 h 42"/>
                <a:gd name="T12" fmla="*/ 31 w 68"/>
                <a:gd name="T13" fmla="*/ 16 h 42"/>
                <a:gd name="T14" fmla="*/ 47 w 68"/>
                <a:gd name="T15" fmla="*/ 11 h 42"/>
                <a:gd name="T16" fmla="*/ 52 w 68"/>
                <a:gd name="T17" fmla="*/ 6 h 42"/>
                <a:gd name="T18" fmla="*/ 58 w 68"/>
                <a:gd name="T19" fmla="*/ 0 h 42"/>
                <a:gd name="T20" fmla="*/ 63 w 68"/>
                <a:gd name="T21" fmla="*/ 0 h 42"/>
                <a:gd name="T22" fmla="*/ 68 w 68"/>
                <a:gd name="T23" fmla="*/ 6 h 42"/>
                <a:gd name="T24" fmla="*/ 68 w 68"/>
                <a:gd name="T25" fmla="*/ 11 h 42"/>
                <a:gd name="T26" fmla="*/ 68 w 68"/>
                <a:gd name="T27" fmla="*/ 16 h 42"/>
                <a:gd name="T28" fmla="*/ 68 w 68"/>
                <a:gd name="T29" fmla="*/ 11 h 42"/>
                <a:gd name="T30" fmla="*/ 63 w 68"/>
                <a:gd name="T31" fmla="*/ 11 h 42"/>
                <a:gd name="T32" fmla="*/ 58 w 68"/>
                <a:gd name="T33" fmla="*/ 11 h 42"/>
                <a:gd name="T34" fmla="*/ 52 w 68"/>
                <a:gd name="T35" fmla="*/ 16 h 42"/>
                <a:gd name="T36" fmla="*/ 47 w 68"/>
                <a:gd name="T37" fmla="*/ 21 h 42"/>
                <a:gd name="T38" fmla="*/ 37 w 68"/>
                <a:gd name="T39" fmla="*/ 21 h 42"/>
                <a:gd name="T40" fmla="*/ 21 w 68"/>
                <a:gd name="T41" fmla="*/ 27 h 42"/>
                <a:gd name="T42" fmla="*/ 10 w 68"/>
                <a:gd name="T43" fmla="*/ 27 h 42"/>
                <a:gd name="T44" fmla="*/ 5 w 68"/>
                <a:gd name="T45" fmla="*/ 32 h 42"/>
                <a:gd name="T46" fmla="*/ 5 w 68"/>
                <a:gd name="T47" fmla="*/ 37 h 42"/>
                <a:gd name="T48" fmla="*/ 5 w 68"/>
                <a:gd name="T49" fmla="*/ 42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8"/>
                <a:gd name="T76" fmla="*/ 0 h 42"/>
                <a:gd name="T77" fmla="*/ 68 w 68"/>
                <a:gd name="T78" fmla="*/ 42 h 4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8" h="42">
                  <a:moveTo>
                    <a:pt x="5" y="42"/>
                  </a:moveTo>
                  <a:lnTo>
                    <a:pt x="0" y="32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21" y="21"/>
                  </a:lnTo>
                  <a:lnTo>
                    <a:pt x="26" y="21"/>
                  </a:lnTo>
                  <a:lnTo>
                    <a:pt x="31" y="16"/>
                  </a:lnTo>
                  <a:lnTo>
                    <a:pt x="47" y="11"/>
                  </a:lnTo>
                  <a:lnTo>
                    <a:pt x="52" y="6"/>
                  </a:lnTo>
                  <a:lnTo>
                    <a:pt x="58" y="0"/>
                  </a:lnTo>
                  <a:lnTo>
                    <a:pt x="63" y="0"/>
                  </a:lnTo>
                  <a:lnTo>
                    <a:pt x="68" y="6"/>
                  </a:lnTo>
                  <a:lnTo>
                    <a:pt x="68" y="11"/>
                  </a:lnTo>
                  <a:lnTo>
                    <a:pt x="68" y="16"/>
                  </a:lnTo>
                  <a:lnTo>
                    <a:pt x="68" y="11"/>
                  </a:lnTo>
                  <a:lnTo>
                    <a:pt x="63" y="11"/>
                  </a:lnTo>
                  <a:lnTo>
                    <a:pt x="58" y="11"/>
                  </a:lnTo>
                  <a:lnTo>
                    <a:pt x="52" y="16"/>
                  </a:lnTo>
                  <a:lnTo>
                    <a:pt x="47" y="21"/>
                  </a:lnTo>
                  <a:lnTo>
                    <a:pt x="37" y="21"/>
                  </a:lnTo>
                  <a:lnTo>
                    <a:pt x="21" y="27"/>
                  </a:lnTo>
                  <a:lnTo>
                    <a:pt x="10" y="27"/>
                  </a:lnTo>
                  <a:lnTo>
                    <a:pt x="5" y="32"/>
                  </a:lnTo>
                  <a:lnTo>
                    <a:pt x="5" y="37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8" name="Freeform 60"/>
            <p:cNvSpPr>
              <a:spLocks/>
            </p:cNvSpPr>
            <p:nvPr/>
          </p:nvSpPr>
          <p:spPr bwMode="auto">
            <a:xfrm>
              <a:off x="896" y="2128"/>
              <a:ext cx="52" cy="26"/>
            </a:xfrm>
            <a:custGeom>
              <a:avLst/>
              <a:gdLst>
                <a:gd name="T0" fmla="*/ 0 w 52"/>
                <a:gd name="T1" fmla="*/ 26 h 26"/>
                <a:gd name="T2" fmla="*/ 0 w 52"/>
                <a:gd name="T3" fmla="*/ 21 h 26"/>
                <a:gd name="T4" fmla="*/ 0 w 52"/>
                <a:gd name="T5" fmla="*/ 15 h 26"/>
                <a:gd name="T6" fmla="*/ 0 w 52"/>
                <a:gd name="T7" fmla="*/ 10 h 26"/>
                <a:gd name="T8" fmla="*/ 5 w 52"/>
                <a:gd name="T9" fmla="*/ 10 h 26"/>
                <a:gd name="T10" fmla="*/ 21 w 52"/>
                <a:gd name="T11" fmla="*/ 10 h 26"/>
                <a:gd name="T12" fmla="*/ 31 w 52"/>
                <a:gd name="T13" fmla="*/ 5 h 26"/>
                <a:gd name="T14" fmla="*/ 47 w 52"/>
                <a:gd name="T15" fmla="*/ 0 h 26"/>
                <a:gd name="T16" fmla="*/ 52 w 52"/>
                <a:gd name="T17" fmla="*/ 0 h 26"/>
                <a:gd name="T18" fmla="*/ 52 w 52"/>
                <a:gd name="T19" fmla="*/ 5 h 26"/>
                <a:gd name="T20" fmla="*/ 52 w 52"/>
                <a:gd name="T21" fmla="*/ 10 h 26"/>
                <a:gd name="T22" fmla="*/ 52 w 52"/>
                <a:gd name="T23" fmla="*/ 5 h 26"/>
                <a:gd name="T24" fmla="*/ 47 w 52"/>
                <a:gd name="T25" fmla="*/ 5 h 26"/>
                <a:gd name="T26" fmla="*/ 42 w 52"/>
                <a:gd name="T27" fmla="*/ 10 h 26"/>
                <a:gd name="T28" fmla="*/ 15 w 52"/>
                <a:gd name="T29" fmla="*/ 15 h 26"/>
                <a:gd name="T30" fmla="*/ 5 w 52"/>
                <a:gd name="T31" fmla="*/ 15 h 26"/>
                <a:gd name="T32" fmla="*/ 0 w 52"/>
                <a:gd name="T33" fmla="*/ 21 h 26"/>
                <a:gd name="T34" fmla="*/ 0 w 52"/>
                <a:gd name="T35" fmla="*/ 26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26"/>
                <a:gd name="T56" fmla="*/ 52 w 5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26">
                  <a:moveTo>
                    <a:pt x="0" y="26"/>
                  </a:moveTo>
                  <a:lnTo>
                    <a:pt x="0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21" y="10"/>
                  </a:lnTo>
                  <a:lnTo>
                    <a:pt x="31" y="5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2" y="5"/>
                  </a:lnTo>
                  <a:lnTo>
                    <a:pt x="52" y="10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2" y="10"/>
                  </a:lnTo>
                  <a:lnTo>
                    <a:pt x="15" y="15"/>
                  </a:lnTo>
                  <a:lnTo>
                    <a:pt x="5" y="15"/>
                  </a:lnTo>
                  <a:lnTo>
                    <a:pt x="0" y="2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89" name="Freeform 61"/>
            <p:cNvSpPr>
              <a:spLocks/>
            </p:cNvSpPr>
            <p:nvPr/>
          </p:nvSpPr>
          <p:spPr bwMode="auto">
            <a:xfrm>
              <a:off x="864" y="2143"/>
              <a:ext cx="32" cy="16"/>
            </a:xfrm>
            <a:custGeom>
              <a:avLst/>
              <a:gdLst>
                <a:gd name="T0" fmla="*/ 0 w 32"/>
                <a:gd name="T1" fmla="*/ 16 h 16"/>
                <a:gd name="T2" fmla="*/ 0 w 32"/>
                <a:gd name="T3" fmla="*/ 11 h 16"/>
                <a:gd name="T4" fmla="*/ 5 w 32"/>
                <a:gd name="T5" fmla="*/ 11 h 16"/>
                <a:gd name="T6" fmla="*/ 11 w 32"/>
                <a:gd name="T7" fmla="*/ 6 h 16"/>
                <a:gd name="T8" fmla="*/ 21 w 32"/>
                <a:gd name="T9" fmla="*/ 0 h 16"/>
                <a:gd name="T10" fmla="*/ 26 w 32"/>
                <a:gd name="T11" fmla="*/ 0 h 16"/>
                <a:gd name="T12" fmla="*/ 32 w 32"/>
                <a:gd name="T13" fmla="*/ 0 h 16"/>
                <a:gd name="T14" fmla="*/ 32 w 32"/>
                <a:gd name="T15" fmla="*/ 6 h 16"/>
                <a:gd name="T16" fmla="*/ 26 w 32"/>
                <a:gd name="T17" fmla="*/ 0 h 16"/>
                <a:gd name="T18" fmla="*/ 21 w 32"/>
                <a:gd name="T19" fmla="*/ 0 h 16"/>
                <a:gd name="T20" fmla="*/ 21 w 32"/>
                <a:gd name="T21" fmla="*/ 6 h 16"/>
                <a:gd name="T22" fmla="*/ 16 w 32"/>
                <a:gd name="T23" fmla="*/ 11 h 16"/>
                <a:gd name="T24" fmla="*/ 11 w 32"/>
                <a:gd name="T25" fmla="*/ 11 h 16"/>
                <a:gd name="T26" fmla="*/ 5 w 32"/>
                <a:gd name="T27" fmla="*/ 11 h 16"/>
                <a:gd name="T28" fmla="*/ 0 w 32"/>
                <a:gd name="T29" fmla="*/ 11 h 16"/>
                <a:gd name="T30" fmla="*/ 0 w 32"/>
                <a:gd name="T31" fmla="*/ 16 h 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16"/>
                <a:gd name="T50" fmla="*/ 32 w 32"/>
                <a:gd name="T51" fmla="*/ 16 h 1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16">
                  <a:moveTo>
                    <a:pt x="0" y="16"/>
                  </a:moveTo>
                  <a:lnTo>
                    <a:pt x="0" y="11"/>
                  </a:lnTo>
                  <a:lnTo>
                    <a:pt x="5" y="11"/>
                  </a:lnTo>
                  <a:lnTo>
                    <a:pt x="11" y="6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6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0" name="Freeform 62"/>
            <p:cNvSpPr>
              <a:spLocks/>
            </p:cNvSpPr>
            <p:nvPr/>
          </p:nvSpPr>
          <p:spPr bwMode="auto">
            <a:xfrm>
              <a:off x="948" y="2070"/>
              <a:ext cx="63" cy="37"/>
            </a:xfrm>
            <a:custGeom>
              <a:avLst/>
              <a:gdLst>
                <a:gd name="T0" fmla="*/ 0 w 63"/>
                <a:gd name="T1" fmla="*/ 37 h 37"/>
                <a:gd name="T2" fmla="*/ 0 w 63"/>
                <a:gd name="T3" fmla="*/ 26 h 37"/>
                <a:gd name="T4" fmla="*/ 0 w 63"/>
                <a:gd name="T5" fmla="*/ 21 h 37"/>
                <a:gd name="T6" fmla="*/ 16 w 63"/>
                <a:gd name="T7" fmla="*/ 21 h 37"/>
                <a:gd name="T8" fmla="*/ 26 w 63"/>
                <a:gd name="T9" fmla="*/ 16 h 37"/>
                <a:gd name="T10" fmla="*/ 37 w 63"/>
                <a:gd name="T11" fmla="*/ 10 h 37"/>
                <a:gd name="T12" fmla="*/ 47 w 63"/>
                <a:gd name="T13" fmla="*/ 5 h 37"/>
                <a:gd name="T14" fmla="*/ 53 w 63"/>
                <a:gd name="T15" fmla="*/ 0 h 37"/>
                <a:gd name="T16" fmla="*/ 58 w 63"/>
                <a:gd name="T17" fmla="*/ 5 h 37"/>
                <a:gd name="T18" fmla="*/ 63 w 63"/>
                <a:gd name="T19" fmla="*/ 5 h 37"/>
                <a:gd name="T20" fmla="*/ 63 w 63"/>
                <a:gd name="T21" fmla="*/ 10 h 37"/>
                <a:gd name="T22" fmla="*/ 63 w 63"/>
                <a:gd name="T23" fmla="*/ 16 h 37"/>
                <a:gd name="T24" fmla="*/ 58 w 63"/>
                <a:gd name="T25" fmla="*/ 10 h 37"/>
                <a:gd name="T26" fmla="*/ 58 w 63"/>
                <a:gd name="T27" fmla="*/ 5 h 37"/>
                <a:gd name="T28" fmla="*/ 53 w 63"/>
                <a:gd name="T29" fmla="*/ 10 h 37"/>
                <a:gd name="T30" fmla="*/ 47 w 63"/>
                <a:gd name="T31" fmla="*/ 10 h 37"/>
                <a:gd name="T32" fmla="*/ 47 w 63"/>
                <a:gd name="T33" fmla="*/ 16 h 37"/>
                <a:gd name="T34" fmla="*/ 42 w 63"/>
                <a:gd name="T35" fmla="*/ 16 h 37"/>
                <a:gd name="T36" fmla="*/ 16 w 63"/>
                <a:gd name="T37" fmla="*/ 26 h 37"/>
                <a:gd name="T38" fmla="*/ 5 w 63"/>
                <a:gd name="T39" fmla="*/ 26 h 37"/>
                <a:gd name="T40" fmla="*/ 0 w 63"/>
                <a:gd name="T41" fmla="*/ 31 h 37"/>
                <a:gd name="T42" fmla="*/ 0 w 63"/>
                <a:gd name="T43" fmla="*/ 37 h 3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"/>
                <a:gd name="T67" fmla="*/ 0 h 37"/>
                <a:gd name="T68" fmla="*/ 63 w 63"/>
                <a:gd name="T69" fmla="*/ 37 h 3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" h="37">
                  <a:moveTo>
                    <a:pt x="0" y="37"/>
                  </a:moveTo>
                  <a:lnTo>
                    <a:pt x="0" y="26"/>
                  </a:lnTo>
                  <a:lnTo>
                    <a:pt x="0" y="21"/>
                  </a:lnTo>
                  <a:lnTo>
                    <a:pt x="16" y="21"/>
                  </a:lnTo>
                  <a:lnTo>
                    <a:pt x="26" y="16"/>
                  </a:lnTo>
                  <a:lnTo>
                    <a:pt x="37" y="10"/>
                  </a:lnTo>
                  <a:lnTo>
                    <a:pt x="47" y="5"/>
                  </a:lnTo>
                  <a:lnTo>
                    <a:pt x="53" y="0"/>
                  </a:lnTo>
                  <a:lnTo>
                    <a:pt x="58" y="5"/>
                  </a:lnTo>
                  <a:lnTo>
                    <a:pt x="63" y="5"/>
                  </a:lnTo>
                  <a:lnTo>
                    <a:pt x="63" y="10"/>
                  </a:lnTo>
                  <a:lnTo>
                    <a:pt x="63" y="16"/>
                  </a:lnTo>
                  <a:lnTo>
                    <a:pt x="58" y="10"/>
                  </a:lnTo>
                  <a:lnTo>
                    <a:pt x="58" y="5"/>
                  </a:lnTo>
                  <a:lnTo>
                    <a:pt x="53" y="10"/>
                  </a:lnTo>
                  <a:lnTo>
                    <a:pt x="47" y="10"/>
                  </a:lnTo>
                  <a:lnTo>
                    <a:pt x="47" y="16"/>
                  </a:lnTo>
                  <a:lnTo>
                    <a:pt x="42" y="16"/>
                  </a:lnTo>
                  <a:lnTo>
                    <a:pt x="16" y="26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1" name="Freeform 63"/>
            <p:cNvSpPr>
              <a:spLocks/>
            </p:cNvSpPr>
            <p:nvPr/>
          </p:nvSpPr>
          <p:spPr bwMode="auto">
            <a:xfrm>
              <a:off x="901" y="2096"/>
              <a:ext cx="47" cy="26"/>
            </a:xfrm>
            <a:custGeom>
              <a:avLst/>
              <a:gdLst>
                <a:gd name="T0" fmla="*/ 0 w 47"/>
                <a:gd name="T1" fmla="*/ 26 h 26"/>
                <a:gd name="T2" fmla="*/ 0 w 47"/>
                <a:gd name="T3" fmla="*/ 21 h 26"/>
                <a:gd name="T4" fmla="*/ 0 w 47"/>
                <a:gd name="T5" fmla="*/ 16 h 26"/>
                <a:gd name="T6" fmla="*/ 0 w 47"/>
                <a:gd name="T7" fmla="*/ 11 h 26"/>
                <a:gd name="T8" fmla="*/ 5 w 47"/>
                <a:gd name="T9" fmla="*/ 11 h 26"/>
                <a:gd name="T10" fmla="*/ 10 w 47"/>
                <a:gd name="T11" fmla="*/ 11 h 26"/>
                <a:gd name="T12" fmla="*/ 21 w 47"/>
                <a:gd name="T13" fmla="*/ 11 h 26"/>
                <a:gd name="T14" fmla="*/ 31 w 47"/>
                <a:gd name="T15" fmla="*/ 5 h 26"/>
                <a:gd name="T16" fmla="*/ 37 w 47"/>
                <a:gd name="T17" fmla="*/ 0 h 26"/>
                <a:gd name="T18" fmla="*/ 42 w 47"/>
                <a:gd name="T19" fmla="*/ 0 h 26"/>
                <a:gd name="T20" fmla="*/ 47 w 47"/>
                <a:gd name="T21" fmla="*/ 0 h 26"/>
                <a:gd name="T22" fmla="*/ 47 w 47"/>
                <a:gd name="T23" fmla="*/ 5 h 26"/>
                <a:gd name="T24" fmla="*/ 47 w 47"/>
                <a:gd name="T25" fmla="*/ 11 h 26"/>
                <a:gd name="T26" fmla="*/ 47 w 47"/>
                <a:gd name="T27" fmla="*/ 5 h 26"/>
                <a:gd name="T28" fmla="*/ 37 w 47"/>
                <a:gd name="T29" fmla="*/ 11 h 26"/>
                <a:gd name="T30" fmla="*/ 16 w 47"/>
                <a:gd name="T31" fmla="*/ 16 h 26"/>
                <a:gd name="T32" fmla="*/ 5 w 47"/>
                <a:gd name="T33" fmla="*/ 16 h 26"/>
                <a:gd name="T34" fmla="*/ 0 w 47"/>
                <a:gd name="T35" fmla="*/ 21 h 26"/>
                <a:gd name="T36" fmla="*/ 0 w 47"/>
                <a:gd name="T37" fmla="*/ 26 h 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7"/>
                <a:gd name="T58" fmla="*/ 0 h 26"/>
                <a:gd name="T59" fmla="*/ 47 w 47"/>
                <a:gd name="T60" fmla="*/ 26 h 2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7" h="26">
                  <a:moveTo>
                    <a:pt x="0" y="26"/>
                  </a:move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21" y="11"/>
                  </a:lnTo>
                  <a:lnTo>
                    <a:pt x="31" y="5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7" y="5"/>
                  </a:lnTo>
                  <a:lnTo>
                    <a:pt x="47" y="11"/>
                  </a:lnTo>
                  <a:lnTo>
                    <a:pt x="47" y="5"/>
                  </a:lnTo>
                  <a:lnTo>
                    <a:pt x="37" y="11"/>
                  </a:lnTo>
                  <a:lnTo>
                    <a:pt x="16" y="16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2" name="Freeform 64"/>
            <p:cNvSpPr>
              <a:spLocks/>
            </p:cNvSpPr>
            <p:nvPr/>
          </p:nvSpPr>
          <p:spPr bwMode="auto">
            <a:xfrm>
              <a:off x="869" y="2112"/>
              <a:ext cx="32" cy="16"/>
            </a:xfrm>
            <a:custGeom>
              <a:avLst/>
              <a:gdLst>
                <a:gd name="T0" fmla="*/ 0 w 32"/>
                <a:gd name="T1" fmla="*/ 16 h 16"/>
                <a:gd name="T2" fmla="*/ 16 w 32"/>
                <a:gd name="T3" fmla="*/ 10 h 16"/>
                <a:gd name="T4" fmla="*/ 21 w 32"/>
                <a:gd name="T5" fmla="*/ 5 h 16"/>
                <a:gd name="T6" fmla="*/ 27 w 32"/>
                <a:gd name="T7" fmla="*/ 0 h 16"/>
                <a:gd name="T8" fmla="*/ 32 w 32"/>
                <a:gd name="T9" fmla="*/ 10 h 16"/>
                <a:gd name="T10" fmla="*/ 32 w 32"/>
                <a:gd name="T11" fmla="*/ 5 h 16"/>
                <a:gd name="T12" fmla="*/ 27 w 32"/>
                <a:gd name="T13" fmla="*/ 5 h 16"/>
                <a:gd name="T14" fmla="*/ 21 w 32"/>
                <a:gd name="T15" fmla="*/ 10 h 16"/>
                <a:gd name="T16" fmla="*/ 16 w 32"/>
                <a:gd name="T17" fmla="*/ 10 h 16"/>
                <a:gd name="T18" fmla="*/ 11 w 32"/>
                <a:gd name="T19" fmla="*/ 16 h 16"/>
                <a:gd name="T20" fmla="*/ 6 w 32"/>
                <a:gd name="T21" fmla="*/ 16 h 16"/>
                <a:gd name="T22" fmla="*/ 0 w 32"/>
                <a:gd name="T23" fmla="*/ 16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16"/>
                <a:gd name="T38" fmla="*/ 32 w 32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16">
                  <a:moveTo>
                    <a:pt x="0" y="16"/>
                  </a:moveTo>
                  <a:lnTo>
                    <a:pt x="16" y="10"/>
                  </a:lnTo>
                  <a:lnTo>
                    <a:pt x="21" y="5"/>
                  </a:lnTo>
                  <a:lnTo>
                    <a:pt x="27" y="0"/>
                  </a:lnTo>
                  <a:lnTo>
                    <a:pt x="32" y="10"/>
                  </a:lnTo>
                  <a:lnTo>
                    <a:pt x="32" y="5"/>
                  </a:lnTo>
                  <a:lnTo>
                    <a:pt x="27" y="5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1" y="16"/>
                  </a:lnTo>
                  <a:lnTo>
                    <a:pt x="6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3" name="Freeform 65"/>
            <p:cNvSpPr>
              <a:spLocks/>
            </p:cNvSpPr>
            <p:nvPr/>
          </p:nvSpPr>
          <p:spPr bwMode="auto">
            <a:xfrm>
              <a:off x="959" y="2043"/>
              <a:ext cx="52" cy="21"/>
            </a:xfrm>
            <a:custGeom>
              <a:avLst/>
              <a:gdLst>
                <a:gd name="T0" fmla="*/ 0 w 52"/>
                <a:gd name="T1" fmla="*/ 11 h 21"/>
                <a:gd name="T2" fmla="*/ 0 w 52"/>
                <a:gd name="T3" fmla="*/ 6 h 21"/>
                <a:gd name="T4" fmla="*/ 0 w 52"/>
                <a:gd name="T5" fmla="*/ 0 h 21"/>
                <a:gd name="T6" fmla="*/ 5 w 52"/>
                <a:gd name="T7" fmla="*/ 0 h 21"/>
                <a:gd name="T8" fmla="*/ 15 w 52"/>
                <a:gd name="T9" fmla="*/ 0 h 21"/>
                <a:gd name="T10" fmla="*/ 15 w 52"/>
                <a:gd name="T11" fmla="*/ 6 h 21"/>
                <a:gd name="T12" fmla="*/ 21 w 52"/>
                <a:gd name="T13" fmla="*/ 6 h 21"/>
                <a:gd name="T14" fmla="*/ 36 w 52"/>
                <a:gd name="T15" fmla="*/ 6 h 21"/>
                <a:gd name="T16" fmla="*/ 42 w 52"/>
                <a:gd name="T17" fmla="*/ 6 h 21"/>
                <a:gd name="T18" fmla="*/ 47 w 52"/>
                <a:gd name="T19" fmla="*/ 6 h 21"/>
                <a:gd name="T20" fmla="*/ 52 w 52"/>
                <a:gd name="T21" fmla="*/ 6 h 21"/>
                <a:gd name="T22" fmla="*/ 52 w 52"/>
                <a:gd name="T23" fmla="*/ 11 h 21"/>
                <a:gd name="T24" fmla="*/ 47 w 52"/>
                <a:gd name="T25" fmla="*/ 21 h 21"/>
                <a:gd name="T26" fmla="*/ 52 w 52"/>
                <a:gd name="T27" fmla="*/ 16 h 21"/>
                <a:gd name="T28" fmla="*/ 47 w 52"/>
                <a:gd name="T29" fmla="*/ 11 h 21"/>
                <a:gd name="T30" fmla="*/ 42 w 52"/>
                <a:gd name="T31" fmla="*/ 11 h 21"/>
                <a:gd name="T32" fmla="*/ 36 w 52"/>
                <a:gd name="T33" fmla="*/ 11 h 21"/>
                <a:gd name="T34" fmla="*/ 31 w 52"/>
                <a:gd name="T35" fmla="*/ 11 h 21"/>
                <a:gd name="T36" fmla="*/ 10 w 52"/>
                <a:gd name="T37" fmla="*/ 11 h 21"/>
                <a:gd name="T38" fmla="*/ 5 w 52"/>
                <a:gd name="T39" fmla="*/ 6 h 21"/>
                <a:gd name="T40" fmla="*/ 0 w 52"/>
                <a:gd name="T41" fmla="*/ 6 h 21"/>
                <a:gd name="T42" fmla="*/ 0 w 52"/>
                <a:gd name="T43" fmla="*/ 11 h 2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2"/>
                <a:gd name="T67" fmla="*/ 0 h 21"/>
                <a:gd name="T68" fmla="*/ 52 w 52"/>
                <a:gd name="T69" fmla="*/ 21 h 2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2" h="21">
                  <a:moveTo>
                    <a:pt x="0" y="11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1" y="6"/>
                  </a:lnTo>
                  <a:lnTo>
                    <a:pt x="36" y="6"/>
                  </a:lnTo>
                  <a:lnTo>
                    <a:pt x="42" y="6"/>
                  </a:lnTo>
                  <a:lnTo>
                    <a:pt x="47" y="6"/>
                  </a:lnTo>
                  <a:lnTo>
                    <a:pt x="52" y="6"/>
                  </a:lnTo>
                  <a:lnTo>
                    <a:pt x="52" y="11"/>
                  </a:lnTo>
                  <a:lnTo>
                    <a:pt x="47" y="21"/>
                  </a:lnTo>
                  <a:lnTo>
                    <a:pt x="52" y="16"/>
                  </a:lnTo>
                  <a:lnTo>
                    <a:pt x="47" y="11"/>
                  </a:lnTo>
                  <a:lnTo>
                    <a:pt x="42" y="11"/>
                  </a:lnTo>
                  <a:lnTo>
                    <a:pt x="36" y="11"/>
                  </a:lnTo>
                  <a:lnTo>
                    <a:pt x="31" y="11"/>
                  </a:lnTo>
                  <a:lnTo>
                    <a:pt x="10" y="11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4" name="Freeform 66"/>
            <p:cNvSpPr>
              <a:spLocks/>
            </p:cNvSpPr>
            <p:nvPr/>
          </p:nvSpPr>
          <p:spPr bwMode="auto">
            <a:xfrm>
              <a:off x="917" y="2043"/>
              <a:ext cx="42" cy="16"/>
            </a:xfrm>
            <a:custGeom>
              <a:avLst/>
              <a:gdLst>
                <a:gd name="T0" fmla="*/ 0 w 42"/>
                <a:gd name="T1" fmla="*/ 16 h 16"/>
                <a:gd name="T2" fmla="*/ 0 w 42"/>
                <a:gd name="T3" fmla="*/ 11 h 16"/>
                <a:gd name="T4" fmla="*/ 0 w 42"/>
                <a:gd name="T5" fmla="*/ 6 h 16"/>
                <a:gd name="T6" fmla="*/ 5 w 42"/>
                <a:gd name="T7" fmla="*/ 6 h 16"/>
                <a:gd name="T8" fmla="*/ 15 w 42"/>
                <a:gd name="T9" fmla="*/ 6 h 16"/>
                <a:gd name="T10" fmla="*/ 26 w 42"/>
                <a:gd name="T11" fmla="*/ 6 h 16"/>
                <a:gd name="T12" fmla="*/ 36 w 42"/>
                <a:gd name="T13" fmla="*/ 0 h 16"/>
                <a:gd name="T14" fmla="*/ 42 w 42"/>
                <a:gd name="T15" fmla="*/ 0 h 16"/>
                <a:gd name="T16" fmla="*/ 42 w 42"/>
                <a:gd name="T17" fmla="*/ 6 h 16"/>
                <a:gd name="T18" fmla="*/ 42 w 42"/>
                <a:gd name="T19" fmla="*/ 11 h 16"/>
                <a:gd name="T20" fmla="*/ 42 w 42"/>
                <a:gd name="T21" fmla="*/ 6 h 16"/>
                <a:gd name="T22" fmla="*/ 36 w 42"/>
                <a:gd name="T23" fmla="*/ 6 h 16"/>
                <a:gd name="T24" fmla="*/ 31 w 42"/>
                <a:gd name="T25" fmla="*/ 11 h 16"/>
                <a:gd name="T26" fmla="*/ 26 w 42"/>
                <a:gd name="T27" fmla="*/ 11 h 16"/>
                <a:gd name="T28" fmla="*/ 15 w 42"/>
                <a:gd name="T29" fmla="*/ 11 h 16"/>
                <a:gd name="T30" fmla="*/ 5 w 42"/>
                <a:gd name="T31" fmla="*/ 11 h 16"/>
                <a:gd name="T32" fmla="*/ 0 w 42"/>
                <a:gd name="T33" fmla="*/ 11 h 16"/>
                <a:gd name="T34" fmla="*/ 0 w 42"/>
                <a:gd name="T35" fmla="*/ 16 h 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16"/>
                <a:gd name="T56" fmla="*/ 42 w 42"/>
                <a:gd name="T57" fmla="*/ 16 h 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16">
                  <a:moveTo>
                    <a:pt x="0" y="16"/>
                  </a:moveTo>
                  <a:lnTo>
                    <a:pt x="0" y="11"/>
                  </a:lnTo>
                  <a:lnTo>
                    <a:pt x="0" y="6"/>
                  </a:lnTo>
                  <a:lnTo>
                    <a:pt x="5" y="6"/>
                  </a:lnTo>
                  <a:lnTo>
                    <a:pt x="15" y="6"/>
                  </a:lnTo>
                  <a:lnTo>
                    <a:pt x="26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1" y="11"/>
                  </a:lnTo>
                  <a:lnTo>
                    <a:pt x="26" y="11"/>
                  </a:lnTo>
                  <a:lnTo>
                    <a:pt x="15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5" name="Freeform 67"/>
            <p:cNvSpPr>
              <a:spLocks/>
            </p:cNvSpPr>
            <p:nvPr/>
          </p:nvSpPr>
          <p:spPr bwMode="auto">
            <a:xfrm>
              <a:off x="890" y="2049"/>
              <a:ext cx="27" cy="10"/>
            </a:xfrm>
            <a:custGeom>
              <a:avLst/>
              <a:gdLst>
                <a:gd name="T0" fmla="*/ 0 w 27"/>
                <a:gd name="T1" fmla="*/ 10 h 10"/>
                <a:gd name="T2" fmla="*/ 6 w 27"/>
                <a:gd name="T3" fmla="*/ 5 h 10"/>
                <a:gd name="T4" fmla="*/ 11 w 27"/>
                <a:gd name="T5" fmla="*/ 5 h 10"/>
                <a:gd name="T6" fmla="*/ 21 w 27"/>
                <a:gd name="T7" fmla="*/ 0 h 10"/>
                <a:gd name="T8" fmla="*/ 27 w 27"/>
                <a:gd name="T9" fmla="*/ 0 h 10"/>
                <a:gd name="T10" fmla="*/ 27 w 27"/>
                <a:gd name="T11" fmla="*/ 10 h 10"/>
                <a:gd name="T12" fmla="*/ 27 w 27"/>
                <a:gd name="T13" fmla="*/ 5 h 10"/>
                <a:gd name="T14" fmla="*/ 21 w 27"/>
                <a:gd name="T15" fmla="*/ 5 h 10"/>
                <a:gd name="T16" fmla="*/ 16 w 27"/>
                <a:gd name="T17" fmla="*/ 5 h 10"/>
                <a:gd name="T18" fmla="*/ 16 w 27"/>
                <a:gd name="T19" fmla="*/ 10 h 10"/>
                <a:gd name="T20" fmla="*/ 11 w 27"/>
                <a:gd name="T21" fmla="*/ 10 h 10"/>
                <a:gd name="T22" fmla="*/ 0 w 27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10"/>
                <a:gd name="T38" fmla="*/ 27 w 27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10">
                  <a:moveTo>
                    <a:pt x="0" y="10"/>
                  </a:moveTo>
                  <a:lnTo>
                    <a:pt x="6" y="5"/>
                  </a:lnTo>
                  <a:lnTo>
                    <a:pt x="11" y="5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10"/>
                  </a:lnTo>
                  <a:lnTo>
                    <a:pt x="27" y="5"/>
                  </a:lnTo>
                  <a:lnTo>
                    <a:pt x="21" y="5"/>
                  </a:lnTo>
                  <a:lnTo>
                    <a:pt x="16" y="5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6" name="Freeform 68"/>
            <p:cNvSpPr>
              <a:spLocks/>
            </p:cNvSpPr>
            <p:nvPr/>
          </p:nvSpPr>
          <p:spPr bwMode="auto">
            <a:xfrm>
              <a:off x="1006" y="2043"/>
              <a:ext cx="79" cy="27"/>
            </a:xfrm>
            <a:custGeom>
              <a:avLst/>
              <a:gdLst>
                <a:gd name="T0" fmla="*/ 73 w 79"/>
                <a:gd name="T1" fmla="*/ 27 h 27"/>
                <a:gd name="T2" fmla="*/ 79 w 79"/>
                <a:gd name="T3" fmla="*/ 21 h 27"/>
                <a:gd name="T4" fmla="*/ 79 w 79"/>
                <a:gd name="T5" fmla="*/ 16 h 27"/>
                <a:gd name="T6" fmla="*/ 79 w 79"/>
                <a:gd name="T7" fmla="*/ 11 h 27"/>
                <a:gd name="T8" fmla="*/ 73 w 79"/>
                <a:gd name="T9" fmla="*/ 11 h 27"/>
                <a:gd name="T10" fmla="*/ 68 w 79"/>
                <a:gd name="T11" fmla="*/ 11 h 27"/>
                <a:gd name="T12" fmla="*/ 58 w 79"/>
                <a:gd name="T13" fmla="*/ 11 h 27"/>
                <a:gd name="T14" fmla="*/ 52 w 79"/>
                <a:gd name="T15" fmla="*/ 11 h 27"/>
                <a:gd name="T16" fmla="*/ 47 w 79"/>
                <a:gd name="T17" fmla="*/ 11 h 27"/>
                <a:gd name="T18" fmla="*/ 10 w 79"/>
                <a:gd name="T19" fmla="*/ 6 h 27"/>
                <a:gd name="T20" fmla="*/ 10 w 79"/>
                <a:gd name="T21" fmla="*/ 0 h 27"/>
                <a:gd name="T22" fmla="*/ 5 w 79"/>
                <a:gd name="T23" fmla="*/ 0 h 27"/>
                <a:gd name="T24" fmla="*/ 0 w 79"/>
                <a:gd name="T25" fmla="*/ 6 h 27"/>
                <a:gd name="T26" fmla="*/ 0 w 79"/>
                <a:gd name="T27" fmla="*/ 11 h 27"/>
                <a:gd name="T28" fmla="*/ 0 w 79"/>
                <a:gd name="T29" fmla="*/ 16 h 27"/>
                <a:gd name="T30" fmla="*/ 0 w 79"/>
                <a:gd name="T31" fmla="*/ 21 h 27"/>
                <a:gd name="T32" fmla="*/ 0 w 79"/>
                <a:gd name="T33" fmla="*/ 16 h 27"/>
                <a:gd name="T34" fmla="*/ 0 w 79"/>
                <a:gd name="T35" fmla="*/ 11 h 27"/>
                <a:gd name="T36" fmla="*/ 5 w 79"/>
                <a:gd name="T37" fmla="*/ 11 h 27"/>
                <a:gd name="T38" fmla="*/ 10 w 79"/>
                <a:gd name="T39" fmla="*/ 11 h 27"/>
                <a:gd name="T40" fmla="*/ 16 w 79"/>
                <a:gd name="T41" fmla="*/ 11 h 27"/>
                <a:gd name="T42" fmla="*/ 16 w 79"/>
                <a:gd name="T43" fmla="*/ 16 h 27"/>
                <a:gd name="T44" fmla="*/ 21 w 79"/>
                <a:gd name="T45" fmla="*/ 16 h 27"/>
                <a:gd name="T46" fmla="*/ 42 w 79"/>
                <a:gd name="T47" fmla="*/ 16 h 27"/>
                <a:gd name="T48" fmla="*/ 52 w 79"/>
                <a:gd name="T49" fmla="*/ 16 h 27"/>
                <a:gd name="T50" fmla="*/ 58 w 79"/>
                <a:gd name="T51" fmla="*/ 16 h 27"/>
                <a:gd name="T52" fmla="*/ 68 w 79"/>
                <a:gd name="T53" fmla="*/ 16 h 27"/>
                <a:gd name="T54" fmla="*/ 73 w 79"/>
                <a:gd name="T55" fmla="*/ 16 h 27"/>
                <a:gd name="T56" fmla="*/ 73 w 79"/>
                <a:gd name="T57" fmla="*/ 21 h 27"/>
                <a:gd name="T58" fmla="*/ 73 w 79"/>
                <a:gd name="T59" fmla="*/ 27 h 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9"/>
                <a:gd name="T91" fmla="*/ 0 h 27"/>
                <a:gd name="T92" fmla="*/ 79 w 79"/>
                <a:gd name="T93" fmla="*/ 27 h 2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9" h="27">
                  <a:moveTo>
                    <a:pt x="73" y="27"/>
                  </a:moveTo>
                  <a:lnTo>
                    <a:pt x="79" y="21"/>
                  </a:lnTo>
                  <a:lnTo>
                    <a:pt x="79" y="16"/>
                  </a:lnTo>
                  <a:lnTo>
                    <a:pt x="79" y="11"/>
                  </a:lnTo>
                  <a:lnTo>
                    <a:pt x="73" y="11"/>
                  </a:lnTo>
                  <a:lnTo>
                    <a:pt x="68" y="11"/>
                  </a:lnTo>
                  <a:lnTo>
                    <a:pt x="58" y="11"/>
                  </a:lnTo>
                  <a:lnTo>
                    <a:pt x="52" y="11"/>
                  </a:lnTo>
                  <a:lnTo>
                    <a:pt x="47" y="11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10" y="11"/>
                  </a:lnTo>
                  <a:lnTo>
                    <a:pt x="16" y="11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42" y="16"/>
                  </a:lnTo>
                  <a:lnTo>
                    <a:pt x="52" y="16"/>
                  </a:lnTo>
                  <a:lnTo>
                    <a:pt x="58" y="16"/>
                  </a:lnTo>
                  <a:lnTo>
                    <a:pt x="68" y="16"/>
                  </a:lnTo>
                  <a:lnTo>
                    <a:pt x="73" y="16"/>
                  </a:lnTo>
                  <a:lnTo>
                    <a:pt x="73" y="21"/>
                  </a:lnTo>
                  <a:lnTo>
                    <a:pt x="73" y="2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7" name="Freeform 69"/>
            <p:cNvSpPr>
              <a:spLocks/>
            </p:cNvSpPr>
            <p:nvPr/>
          </p:nvSpPr>
          <p:spPr bwMode="auto">
            <a:xfrm>
              <a:off x="1011" y="2075"/>
              <a:ext cx="74" cy="16"/>
            </a:xfrm>
            <a:custGeom>
              <a:avLst/>
              <a:gdLst>
                <a:gd name="T0" fmla="*/ 74 w 74"/>
                <a:gd name="T1" fmla="*/ 16 h 16"/>
                <a:gd name="T2" fmla="*/ 74 w 74"/>
                <a:gd name="T3" fmla="*/ 0 h 16"/>
                <a:gd name="T4" fmla="*/ 68 w 74"/>
                <a:gd name="T5" fmla="*/ 0 h 16"/>
                <a:gd name="T6" fmla="*/ 58 w 74"/>
                <a:gd name="T7" fmla="*/ 0 h 16"/>
                <a:gd name="T8" fmla="*/ 42 w 74"/>
                <a:gd name="T9" fmla="*/ 5 h 16"/>
                <a:gd name="T10" fmla="*/ 26 w 74"/>
                <a:gd name="T11" fmla="*/ 0 h 16"/>
                <a:gd name="T12" fmla="*/ 11 w 74"/>
                <a:gd name="T13" fmla="*/ 0 h 16"/>
                <a:gd name="T14" fmla="*/ 5 w 74"/>
                <a:gd name="T15" fmla="*/ 0 h 16"/>
                <a:gd name="T16" fmla="*/ 0 w 74"/>
                <a:gd name="T17" fmla="*/ 0 h 16"/>
                <a:gd name="T18" fmla="*/ 0 w 74"/>
                <a:gd name="T19" fmla="*/ 5 h 16"/>
                <a:gd name="T20" fmla="*/ 0 w 74"/>
                <a:gd name="T21" fmla="*/ 11 h 16"/>
                <a:gd name="T22" fmla="*/ 0 w 74"/>
                <a:gd name="T23" fmla="*/ 16 h 16"/>
                <a:gd name="T24" fmla="*/ 0 w 74"/>
                <a:gd name="T25" fmla="*/ 11 h 16"/>
                <a:gd name="T26" fmla="*/ 0 w 74"/>
                <a:gd name="T27" fmla="*/ 5 h 16"/>
                <a:gd name="T28" fmla="*/ 5 w 74"/>
                <a:gd name="T29" fmla="*/ 5 h 16"/>
                <a:gd name="T30" fmla="*/ 11 w 74"/>
                <a:gd name="T31" fmla="*/ 5 h 16"/>
                <a:gd name="T32" fmla="*/ 16 w 74"/>
                <a:gd name="T33" fmla="*/ 11 h 16"/>
                <a:gd name="T34" fmla="*/ 37 w 74"/>
                <a:gd name="T35" fmla="*/ 5 h 16"/>
                <a:gd name="T36" fmla="*/ 58 w 74"/>
                <a:gd name="T37" fmla="*/ 11 h 16"/>
                <a:gd name="T38" fmla="*/ 63 w 74"/>
                <a:gd name="T39" fmla="*/ 5 h 16"/>
                <a:gd name="T40" fmla="*/ 68 w 74"/>
                <a:gd name="T41" fmla="*/ 5 h 16"/>
                <a:gd name="T42" fmla="*/ 74 w 74"/>
                <a:gd name="T43" fmla="*/ 5 h 16"/>
                <a:gd name="T44" fmla="*/ 74 w 74"/>
                <a:gd name="T45" fmla="*/ 11 h 16"/>
                <a:gd name="T46" fmla="*/ 74 w 74"/>
                <a:gd name="T47" fmla="*/ 16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4"/>
                <a:gd name="T73" fmla="*/ 0 h 16"/>
                <a:gd name="T74" fmla="*/ 74 w 74"/>
                <a:gd name="T75" fmla="*/ 16 h 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4" h="16">
                  <a:moveTo>
                    <a:pt x="74" y="16"/>
                  </a:moveTo>
                  <a:lnTo>
                    <a:pt x="74" y="0"/>
                  </a:lnTo>
                  <a:lnTo>
                    <a:pt x="68" y="0"/>
                  </a:lnTo>
                  <a:lnTo>
                    <a:pt x="58" y="0"/>
                  </a:lnTo>
                  <a:lnTo>
                    <a:pt x="42" y="5"/>
                  </a:lnTo>
                  <a:lnTo>
                    <a:pt x="26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5" y="5"/>
                  </a:lnTo>
                  <a:lnTo>
                    <a:pt x="11" y="5"/>
                  </a:lnTo>
                  <a:lnTo>
                    <a:pt x="16" y="11"/>
                  </a:lnTo>
                  <a:lnTo>
                    <a:pt x="37" y="5"/>
                  </a:lnTo>
                  <a:lnTo>
                    <a:pt x="58" y="11"/>
                  </a:lnTo>
                  <a:lnTo>
                    <a:pt x="63" y="5"/>
                  </a:lnTo>
                  <a:lnTo>
                    <a:pt x="68" y="5"/>
                  </a:lnTo>
                  <a:lnTo>
                    <a:pt x="74" y="5"/>
                  </a:lnTo>
                  <a:lnTo>
                    <a:pt x="74" y="11"/>
                  </a:lnTo>
                  <a:lnTo>
                    <a:pt x="74" y="1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8" name="Freeform 70"/>
            <p:cNvSpPr>
              <a:spLocks/>
            </p:cNvSpPr>
            <p:nvPr/>
          </p:nvSpPr>
          <p:spPr bwMode="auto">
            <a:xfrm>
              <a:off x="1011" y="2091"/>
              <a:ext cx="79" cy="31"/>
            </a:xfrm>
            <a:custGeom>
              <a:avLst/>
              <a:gdLst>
                <a:gd name="T0" fmla="*/ 74 w 79"/>
                <a:gd name="T1" fmla="*/ 16 h 31"/>
                <a:gd name="T2" fmla="*/ 79 w 79"/>
                <a:gd name="T3" fmla="*/ 10 h 31"/>
                <a:gd name="T4" fmla="*/ 74 w 79"/>
                <a:gd name="T5" fmla="*/ 5 h 31"/>
                <a:gd name="T6" fmla="*/ 74 w 79"/>
                <a:gd name="T7" fmla="*/ 0 h 31"/>
                <a:gd name="T8" fmla="*/ 68 w 79"/>
                <a:gd name="T9" fmla="*/ 0 h 31"/>
                <a:gd name="T10" fmla="*/ 58 w 79"/>
                <a:gd name="T11" fmla="*/ 5 h 31"/>
                <a:gd name="T12" fmla="*/ 42 w 79"/>
                <a:gd name="T13" fmla="*/ 10 h 31"/>
                <a:gd name="T14" fmla="*/ 26 w 79"/>
                <a:gd name="T15" fmla="*/ 10 h 31"/>
                <a:gd name="T16" fmla="*/ 16 w 79"/>
                <a:gd name="T17" fmla="*/ 10 h 31"/>
                <a:gd name="T18" fmla="*/ 11 w 79"/>
                <a:gd name="T19" fmla="*/ 10 h 31"/>
                <a:gd name="T20" fmla="*/ 5 w 79"/>
                <a:gd name="T21" fmla="*/ 10 h 31"/>
                <a:gd name="T22" fmla="*/ 0 w 79"/>
                <a:gd name="T23" fmla="*/ 16 h 31"/>
                <a:gd name="T24" fmla="*/ 0 w 79"/>
                <a:gd name="T25" fmla="*/ 21 h 31"/>
                <a:gd name="T26" fmla="*/ 0 w 79"/>
                <a:gd name="T27" fmla="*/ 26 h 31"/>
                <a:gd name="T28" fmla="*/ 0 w 79"/>
                <a:gd name="T29" fmla="*/ 31 h 31"/>
                <a:gd name="T30" fmla="*/ 0 w 79"/>
                <a:gd name="T31" fmla="*/ 21 h 31"/>
                <a:gd name="T32" fmla="*/ 5 w 79"/>
                <a:gd name="T33" fmla="*/ 16 h 31"/>
                <a:gd name="T34" fmla="*/ 11 w 79"/>
                <a:gd name="T35" fmla="*/ 16 h 31"/>
                <a:gd name="T36" fmla="*/ 16 w 79"/>
                <a:gd name="T37" fmla="*/ 16 h 31"/>
                <a:gd name="T38" fmla="*/ 16 w 79"/>
                <a:gd name="T39" fmla="*/ 21 h 31"/>
                <a:gd name="T40" fmla="*/ 21 w 79"/>
                <a:gd name="T41" fmla="*/ 21 h 31"/>
                <a:gd name="T42" fmla="*/ 42 w 79"/>
                <a:gd name="T43" fmla="*/ 16 h 31"/>
                <a:gd name="T44" fmla="*/ 53 w 79"/>
                <a:gd name="T45" fmla="*/ 10 h 31"/>
                <a:gd name="T46" fmla="*/ 58 w 79"/>
                <a:gd name="T47" fmla="*/ 10 h 31"/>
                <a:gd name="T48" fmla="*/ 68 w 79"/>
                <a:gd name="T49" fmla="*/ 5 h 31"/>
                <a:gd name="T50" fmla="*/ 74 w 79"/>
                <a:gd name="T51" fmla="*/ 5 h 31"/>
                <a:gd name="T52" fmla="*/ 74 w 79"/>
                <a:gd name="T53" fmla="*/ 10 h 31"/>
                <a:gd name="T54" fmla="*/ 74 w 79"/>
                <a:gd name="T55" fmla="*/ 16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9"/>
                <a:gd name="T85" fmla="*/ 0 h 31"/>
                <a:gd name="T86" fmla="*/ 79 w 79"/>
                <a:gd name="T87" fmla="*/ 31 h 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9" h="31">
                  <a:moveTo>
                    <a:pt x="74" y="16"/>
                  </a:moveTo>
                  <a:lnTo>
                    <a:pt x="79" y="10"/>
                  </a:lnTo>
                  <a:lnTo>
                    <a:pt x="74" y="5"/>
                  </a:lnTo>
                  <a:lnTo>
                    <a:pt x="74" y="0"/>
                  </a:lnTo>
                  <a:lnTo>
                    <a:pt x="68" y="0"/>
                  </a:lnTo>
                  <a:lnTo>
                    <a:pt x="58" y="5"/>
                  </a:lnTo>
                  <a:lnTo>
                    <a:pt x="42" y="10"/>
                  </a:lnTo>
                  <a:lnTo>
                    <a:pt x="26" y="10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5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21"/>
                  </a:lnTo>
                  <a:lnTo>
                    <a:pt x="5" y="16"/>
                  </a:lnTo>
                  <a:lnTo>
                    <a:pt x="11" y="16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21" y="21"/>
                  </a:lnTo>
                  <a:lnTo>
                    <a:pt x="42" y="16"/>
                  </a:lnTo>
                  <a:lnTo>
                    <a:pt x="53" y="10"/>
                  </a:lnTo>
                  <a:lnTo>
                    <a:pt x="58" y="10"/>
                  </a:lnTo>
                  <a:lnTo>
                    <a:pt x="68" y="5"/>
                  </a:lnTo>
                  <a:lnTo>
                    <a:pt x="74" y="5"/>
                  </a:lnTo>
                  <a:lnTo>
                    <a:pt x="74" y="10"/>
                  </a:lnTo>
                  <a:lnTo>
                    <a:pt x="74" y="1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399" name="Freeform 71"/>
            <p:cNvSpPr>
              <a:spLocks/>
            </p:cNvSpPr>
            <p:nvPr/>
          </p:nvSpPr>
          <p:spPr bwMode="auto">
            <a:xfrm>
              <a:off x="1016" y="2122"/>
              <a:ext cx="79" cy="32"/>
            </a:xfrm>
            <a:custGeom>
              <a:avLst/>
              <a:gdLst>
                <a:gd name="T0" fmla="*/ 79 w 79"/>
                <a:gd name="T1" fmla="*/ 11 h 32"/>
                <a:gd name="T2" fmla="*/ 79 w 79"/>
                <a:gd name="T3" fmla="*/ 0 h 32"/>
                <a:gd name="T4" fmla="*/ 74 w 79"/>
                <a:gd name="T5" fmla="*/ 0 h 32"/>
                <a:gd name="T6" fmla="*/ 69 w 79"/>
                <a:gd name="T7" fmla="*/ 0 h 32"/>
                <a:gd name="T8" fmla="*/ 58 w 79"/>
                <a:gd name="T9" fmla="*/ 6 h 32"/>
                <a:gd name="T10" fmla="*/ 48 w 79"/>
                <a:gd name="T11" fmla="*/ 11 h 32"/>
                <a:gd name="T12" fmla="*/ 27 w 79"/>
                <a:gd name="T13" fmla="*/ 11 h 32"/>
                <a:gd name="T14" fmla="*/ 11 w 79"/>
                <a:gd name="T15" fmla="*/ 11 h 32"/>
                <a:gd name="T16" fmla="*/ 6 w 79"/>
                <a:gd name="T17" fmla="*/ 11 h 32"/>
                <a:gd name="T18" fmla="*/ 0 w 79"/>
                <a:gd name="T19" fmla="*/ 11 h 32"/>
                <a:gd name="T20" fmla="*/ 0 w 79"/>
                <a:gd name="T21" fmla="*/ 16 h 32"/>
                <a:gd name="T22" fmla="*/ 0 w 79"/>
                <a:gd name="T23" fmla="*/ 21 h 32"/>
                <a:gd name="T24" fmla="*/ 6 w 79"/>
                <a:gd name="T25" fmla="*/ 27 h 32"/>
                <a:gd name="T26" fmla="*/ 6 w 79"/>
                <a:gd name="T27" fmla="*/ 32 h 32"/>
                <a:gd name="T28" fmla="*/ 6 w 79"/>
                <a:gd name="T29" fmla="*/ 21 h 32"/>
                <a:gd name="T30" fmla="*/ 6 w 79"/>
                <a:gd name="T31" fmla="*/ 16 h 32"/>
                <a:gd name="T32" fmla="*/ 16 w 79"/>
                <a:gd name="T33" fmla="*/ 16 h 32"/>
                <a:gd name="T34" fmla="*/ 21 w 79"/>
                <a:gd name="T35" fmla="*/ 16 h 32"/>
                <a:gd name="T36" fmla="*/ 42 w 79"/>
                <a:gd name="T37" fmla="*/ 11 h 32"/>
                <a:gd name="T38" fmla="*/ 58 w 79"/>
                <a:gd name="T39" fmla="*/ 11 h 32"/>
                <a:gd name="T40" fmla="*/ 74 w 79"/>
                <a:gd name="T41" fmla="*/ 6 h 32"/>
                <a:gd name="T42" fmla="*/ 79 w 79"/>
                <a:gd name="T43" fmla="*/ 6 h 32"/>
                <a:gd name="T44" fmla="*/ 79 w 79"/>
                <a:gd name="T45" fmla="*/ 11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9"/>
                <a:gd name="T70" fmla="*/ 0 h 32"/>
                <a:gd name="T71" fmla="*/ 79 w 79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9" h="32">
                  <a:moveTo>
                    <a:pt x="79" y="11"/>
                  </a:moveTo>
                  <a:lnTo>
                    <a:pt x="79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58" y="6"/>
                  </a:lnTo>
                  <a:lnTo>
                    <a:pt x="48" y="11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6" y="32"/>
                  </a:lnTo>
                  <a:lnTo>
                    <a:pt x="6" y="21"/>
                  </a:lnTo>
                  <a:lnTo>
                    <a:pt x="6" y="16"/>
                  </a:lnTo>
                  <a:lnTo>
                    <a:pt x="16" y="16"/>
                  </a:lnTo>
                  <a:lnTo>
                    <a:pt x="21" y="16"/>
                  </a:lnTo>
                  <a:lnTo>
                    <a:pt x="42" y="11"/>
                  </a:lnTo>
                  <a:lnTo>
                    <a:pt x="58" y="11"/>
                  </a:lnTo>
                  <a:lnTo>
                    <a:pt x="74" y="6"/>
                  </a:lnTo>
                  <a:lnTo>
                    <a:pt x="79" y="6"/>
                  </a:lnTo>
                  <a:lnTo>
                    <a:pt x="79" y="1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0" name="Freeform 72"/>
            <p:cNvSpPr>
              <a:spLocks/>
            </p:cNvSpPr>
            <p:nvPr/>
          </p:nvSpPr>
          <p:spPr bwMode="auto">
            <a:xfrm>
              <a:off x="1116" y="1923"/>
              <a:ext cx="368" cy="184"/>
            </a:xfrm>
            <a:custGeom>
              <a:avLst/>
              <a:gdLst>
                <a:gd name="T0" fmla="*/ 368 w 368"/>
                <a:gd name="T1" fmla="*/ 21 h 184"/>
                <a:gd name="T2" fmla="*/ 368 w 368"/>
                <a:gd name="T3" fmla="*/ 26 h 184"/>
                <a:gd name="T4" fmla="*/ 368 w 368"/>
                <a:gd name="T5" fmla="*/ 31 h 184"/>
                <a:gd name="T6" fmla="*/ 362 w 368"/>
                <a:gd name="T7" fmla="*/ 47 h 184"/>
                <a:gd name="T8" fmla="*/ 362 w 368"/>
                <a:gd name="T9" fmla="*/ 52 h 184"/>
                <a:gd name="T10" fmla="*/ 352 w 368"/>
                <a:gd name="T11" fmla="*/ 57 h 184"/>
                <a:gd name="T12" fmla="*/ 347 w 368"/>
                <a:gd name="T13" fmla="*/ 63 h 184"/>
                <a:gd name="T14" fmla="*/ 336 w 368"/>
                <a:gd name="T15" fmla="*/ 63 h 184"/>
                <a:gd name="T16" fmla="*/ 294 w 368"/>
                <a:gd name="T17" fmla="*/ 57 h 184"/>
                <a:gd name="T18" fmla="*/ 252 w 368"/>
                <a:gd name="T19" fmla="*/ 68 h 184"/>
                <a:gd name="T20" fmla="*/ 163 w 368"/>
                <a:gd name="T21" fmla="*/ 105 h 184"/>
                <a:gd name="T22" fmla="*/ 74 w 368"/>
                <a:gd name="T23" fmla="*/ 141 h 184"/>
                <a:gd name="T24" fmla="*/ 58 w 368"/>
                <a:gd name="T25" fmla="*/ 147 h 184"/>
                <a:gd name="T26" fmla="*/ 47 w 368"/>
                <a:gd name="T27" fmla="*/ 152 h 184"/>
                <a:gd name="T28" fmla="*/ 32 w 368"/>
                <a:gd name="T29" fmla="*/ 173 h 184"/>
                <a:gd name="T30" fmla="*/ 26 w 368"/>
                <a:gd name="T31" fmla="*/ 178 h 184"/>
                <a:gd name="T32" fmla="*/ 16 w 368"/>
                <a:gd name="T33" fmla="*/ 184 h 184"/>
                <a:gd name="T34" fmla="*/ 5 w 368"/>
                <a:gd name="T35" fmla="*/ 178 h 184"/>
                <a:gd name="T36" fmla="*/ 0 w 368"/>
                <a:gd name="T37" fmla="*/ 178 h 184"/>
                <a:gd name="T38" fmla="*/ 0 w 368"/>
                <a:gd name="T39" fmla="*/ 168 h 184"/>
                <a:gd name="T40" fmla="*/ 0 w 368"/>
                <a:gd name="T41" fmla="*/ 157 h 184"/>
                <a:gd name="T42" fmla="*/ 11 w 368"/>
                <a:gd name="T43" fmla="*/ 147 h 184"/>
                <a:gd name="T44" fmla="*/ 26 w 368"/>
                <a:gd name="T45" fmla="*/ 136 h 184"/>
                <a:gd name="T46" fmla="*/ 95 w 368"/>
                <a:gd name="T47" fmla="*/ 105 h 184"/>
                <a:gd name="T48" fmla="*/ 152 w 368"/>
                <a:gd name="T49" fmla="*/ 78 h 184"/>
                <a:gd name="T50" fmla="*/ 226 w 368"/>
                <a:gd name="T51" fmla="*/ 47 h 184"/>
                <a:gd name="T52" fmla="*/ 294 w 368"/>
                <a:gd name="T53" fmla="*/ 21 h 184"/>
                <a:gd name="T54" fmla="*/ 315 w 368"/>
                <a:gd name="T55" fmla="*/ 10 h 184"/>
                <a:gd name="T56" fmla="*/ 336 w 368"/>
                <a:gd name="T57" fmla="*/ 0 h 184"/>
                <a:gd name="T58" fmla="*/ 347 w 368"/>
                <a:gd name="T59" fmla="*/ 0 h 184"/>
                <a:gd name="T60" fmla="*/ 357 w 368"/>
                <a:gd name="T61" fmla="*/ 5 h 184"/>
                <a:gd name="T62" fmla="*/ 362 w 368"/>
                <a:gd name="T63" fmla="*/ 10 h 184"/>
                <a:gd name="T64" fmla="*/ 368 w 368"/>
                <a:gd name="T65" fmla="*/ 21 h 1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8"/>
                <a:gd name="T100" fmla="*/ 0 h 184"/>
                <a:gd name="T101" fmla="*/ 368 w 368"/>
                <a:gd name="T102" fmla="*/ 184 h 1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8" h="184">
                  <a:moveTo>
                    <a:pt x="368" y="21"/>
                  </a:moveTo>
                  <a:lnTo>
                    <a:pt x="368" y="26"/>
                  </a:lnTo>
                  <a:lnTo>
                    <a:pt x="368" y="31"/>
                  </a:lnTo>
                  <a:lnTo>
                    <a:pt x="362" y="47"/>
                  </a:lnTo>
                  <a:lnTo>
                    <a:pt x="362" y="52"/>
                  </a:lnTo>
                  <a:lnTo>
                    <a:pt x="352" y="57"/>
                  </a:lnTo>
                  <a:lnTo>
                    <a:pt x="347" y="63"/>
                  </a:lnTo>
                  <a:lnTo>
                    <a:pt x="336" y="63"/>
                  </a:lnTo>
                  <a:lnTo>
                    <a:pt x="294" y="57"/>
                  </a:lnTo>
                  <a:lnTo>
                    <a:pt x="252" y="68"/>
                  </a:lnTo>
                  <a:lnTo>
                    <a:pt x="163" y="105"/>
                  </a:lnTo>
                  <a:lnTo>
                    <a:pt x="74" y="141"/>
                  </a:lnTo>
                  <a:lnTo>
                    <a:pt x="58" y="147"/>
                  </a:lnTo>
                  <a:lnTo>
                    <a:pt x="47" y="152"/>
                  </a:lnTo>
                  <a:lnTo>
                    <a:pt x="32" y="173"/>
                  </a:lnTo>
                  <a:lnTo>
                    <a:pt x="26" y="178"/>
                  </a:lnTo>
                  <a:lnTo>
                    <a:pt x="16" y="184"/>
                  </a:lnTo>
                  <a:lnTo>
                    <a:pt x="5" y="178"/>
                  </a:lnTo>
                  <a:lnTo>
                    <a:pt x="0" y="178"/>
                  </a:lnTo>
                  <a:lnTo>
                    <a:pt x="0" y="168"/>
                  </a:lnTo>
                  <a:lnTo>
                    <a:pt x="0" y="157"/>
                  </a:lnTo>
                  <a:lnTo>
                    <a:pt x="11" y="147"/>
                  </a:lnTo>
                  <a:lnTo>
                    <a:pt x="26" y="136"/>
                  </a:lnTo>
                  <a:lnTo>
                    <a:pt x="95" y="105"/>
                  </a:lnTo>
                  <a:lnTo>
                    <a:pt x="152" y="78"/>
                  </a:lnTo>
                  <a:lnTo>
                    <a:pt x="226" y="47"/>
                  </a:lnTo>
                  <a:lnTo>
                    <a:pt x="294" y="21"/>
                  </a:lnTo>
                  <a:lnTo>
                    <a:pt x="315" y="10"/>
                  </a:lnTo>
                  <a:lnTo>
                    <a:pt x="336" y="0"/>
                  </a:lnTo>
                  <a:lnTo>
                    <a:pt x="347" y="0"/>
                  </a:lnTo>
                  <a:lnTo>
                    <a:pt x="357" y="5"/>
                  </a:lnTo>
                  <a:lnTo>
                    <a:pt x="362" y="10"/>
                  </a:lnTo>
                  <a:lnTo>
                    <a:pt x="368" y="2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1" name="Freeform 73"/>
            <p:cNvSpPr>
              <a:spLocks/>
            </p:cNvSpPr>
            <p:nvPr/>
          </p:nvSpPr>
          <p:spPr bwMode="auto">
            <a:xfrm>
              <a:off x="1079" y="1881"/>
              <a:ext cx="373" cy="205"/>
            </a:xfrm>
            <a:custGeom>
              <a:avLst/>
              <a:gdLst>
                <a:gd name="T0" fmla="*/ 368 w 373"/>
                <a:gd name="T1" fmla="*/ 15 h 205"/>
                <a:gd name="T2" fmla="*/ 373 w 373"/>
                <a:gd name="T3" fmla="*/ 26 h 205"/>
                <a:gd name="T4" fmla="*/ 373 w 373"/>
                <a:gd name="T5" fmla="*/ 42 h 205"/>
                <a:gd name="T6" fmla="*/ 368 w 373"/>
                <a:gd name="T7" fmla="*/ 47 h 205"/>
                <a:gd name="T8" fmla="*/ 363 w 373"/>
                <a:gd name="T9" fmla="*/ 52 h 205"/>
                <a:gd name="T10" fmla="*/ 357 w 373"/>
                <a:gd name="T11" fmla="*/ 57 h 205"/>
                <a:gd name="T12" fmla="*/ 347 w 373"/>
                <a:gd name="T13" fmla="*/ 57 h 205"/>
                <a:gd name="T14" fmla="*/ 300 w 373"/>
                <a:gd name="T15" fmla="*/ 63 h 205"/>
                <a:gd name="T16" fmla="*/ 242 w 373"/>
                <a:gd name="T17" fmla="*/ 78 h 205"/>
                <a:gd name="T18" fmla="*/ 168 w 373"/>
                <a:gd name="T19" fmla="*/ 110 h 205"/>
                <a:gd name="T20" fmla="*/ 126 w 373"/>
                <a:gd name="T21" fmla="*/ 136 h 205"/>
                <a:gd name="T22" fmla="*/ 84 w 373"/>
                <a:gd name="T23" fmla="*/ 168 h 205"/>
                <a:gd name="T24" fmla="*/ 53 w 373"/>
                <a:gd name="T25" fmla="*/ 194 h 205"/>
                <a:gd name="T26" fmla="*/ 37 w 373"/>
                <a:gd name="T27" fmla="*/ 205 h 205"/>
                <a:gd name="T28" fmla="*/ 27 w 373"/>
                <a:gd name="T29" fmla="*/ 205 h 205"/>
                <a:gd name="T30" fmla="*/ 21 w 373"/>
                <a:gd name="T31" fmla="*/ 205 h 205"/>
                <a:gd name="T32" fmla="*/ 11 w 373"/>
                <a:gd name="T33" fmla="*/ 199 h 205"/>
                <a:gd name="T34" fmla="*/ 6 w 373"/>
                <a:gd name="T35" fmla="*/ 189 h 205"/>
                <a:gd name="T36" fmla="*/ 0 w 373"/>
                <a:gd name="T37" fmla="*/ 183 h 205"/>
                <a:gd name="T38" fmla="*/ 0 w 373"/>
                <a:gd name="T39" fmla="*/ 178 h 205"/>
                <a:gd name="T40" fmla="*/ 0 w 373"/>
                <a:gd name="T41" fmla="*/ 173 h 205"/>
                <a:gd name="T42" fmla="*/ 6 w 373"/>
                <a:gd name="T43" fmla="*/ 162 h 205"/>
                <a:gd name="T44" fmla="*/ 27 w 373"/>
                <a:gd name="T45" fmla="*/ 152 h 205"/>
                <a:gd name="T46" fmla="*/ 84 w 373"/>
                <a:gd name="T47" fmla="*/ 120 h 205"/>
                <a:gd name="T48" fmla="*/ 126 w 373"/>
                <a:gd name="T49" fmla="*/ 94 h 205"/>
                <a:gd name="T50" fmla="*/ 195 w 373"/>
                <a:gd name="T51" fmla="*/ 57 h 205"/>
                <a:gd name="T52" fmla="*/ 268 w 373"/>
                <a:gd name="T53" fmla="*/ 31 h 205"/>
                <a:gd name="T54" fmla="*/ 310 w 373"/>
                <a:gd name="T55" fmla="*/ 15 h 205"/>
                <a:gd name="T56" fmla="*/ 336 w 373"/>
                <a:gd name="T57" fmla="*/ 5 h 205"/>
                <a:gd name="T58" fmla="*/ 347 w 373"/>
                <a:gd name="T59" fmla="*/ 0 h 205"/>
                <a:gd name="T60" fmla="*/ 357 w 373"/>
                <a:gd name="T61" fmla="*/ 0 h 205"/>
                <a:gd name="T62" fmla="*/ 363 w 373"/>
                <a:gd name="T63" fmla="*/ 5 h 205"/>
                <a:gd name="T64" fmla="*/ 368 w 373"/>
                <a:gd name="T65" fmla="*/ 15 h 2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73"/>
                <a:gd name="T100" fmla="*/ 0 h 205"/>
                <a:gd name="T101" fmla="*/ 373 w 373"/>
                <a:gd name="T102" fmla="*/ 205 h 2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73" h="205">
                  <a:moveTo>
                    <a:pt x="368" y="15"/>
                  </a:moveTo>
                  <a:lnTo>
                    <a:pt x="373" y="26"/>
                  </a:lnTo>
                  <a:lnTo>
                    <a:pt x="373" y="42"/>
                  </a:lnTo>
                  <a:lnTo>
                    <a:pt x="368" y="47"/>
                  </a:lnTo>
                  <a:lnTo>
                    <a:pt x="363" y="52"/>
                  </a:lnTo>
                  <a:lnTo>
                    <a:pt x="357" y="57"/>
                  </a:lnTo>
                  <a:lnTo>
                    <a:pt x="347" y="57"/>
                  </a:lnTo>
                  <a:lnTo>
                    <a:pt x="300" y="63"/>
                  </a:lnTo>
                  <a:lnTo>
                    <a:pt x="242" y="78"/>
                  </a:lnTo>
                  <a:lnTo>
                    <a:pt x="168" y="110"/>
                  </a:lnTo>
                  <a:lnTo>
                    <a:pt x="126" y="136"/>
                  </a:lnTo>
                  <a:lnTo>
                    <a:pt x="84" y="168"/>
                  </a:lnTo>
                  <a:lnTo>
                    <a:pt x="53" y="194"/>
                  </a:lnTo>
                  <a:lnTo>
                    <a:pt x="37" y="205"/>
                  </a:lnTo>
                  <a:lnTo>
                    <a:pt x="27" y="205"/>
                  </a:lnTo>
                  <a:lnTo>
                    <a:pt x="21" y="205"/>
                  </a:lnTo>
                  <a:lnTo>
                    <a:pt x="11" y="199"/>
                  </a:lnTo>
                  <a:lnTo>
                    <a:pt x="6" y="189"/>
                  </a:lnTo>
                  <a:lnTo>
                    <a:pt x="0" y="183"/>
                  </a:lnTo>
                  <a:lnTo>
                    <a:pt x="0" y="178"/>
                  </a:lnTo>
                  <a:lnTo>
                    <a:pt x="0" y="173"/>
                  </a:lnTo>
                  <a:lnTo>
                    <a:pt x="6" y="162"/>
                  </a:lnTo>
                  <a:lnTo>
                    <a:pt x="27" y="152"/>
                  </a:lnTo>
                  <a:lnTo>
                    <a:pt x="84" y="120"/>
                  </a:lnTo>
                  <a:lnTo>
                    <a:pt x="126" y="94"/>
                  </a:lnTo>
                  <a:lnTo>
                    <a:pt x="195" y="57"/>
                  </a:lnTo>
                  <a:lnTo>
                    <a:pt x="268" y="31"/>
                  </a:lnTo>
                  <a:lnTo>
                    <a:pt x="310" y="15"/>
                  </a:lnTo>
                  <a:lnTo>
                    <a:pt x="336" y="5"/>
                  </a:lnTo>
                  <a:lnTo>
                    <a:pt x="347" y="0"/>
                  </a:lnTo>
                  <a:lnTo>
                    <a:pt x="357" y="0"/>
                  </a:lnTo>
                  <a:lnTo>
                    <a:pt x="363" y="5"/>
                  </a:lnTo>
                  <a:lnTo>
                    <a:pt x="368" y="1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2" name="Freeform 74"/>
            <p:cNvSpPr>
              <a:spLocks/>
            </p:cNvSpPr>
            <p:nvPr/>
          </p:nvSpPr>
          <p:spPr bwMode="auto">
            <a:xfrm>
              <a:off x="1116" y="1944"/>
              <a:ext cx="368" cy="163"/>
            </a:xfrm>
            <a:custGeom>
              <a:avLst/>
              <a:gdLst>
                <a:gd name="T0" fmla="*/ 368 w 368"/>
                <a:gd name="T1" fmla="*/ 0 h 163"/>
                <a:gd name="T2" fmla="*/ 368 w 368"/>
                <a:gd name="T3" fmla="*/ 5 h 163"/>
                <a:gd name="T4" fmla="*/ 362 w 368"/>
                <a:gd name="T5" fmla="*/ 10 h 163"/>
                <a:gd name="T6" fmla="*/ 352 w 368"/>
                <a:gd name="T7" fmla="*/ 15 h 163"/>
                <a:gd name="T8" fmla="*/ 341 w 368"/>
                <a:gd name="T9" fmla="*/ 21 h 163"/>
                <a:gd name="T10" fmla="*/ 331 w 368"/>
                <a:gd name="T11" fmla="*/ 21 h 163"/>
                <a:gd name="T12" fmla="*/ 320 w 368"/>
                <a:gd name="T13" fmla="*/ 21 h 163"/>
                <a:gd name="T14" fmla="*/ 299 w 368"/>
                <a:gd name="T15" fmla="*/ 21 h 163"/>
                <a:gd name="T16" fmla="*/ 257 w 368"/>
                <a:gd name="T17" fmla="*/ 31 h 163"/>
                <a:gd name="T18" fmla="*/ 89 w 368"/>
                <a:gd name="T19" fmla="*/ 99 h 163"/>
                <a:gd name="T20" fmla="*/ 53 w 368"/>
                <a:gd name="T21" fmla="*/ 120 h 163"/>
                <a:gd name="T22" fmla="*/ 37 w 368"/>
                <a:gd name="T23" fmla="*/ 131 h 163"/>
                <a:gd name="T24" fmla="*/ 26 w 368"/>
                <a:gd name="T25" fmla="*/ 142 h 163"/>
                <a:gd name="T26" fmla="*/ 16 w 368"/>
                <a:gd name="T27" fmla="*/ 152 h 163"/>
                <a:gd name="T28" fmla="*/ 11 w 368"/>
                <a:gd name="T29" fmla="*/ 157 h 163"/>
                <a:gd name="T30" fmla="*/ 0 w 368"/>
                <a:gd name="T31" fmla="*/ 157 h 163"/>
                <a:gd name="T32" fmla="*/ 5 w 368"/>
                <a:gd name="T33" fmla="*/ 157 h 163"/>
                <a:gd name="T34" fmla="*/ 16 w 368"/>
                <a:gd name="T35" fmla="*/ 163 h 163"/>
                <a:gd name="T36" fmla="*/ 26 w 368"/>
                <a:gd name="T37" fmla="*/ 157 h 163"/>
                <a:gd name="T38" fmla="*/ 32 w 368"/>
                <a:gd name="T39" fmla="*/ 152 h 163"/>
                <a:gd name="T40" fmla="*/ 47 w 368"/>
                <a:gd name="T41" fmla="*/ 131 h 163"/>
                <a:gd name="T42" fmla="*/ 58 w 368"/>
                <a:gd name="T43" fmla="*/ 126 h 163"/>
                <a:gd name="T44" fmla="*/ 74 w 368"/>
                <a:gd name="T45" fmla="*/ 120 h 163"/>
                <a:gd name="T46" fmla="*/ 163 w 368"/>
                <a:gd name="T47" fmla="*/ 84 h 163"/>
                <a:gd name="T48" fmla="*/ 252 w 368"/>
                <a:gd name="T49" fmla="*/ 47 h 163"/>
                <a:gd name="T50" fmla="*/ 294 w 368"/>
                <a:gd name="T51" fmla="*/ 36 h 163"/>
                <a:gd name="T52" fmla="*/ 336 w 368"/>
                <a:gd name="T53" fmla="*/ 42 h 163"/>
                <a:gd name="T54" fmla="*/ 347 w 368"/>
                <a:gd name="T55" fmla="*/ 42 h 163"/>
                <a:gd name="T56" fmla="*/ 352 w 368"/>
                <a:gd name="T57" fmla="*/ 36 h 163"/>
                <a:gd name="T58" fmla="*/ 362 w 368"/>
                <a:gd name="T59" fmla="*/ 31 h 163"/>
                <a:gd name="T60" fmla="*/ 362 w 368"/>
                <a:gd name="T61" fmla="*/ 26 h 163"/>
                <a:gd name="T62" fmla="*/ 368 w 368"/>
                <a:gd name="T63" fmla="*/ 10 h 163"/>
                <a:gd name="T64" fmla="*/ 368 w 368"/>
                <a:gd name="T65" fmla="*/ 5 h 163"/>
                <a:gd name="T66" fmla="*/ 368 w 368"/>
                <a:gd name="T67" fmla="*/ 0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8"/>
                <a:gd name="T103" fmla="*/ 0 h 163"/>
                <a:gd name="T104" fmla="*/ 368 w 368"/>
                <a:gd name="T105" fmla="*/ 163 h 1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8" h="163">
                  <a:moveTo>
                    <a:pt x="368" y="0"/>
                  </a:moveTo>
                  <a:lnTo>
                    <a:pt x="368" y="5"/>
                  </a:lnTo>
                  <a:lnTo>
                    <a:pt x="362" y="10"/>
                  </a:lnTo>
                  <a:lnTo>
                    <a:pt x="352" y="15"/>
                  </a:lnTo>
                  <a:lnTo>
                    <a:pt x="341" y="21"/>
                  </a:lnTo>
                  <a:lnTo>
                    <a:pt x="331" y="21"/>
                  </a:lnTo>
                  <a:lnTo>
                    <a:pt x="320" y="21"/>
                  </a:lnTo>
                  <a:lnTo>
                    <a:pt x="299" y="21"/>
                  </a:lnTo>
                  <a:lnTo>
                    <a:pt x="257" y="31"/>
                  </a:lnTo>
                  <a:lnTo>
                    <a:pt x="89" y="99"/>
                  </a:lnTo>
                  <a:lnTo>
                    <a:pt x="53" y="120"/>
                  </a:lnTo>
                  <a:lnTo>
                    <a:pt x="37" y="131"/>
                  </a:lnTo>
                  <a:lnTo>
                    <a:pt x="26" y="142"/>
                  </a:lnTo>
                  <a:lnTo>
                    <a:pt x="16" y="152"/>
                  </a:lnTo>
                  <a:lnTo>
                    <a:pt x="11" y="157"/>
                  </a:lnTo>
                  <a:lnTo>
                    <a:pt x="0" y="157"/>
                  </a:lnTo>
                  <a:lnTo>
                    <a:pt x="5" y="157"/>
                  </a:lnTo>
                  <a:lnTo>
                    <a:pt x="16" y="163"/>
                  </a:lnTo>
                  <a:lnTo>
                    <a:pt x="26" y="157"/>
                  </a:lnTo>
                  <a:lnTo>
                    <a:pt x="32" y="152"/>
                  </a:lnTo>
                  <a:lnTo>
                    <a:pt x="47" y="131"/>
                  </a:lnTo>
                  <a:lnTo>
                    <a:pt x="58" y="126"/>
                  </a:lnTo>
                  <a:lnTo>
                    <a:pt x="74" y="120"/>
                  </a:lnTo>
                  <a:lnTo>
                    <a:pt x="163" y="84"/>
                  </a:lnTo>
                  <a:lnTo>
                    <a:pt x="252" y="47"/>
                  </a:lnTo>
                  <a:lnTo>
                    <a:pt x="294" y="36"/>
                  </a:lnTo>
                  <a:lnTo>
                    <a:pt x="336" y="42"/>
                  </a:lnTo>
                  <a:lnTo>
                    <a:pt x="347" y="42"/>
                  </a:lnTo>
                  <a:lnTo>
                    <a:pt x="352" y="36"/>
                  </a:lnTo>
                  <a:lnTo>
                    <a:pt x="362" y="31"/>
                  </a:lnTo>
                  <a:lnTo>
                    <a:pt x="362" y="26"/>
                  </a:lnTo>
                  <a:lnTo>
                    <a:pt x="368" y="10"/>
                  </a:lnTo>
                  <a:lnTo>
                    <a:pt x="368" y="5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3" name="Freeform 75"/>
            <p:cNvSpPr>
              <a:spLocks/>
            </p:cNvSpPr>
            <p:nvPr/>
          </p:nvSpPr>
          <p:spPr bwMode="auto">
            <a:xfrm>
              <a:off x="1090" y="1896"/>
              <a:ext cx="362" cy="190"/>
            </a:xfrm>
            <a:custGeom>
              <a:avLst/>
              <a:gdLst>
                <a:gd name="T0" fmla="*/ 0 w 362"/>
                <a:gd name="T1" fmla="*/ 184 h 190"/>
                <a:gd name="T2" fmla="*/ 10 w 362"/>
                <a:gd name="T3" fmla="*/ 190 h 190"/>
                <a:gd name="T4" fmla="*/ 16 w 362"/>
                <a:gd name="T5" fmla="*/ 190 h 190"/>
                <a:gd name="T6" fmla="*/ 26 w 362"/>
                <a:gd name="T7" fmla="*/ 190 h 190"/>
                <a:gd name="T8" fmla="*/ 42 w 362"/>
                <a:gd name="T9" fmla="*/ 179 h 190"/>
                <a:gd name="T10" fmla="*/ 73 w 362"/>
                <a:gd name="T11" fmla="*/ 153 h 190"/>
                <a:gd name="T12" fmla="*/ 115 w 362"/>
                <a:gd name="T13" fmla="*/ 121 h 190"/>
                <a:gd name="T14" fmla="*/ 157 w 362"/>
                <a:gd name="T15" fmla="*/ 95 h 190"/>
                <a:gd name="T16" fmla="*/ 231 w 362"/>
                <a:gd name="T17" fmla="*/ 63 h 190"/>
                <a:gd name="T18" fmla="*/ 289 w 362"/>
                <a:gd name="T19" fmla="*/ 48 h 190"/>
                <a:gd name="T20" fmla="*/ 336 w 362"/>
                <a:gd name="T21" fmla="*/ 42 h 190"/>
                <a:gd name="T22" fmla="*/ 346 w 362"/>
                <a:gd name="T23" fmla="*/ 42 h 190"/>
                <a:gd name="T24" fmla="*/ 352 w 362"/>
                <a:gd name="T25" fmla="*/ 37 h 190"/>
                <a:gd name="T26" fmla="*/ 357 w 362"/>
                <a:gd name="T27" fmla="*/ 32 h 190"/>
                <a:gd name="T28" fmla="*/ 362 w 362"/>
                <a:gd name="T29" fmla="*/ 27 h 190"/>
                <a:gd name="T30" fmla="*/ 362 w 362"/>
                <a:gd name="T31" fmla="*/ 11 h 190"/>
                <a:gd name="T32" fmla="*/ 357 w 362"/>
                <a:gd name="T33" fmla="*/ 0 h 190"/>
                <a:gd name="T34" fmla="*/ 357 w 362"/>
                <a:gd name="T35" fmla="*/ 6 h 190"/>
                <a:gd name="T36" fmla="*/ 352 w 362"/>
                <a:gd name="T37" fmla="*/ 16 h 190"/>
                <a:gd name="T38" fmla="*/ 346 w 362"/>
                <a:gd name="T39" fmla="*/ 21 h 190"/>
                <a:gd name="T40" fmla="*/ 331 w 362"/>
                <a:gd name="T41" fmla="*/ 27 h 190"/>
                <a:gd name="T42" fmla="*/ 289 w 362"/>
                <a:gd name="T43" fmla="*/ 32 h 190"/>
                <a:gd name="T44" fmla="*/ 220 w 362"/>
                <a:gd name="T45" fmla="*/ 53 h 190"/>
                <a:gd name="T46" fmla="*/ 184 w 362"/>
                <a:gd name="T47" fmla="*/ 69 h 190"/>
                <a:gd name="T48" fmla="*/ 142 w 362"/>
                <a:gd name="T49" fmla="*/ 90 h 190"/>
                <a:gd name="T50" fmla="*/ 73 w 362"/>
                <a:gd name="T51" fmla="*/ 137 h 190"/>
                <a:gd name="T52" fmla="*/ 31 w 362"/>
                <a:gd name="T53" fmla="*/ 168 h 190"/>
                <a:gd name="T54" fmla="*/ 16 w 362"/>
                <a:gd name="T55" fmla="*/ 179 h 190"/>
                <a:gd name="T56" fmla="*/ 5 w 362"/>
                <a:gd name="T57" fmla="*/ 184 h 190"/>
                <a:gd name="T58" fmla="*/ 0 w 362"/>
                <a:gd name="T59" fmla="*/ 184 h 19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2"/>
                <a:gd name="T91" fmla="*/ 0 h 190"/>
                <a:gd name="T92" fmla="*/ 362 w 362"/>
                <a:gd name="T93" fmla="*/ 190 h 19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2" h="190">
                  <a:moveTo>
                    <a:pt x="0" y="184"/>
                  </a:moveTo>
                  <a:lnTo>
                    <a:pt x="10" y="190"/>
                  </a:lnTo>
                  <a:lnTo>
                    <a:pt x="16" y="190"/>
                  </a:lnTo>
                  <a:lnTo>
                    <a:pt x="26" y="190"/>
                  </a:lnTo>
                  <a:lnTo>
                    <a:pt x="42" y="179"/>
                  </a:lnTo>
                  <a:lnTo>
                    <a:pt x="73" y="153"/>
                  </a:lnTo>
                  <a:lnTo>
                    <a:pt x="115" y="121"/>
                  </a:lnTo>
                  <a:lnTo>
                    <a:pt x="157" y="95"/>
                  </a:lnTo>
                  <a:lnTo>
                    <a:pt x="231" y="63"/>
                  </a:lnTo>
                  <a:lnTo>
                    <a:pt x="289" y="48"/>
                  </a:lnTo>
                  <a:lnTo>
                    <a:pt x="336" y="42"/>
                  </a:lnTo>
                  <a:lnTo>
                    <a:pt x="346" y="42"/>
                  </a:lnTo>
                  <a:lnTo>
                    <a:pt x="352" y="37"/>
                  </a:lnTo>
                  <a:lnTo>
                    <a:pt x="357" y="32"/>
                  </a:lnTo>
                  <a:lnTo>
                    <a:pt x="362" y="27"/>
                  </a:lnTo>
                  <a:lnTo>
                    <a:pt x="362" y="11"/>
                  </a:lnTo>
                  <a:lnTo>
                    <a:pt x="357" y="0"/>
                  </a:lnTo>
                  <a:lnTo>
                    <a:pt x="357" y="6"/>
                  </a:lnTo>
                  <a:lnTo>
                    <a:pt x="352" y="16"/>
                  </a:lnTo>
                  <a:lnTo>
                    <a:pt x="346" y="21"/>
                  </a:lnTo>
                  <a:lnTo>
                    <a:pt x="331" y="27"/>
                  </a:lnTo>
                  <a:lnTo>
                    <a:pt x="289" y="32"/>
                  </a:lnTo>
                  <a:lnTo>
                    <a:pt x="220" y="53"/>
                  </a:lnTo>
                  <a:lnTo>
                    <a:pt x="184" y="69"/>
                  </a:lnTo>
                  <a:lnTo>
                    <a:pt x="142" y="90"/>
                  </a:lnTo>
                  <a:lnTo>
                    <a:pt x="73" y="137"/>
                  </a:lnTo>
                  <a:lnTo>
                    <a:pt x="31" y="168"/>
                  </a:lnTo>
                  <a:lnTo>
                    <a:pt x="16" y="179"/>
                  </a:lnTo>
                  <a:lnTo>
                    <a:pt x="5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4" name="Freeform 76"/>
            <p:cNvSpPr>
              <a:spLocks/>
            </p:cNvSpPr>
            <p:nvPr/>
          </p:nvSpPr>
          <p:spPr bwMode="auto">
            <a:xfrm>
              <a:off x="2161" y="1465"/>
              <a:ext cx="357" cy="431"/>
            </a:xfrm>
            <a:custGeom>
              <a:avLst/>
              <a:gdLst>
                <a:gd name="T0" fmla="*/ 0 w 357"/>
                <a:gd name="T1" fmla="*/ 58 h 431"/>
                <a:gd name="T2" fmla="*/ 0 w 357"/>
                <a:gd name="T3" fmla="*/ 79 h 431"/>
                <a:gd name="T4" fmla="*/ 10 w 357"/>
                <a:gd name="T5" fmla="*/ 100 h 431"/>
                <a:gd name="T6" fmla="*/ 16 w 357"/>
                <a:gd name="T7" fmla="*/ 105 h 431"/>
                <a:gd name="T8" fmla="*/ 21 w 357"/>
                <a:gd name="T9" fmla="*/ 116 h 431"/>
                <a:gd name="T10" fmla="*/ 31 w 357"/>
                <a:gd name="T11" fmla="*/ 121 h 431"/>
                <a:gd name="T12" fmla="*/ 37 w 357"/>
                <a:gd name="T13" fmla="*/ 121 h 431"/>
                <a:gd name="T14" fmla="*/ 58 w 357"/>
                <a:gd name="T15" fmla="*/ 116 h 431"/>
                <a:gd name="T16" fmla="*/ 73 w 357"/>
                <a:gd name="T17" fmla="*/ 121 h 431"/>
                <a:gd name="T18" fmla="*/ 89 w 357"/>
                <a:gd name="T19" fmla="*/ 121 h 431"/>
                <a:gd name="T20" fmla="*/ 100 w 357"/>
                <a:gd name="T21" fmla="*/ 132 h 431"/>
                <a:gd name="T22" fmla="*/ 247 w 357"/>
                <a:gd name="T23" fmla="*/ 331 h 431"/>
                <a:gd name="T24" fmla="*/ 257 w 357"/>
                <a:gd name="T25" fmla="*/ 352 h 431"/>
                <a:gd name="T26" fmla="*/ 257 w 357"/>
                <a:gd name="T27" fmla="*/ 368 h 431"/>
                <a:gd name="T28" fmla="*/ 257 w 357"/>
                <a:gd name="T29" fmla="*/ 395 h 431"/>
                <a:gd name="T30" fmla="*/ 262 w 357"/>
                <a:gd name="T31" fmla="*/ 405 h 431"/>
                <a:gd name="T32" fmla="*/ 262 w 357"/>
                <a:gd name="T33" fmla="*/ 421 h 431"/>
                <a:gd name="T34" fmla="*/ 268 w 357"/>
                <a:gd name="T35" fmla="*/ 426 h 431"/>
                <a:gd name="T36" fmla="*/ 273 w 357"/>
                <a:gd name="T37" fmla="*/ 431 h 431"/>
                <a:gd name="T38" fmla="*/ 278 w 357"/>
                <a:gd name="T39" fmla="*/ 431 h 431"/>
                <a:gd name="T40" fmla="*/ 289 w 357"/>
                <a:gd name="T41" fmla="*/ 431 h 431"/>
                <a:gd name="T42" fmla="*/ 299 w 357"/>
                <a:gd name="T43" fmla="*/ 426 h 431"/>
                <a:gd name="T44" fmla="*/ 304 w 357"/>
                <a:gd name="T45" fmla="*/ 426 h 431"/>
                <a:gd name="T46" fmla="*/ 304 w 357"/>
                <a:gd name="T47" fmla="*/ 421 h 431"/>
                <a:gd name="T48" fmla="*/ 310 w 357"/>
                <a:gd name="T49" fmla="*/ 421 h 431"/>
                <a:gd name="T50" fmla="*/ 310 w 357"/>
                <a:gd name="T51" fmla="*/ 410 h 431"/>
                <a:gd name="T52" fmla="*/ 315 w 357"/>
                <a:gd name="T53" fmla="*/ 410 h 431"/>
                <a:gd name="T54" fmla="*/ 331 w 357"/>
                <a:gd name="T55" fmla="*/ 405 h 431"/>
                <a:gd name="T56" fmla="*/ 346 w 357"/>
                <a:gd name="T57" fmla="*/ 400 h 431"/>
                <a:gd name="T58" fmla="*/ 352 w 357"/>
                <a:gd name="T59" fmla="*/ 400 h 431"/>
                <a:gd name="T60" fmla="*/ 357 w 357"/>
                <a:gd name="T61" fmla="*/ 395 h 431"/>
                <a:gd name="T62" fmla="*/ 357 w 357"/>
                <a:gd name="T63" fmla="*/ 384 h 431"/>
                <a:gd name="T64" fmla="*/ 357 w 357"/>
                <a:gd name="T65" fmla="*/ 379 h 431"/>
                <a:gd name="T66" fmla="*/ 357 w 357"/>
                <a:gd name="T67" fmla="*/ 368 h 431"/>
                <a:gd name="T68" fmla="*/ 352 w 357"/>
                <a:gd name="T69" fmla="*/ 363 h 431"/>
                <a:gd name="T70" fmla="*/ 336 w 357"/>
                <a:gd name="T71" fmla="*/ 352 h 431"/>
                <a:gd name="T72" fmla="*/ 320 w 357"/>
                <a:gd name="T73" fmla="*/ 342 h 431"/>
                <a:gd name="T74" fmla="*/ 294 w 357"/>
                <a:gd name="T75" fmla="*/ 326 h 431"/>
                <a:gd name="T76" fmla="*/ 126 w 357"/>
                <a:gd name="T77" fmla="*/ 100 h 431"/>
                <a:gd name="T78" fmla="*/ 89 w 357"/>
                <a:gd name="T79" fmla="*/ 37 h 431"/>
                <a:gd name="T80" fmla="*/ 73 w 357"/>
                <a:gd name="T81" fmla="*/ 16 h 431"/>
                <a:gd name="T82" fmla="*/ 63 w 357"/>
                <a:gd name="T83" fmla="*/ 11 h 431"/>
                <a:gd name="T84" fmla="*/ 52 w 357"/>
                <a:gd name="T85" fmla="*/ 6 h 431"/>
                <a:gd name="T86" fmla="*/ 42 w 357"/>
                <a:gd name="T87" fmla="*/ 0 h 431"/>
                <a:gd name="T88" fmla="*/ 37 w 357"/>
                <a:gd name="T89" fmla="*/ 6 h 431"/>
                <a:gd name="T90" fmla="*/ 26 w 357"/>
                <a:gd name="T91" fmla="*/ 6 h 431"/>
                <a:gd name="T92" fmla="*/ 21 w 357"/>
                <a:gd name="T93" fmla="*/ 11 h 431"/>
                <a:gd name="T94" fmla="*/ 16 w 357"/>
                <a:gd name="T95" fmla="*/ 27 h 431"/>
                <a:gd name="T96" fmla="*/ 16 w 357"/>
                <a:gd name="T97" fmla="*/ 37 h 431"/>
                <a:gd name="T98" fmla="*/ 10 w 357"/>
                <a:gd name="T99" fmla="*/ 42 h 431"/>
                <a:gd name="T100" fmla="*/ 0 w 357"/>
                <a:gd name="T101" fmla="*/ 58 h 4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7"/>
                <a:gd name="T154" fmla="*/ 0 h 431"/>
                <a:gd name="T155" fmla="*/ 357 w 357"/>
                <a:gd name="T156" fmla="*/ 431 h 4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7" h="431">
                  <a:moveTo>
                    <a:pt x="0" y="58"/>
                  </a:moveTo>
                  <a:lnTo>
                    <a:pt x="0" y="79"/>
                  </a:lnTo>
                  <a:lnTo>
                    <a:pt x="10" y="100"/>
                  </a:lnTo>
                  <a:lnTo>
                    <a:pt x="16" y="105"/>
                  </a:lnTo>
                  <a:lnTo>
                    <a:pt x="21" y="116"/>
                  </a:lnTo>
                  <a:lnTo>
                    <a:pt x="31" y="121"/>
                  </a:lnTo>
                  <a:lnTo>
                    <a:pt x="37" y="121"/>
                  </a:lnTo>
                  <a:lnTo>
                    <a:pt x="58" y="116"/>
                  </a:lnTo>
                  <a:lnTo>
                    <a:pt x="73" y="121"/>
                  </a:lnTo>
                  <a:lnTo>
                    <a:pt x="89" y="121"/>
                  </a:lnTo>
                  <a:lnTo>
                    <a:pt x="100" y="132"/>
                  </a:lnTo>
                  <a:lnTo>
                    <a:pt x="247" y="331"/>
                  </a:lnTo>
                  <a:lnTo>
                    <a:pt x="257" y="352"/>
                  </a:lnTo>
                  <a:lnTo>
                    <a:pt x="257" y="368"/>
                  </a:lnTo>
                  <a:lnTo>
                    <a:pt x="257" y="395"/>
                  </a:lnTo>
                  <a:lnTo>
                    <a:pt x="262" y="405"/>
                  </a:lnTo>
                  <a:lnTo>
                    <a:pt x="262" y="421"/>
                  </a:lnTo>
                  <a:lnTo>
                    <a:pt x="268" y="426"/>
                  </a:lnTo>
                  <a:lnTo>
                    <a:pt x="273" y="431"/>
                  </a:lnTo>
                  <a:lnTo>
                    <a:pt x="278" y="431"/>
                  </a:lnTo>
                  <a:lnTo>
                    <a:pt x="289" y="431"/>
                  </a:lnTo>
                  <a:lnTo>
                    <a:pt x="299" y="426"/>
                  </a:lnTo>
                  <a:lnTo>
                    <a:pt x="304" y="426"/>
                  </a:lnTo>
                  <a:lnTo>
                    <a:pt x="304" y="421"/>
                  </a:lnTo>
                  <a:lnTo>
                    <a:pt x="310" y="421"/>
                  </a:lnTo>
                  <a:lnTo>
                    <a:pt x="310" y="410"/>
                  </a:lnTo>
                  <a:lnTo>
                    <a:pt x="315" y="410"/>
                  </a:lnTo>
                  <a:lnTo>
                    <a:pt x="331" y="405"/>
                  </a:lnTo>
                  <a:lnTo>
                    <a:pt x="346" y="400"/>
                  </a:lnTo>
                  <a:lnTo>
                    <a:pt x="352" y="400"/>
                  </a:lnTo>
                  <a:lnTo>
                    <a:pt x="357" y="395"/>
                  </a:lnTo>
                  <a:lnTo>
                    <a:pt x="357" y="384"/>
                  </a:lnTo>
                  <a:lnTo>
                    <a:pt x="357" y="379"/>
                  </a:lnTo>
                  <a:lnTo>
                    <a:pt x="357" y="368"/>
                  </a:lnTo>
                  <a:lnTo>
                    <a:pt x="352" y="363"/>
                  </a:lnTo>
                  <a:lnTo>
                    <a:pt x="336" y="352"/>
                  </a:lnTo>
                  <a:lnTo>
                    <a:pt x="320" y="342"/>
                  </a:lnTo>
                  <a:lnTo>
                    <a:pt x="294" y="326"/>
                  </a:lnTo>
                  <a:lnTo>
                    <a:pt x="126" y="100"/>
                  </a:lnTo>
                  <a:lnTo>
                    <a:pt x="89" y="37"/>
                  </a:lnTo>
                  <a:lnTo>
                    <a:pt x="73" y="16"/>
                  </a:lnTo>
                  <a:lnTo>
                    <a:pt x="63" y="11"/>
                  </a:lnTo>
                  <a:lnTo>
                    <a:pt x="52" y="6"/>
                  </a:lnTo>
                  <a:lnTo>
                    <a:pt x="42" y="0"/>
                  </a:lnTo>
                  <a:lnTo>
                    <a:pt x="37" y="6"/>
                  </a:lnTo>
                  <a:lnTo>
                    <a:pt x="26" y="6"/>
                  </a:lnTo>
                  <a:lnTo>
                    <a:pt x="21" y="11"/>
                  </a:lnTo>
                  <a:lnTo>
                    <a:pt x="16" y="27"/>
                  </a:lnTo>
                  <a:lnTo>
                    <a:pt x="16" y="37"/>
                  </a:lnTo>
                  <a:lnTo>
                    <a:pt x="10" y="42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5" name="Freeform 77"/>
            <p:cNvSpPr>
              <a:spLocks/>
            </p:cNvSpPr>
            <p:nvPr/>
          </p:nvSpPr>
          <p:spPr bwMode="auto">
            <a:xfrm>
              <a:off x="2161" y="1523"/>
              <a:ext cx="289" cy="373"/>
            </a:xfrm>
            <a:custGeom>
              <a:avLst/>
              <a:gdLst>
                <a:gd name="T0" fmla="*/ 289 w 289"/>
                <a:gd name="T1" fmla="*/ 373 h 373"/>
                <a:gd name="T2" fmla="*/ 278 w 289"/>
                <a:gd name="T3" fmla="*/ 373 h 373"/>
                <a:gd name="T4" fmla="*/ 273 w 289"/>
                <a:gd name="T5" fmla="*/ 373 h 373"/>
                <a:gd name="T6" fmla="*/ 268 w 289"/>
                <a:gd name="T7" fmla="*/ 368 h 373"/>
                <a:gd name="T8" fmla="*/ 262 w 289"/>
                <a:gd name="T9" fmla="*/ 363 h 373"/>
                <a:gd name="T10" fmla="*/ 262 w 289"/>
                <a:gd name="T11" fmla="*/ 347 h 373"/>
                <a:gd name="T12" fmla="*/ 257 w 289"/>
                <a:gd name="T13" fmla="*/ 337 h 373"/>
                <a:gd name="T14" fmla="*/ 257 w 289"/>
                <a:gd name="T15" fmla="*/ 310 h 373"/>
                <a:gd name="T16" fmla="*/ 257 w 289"/>
                <a:gd name="T17" fmla="*/ 294 h 373"/>
                <a:gd name="T18" fmla="*/ 247 w 289"/>
                <a:gd name="T19" fmla="*/ 273 h 373"/>
                <a:gd name="T20" fmla="*/ 100 w 289"/>
                <a:gd name="T21" fmla="*/ 74 h 373"/>
                <a:gd name="T22" fmla="*/ 89 w 289"/>
                <a:gd name="T23" fmla="*/ 63 h 373"/>
                <a:gd name="T24" fmla="*/ 73 w 289"/>
                <a:gd name="T25" fmla="*/ 63 h 373"/>
                <a:gd name="T26" fmla="*/ 58 w 289"/>
                <a:gd name="T27" fmla="*/ 58 h 373"/>
                <a:gd name="T28" fmla="*/ 37 w 289"/>
                <a:gd name="T29" fmla="*/ 63 h 373"/>
                <a:gd name="T30" fmla="*/ 31 w 289"/>
                <a:gd name="T31" fmla="*/ 63 h 373"/>
                <a:gd name="T32" fmla="*/ 21 w 289"/>
                <a:gd name="T33" fmla="*/ 58 h 373"/>
                <a:gd name="T34" fmla="*/ 16 w 289"/>
                <a:gd name="T35" fmla="*/ 47 h 373"/>
                <a:gd name="T36" fmla="*/ 10 w 289"/>
                <a:gd name="T37" fmla="*/ 42 h 373"/>
                <a:gd name="T38" fmla="*/ 0 w 289"/>
                <a:gd name="T39" fmla="*/ 21 h 373"/>
                <a:gd name="T40" fmla="*/ 0 w 289"/>
                <a:gd name="T41" fmla="*/ 0 h 373"/>
                <a:gd name="T42" fmla="*/ 10 w 289"/>
                <a:gd name="T43" fmla="*/ 21 h 373"/>
                <a:gd name="T44" fmla="*/ 10 w 289"/>
                <a:gd name="T45" fmla="*/ 26 h 373"/>
                <a:gd name="T46" fmla="*/ 16 w 289"/>
                <a:gd name="T47" fmla="*/ 32 h 373"/>
                <a:gd name="T48" fmla="*/ 21 w 289"/>
                <a:gd name="T49" fmla="*/ 32 h 373"/>
                <a:gd name="T50" fmla="*/ 26 w 289"/>
                <a:gd name="T51" fmla="*/ 32 h 373"/>
                <a:gd name="T52" fmla="*/ 42 w 289"/>
                <a:gd name="T53" fmla="*/ 26 h 373"/>
                <a:gd name="T54" fmla="*/ 63 w 289"/>
                <a:gd name="T55" fmla="*/ 26 h 373"/>
                <a:gd name="T56" fmla="*/ 79 w 289"/>
                <a:gd name="T57" fmla="*/ 32 h 373"/>
                <a:gd name="T58" fmla="*/ 89 w 289"/>
                <a:gd name="T59" fmla="*/ 37 h 373"/>
                <a:gd name="T60" fmla="*/ 94 w 289"/>
                <a:gd name="T61" fmla="*/ 47 h 373"/>
                <a:gd name="T62" fmla="*/ 247 w 289"/>
                <a:gd name="T63" fmla="*/ 258 h 373"/>
                <a:gd name="T64" fmla="*/ 273 w 289"/>
                <a:gd name="T65" fmla="*/ 294 h 373"/>
                <a:gd name="T66" fmla="*/ 278 w 289"/>
                <a:gd name="T67" fmla="*/ 310 h 373"/>
                <a:gd name="T68" fmla="*/ 278 w 289"/>
                <a:gd name="T69" fmla="*/ 321 h 373"/>
                <a:gd name="T70" fmla="*/ 273 w 289"/>
                <a:gd name="T71" fmla="*/ 326 h 373"/>
                <a:gd name="T72" fmla="*/ 273 w 289"/>
                <a:gd name="T73" fmla="*/ 337 h 373"/>
                <a:gd name="T74" fmla="*/ 273 w 289"/>
                <a:gd name="T75" fmla="*/ 352 h 373"/>
                <a:gd name="T76" fmla="*/ 278 w 289"/>
                <a:gd name="T77" fmla="*/ 363 h 373"/>
                <a:gd name="T78" fmla="*/ 283 w 289"/>
                <a:gd name="T79" fmla="*/ 368 h 373"/>
                <a:gd name="T80" fmla="*/ 289 w 289"/>
                <a:gd name="T81" fmla="*/ 373 h 3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9"/>
                <a:gd name="T124" fmla="*/ 0 h 373"/>
                <a:gd name="T125" fmla="*/ 289 w 289"/>
                <a:gd name="T126" fmla="*/ 373 h 3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9" h="373">
                  <a:moveTo>
                    <a:pt x="289" y="373"/>
                  </a:moveTo>
                  <a:lnTo>
                    <a:pt x="278" y="373"/>
                  </a:lnTo>
                  <a:lnTo>
                    <a:pt x="273" y="373"/>
                  </a:lnTo>
                  <a:lnTo>
                    <a:pt x="268" y="368"/>
                  </a:lnTo>
                  <a:lnTo>
                    <a:pt x="262" y="363"/>
                  </a:lnTo>
                  <a:lnTo>
                    <a:pt x="262" y="347"/>
                  </a:lnTo>
                  <a:lnTo>
                    <a:pt x="257" y="337"/>
                  </a:lnTo>
                  <a:lnTo>
                    <a:pt x="257" y="310"/>
                  </a:lnTo>
                  <a:lnTo>
                    <a:pt x="257" y="294"/>
                  </a:lnTo>
                  <a:lnTo>
                    <a:pt x="247" y="273"/>
                  </a:lnTo>
                  <a:lnTo>
                    <a:pt x="100" y="74"/>
                  </a:lnTo>
                  <a:lnTo>
                    <a:pt x="89" y="63"/>
                  </a:lnTo>
                  <a:lnTo>
                    <a:pt x="73" y="63"/>
                  </a:lnTo>
                  <a:lnTo>
                    <a:pt x="58" y="58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1" y="58"/>
                  </a:lnTo>
                  <a:lnTo>
                    <a:pt x="16" y="47"/>
                  </a:lnTo>
                  <a:lnTo>
                    <a:pt x="10" y="42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0" y="21"/>
                  </a:lnTo>
                  <a:lnTo>
                    <a:pt x="10" y="26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6" y="32"/>
                  </a:lnTo>
                  <a:lnTo>
                    <a:pt x="42" y="26"/>
                  </a:lnTo>
                  <a:lnTo>
                    <a:pt x="63" y="26"/>
                  </a:lnTo>
                  <a:lnTo>
                    <a:pt x="79" y="32"/>
                  </a:lnTo>
                  <a:lnTo>
                    <a:pt x="89" y="37"/>
                  </a:lnTo>
                  <a:lnTo>
                    <a:pt x="94" y="47"/>
                  </a:lnTo>
                  <a:lnTo>
                    <a:pt x="247" y="258"/>
                  </a:lnTo>
                  <a:lnTo>
                    <a:pt x="273" y="294"/>
                  </a:lnTo>
                  <a:lnTo>
                    <a:pt x="278" y="310"/>
                  </a:lnTo>
                  <a:lnTo>
                    <a:pt x="278" y="321"/>
                  </a:lnTo>
                  <a:lnTo>
                    <a:pt x="273" y="326"/>
                  </a:lnTo>
                  <a:lnTo>
                    <a:pt x="273" y="337"/>
                  </a:lnTo>
                  <a:lnTo>
                    <a:pt x="273" y="352"/>
                  </a:lnTo>
                  <a:lnTo>
                    <a:pt x="278" y="363"/>
                  </a:lnTo>
                  <a:lnTo>
                    <a:pt x="283" y="368"/>
                  </a:lnTo>
                  <a:lnTo>
                    <a:pt x="289" y="373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6" name="Freeform 78"/>
            <p:cNvSpPr>
              <a:spLocks/>
            </p:cNvSpPr>
            <p:nvPr/>
          </p:nvSpPr>
          <p:spPr bwMode="auto">
            <a:xfrm>
              <a:off x="2313" y="2185"/>
              <a:ext cx="84" cy="74"/>
            </a:xfrm>
            <a:custGeom>
              <a:avLst/>
              <a:gdLst>
                <a:gd name="T0" fmla="*/ 37 w 84"/>
                <a:gd name="T1" fmla="*/ 0 h 74"/>
                <a:gd name="T2" fmla="*/ 26 w 84"/>
                <a:gd name="T3" fmla="*/ 6 h 74"/>
                <a:gd name="T4" fmla="*/ 11 w 84"/>
                <a:gd name="T5" fmla="*/ 16 h 74"/>
                <a:gd name="T6" fmla="*/ 5 w 84"/>
                <a:gd name="T7" fmla="*/ 21 h 74"/>
                <a:gd name="T8" fmla="*/ 0 w 84"/>
                <a:gd name="T9" fmla="*/ 32 h 74"/>
                <a:gd name="T10" fmla="*/ 0 w 84"/>
                <a:gd name="T11" fmla="*/ 37 h 74"/>
                <a:gd name="T12" fmla="*/ 5 w 84"/>
                <a:gd name="T13" fmla="*/ 48 h 74"/>
                <a:gd name="T14" fmla="*/ 16 w 84"/>
                <a:gd name="T15" fmla="*/ 58 h 74"/>
                <a:gd name="T16" fmla="*/ 26 w 84"/>
                <a:gd name="T17" fmla="*/ 58 h 74"/>
                <a:gd name="T18" fmla="*/ 32 w 84"/>
                <a:gd name="T19" fmla="*/ 58 h 74"/>
                <a:gd name="T20" fmla="*/ 32 w 84"/>
                <a:gd name="T21" fmla="*/ 63 h 74"/>
                <a:gd name="T22" fmla="*/ 53 w 84"/>
                <a:gd name="T23" fmla="*/ 74 h 74"/>
                <a:gd name="T24" fmla="*/ 63 w 84"/>
                <a:gd name="T25" fmla="*/ 74 h 74"/>
                <a:gd name="T26" fmla="*/ 68 w 84"/>
                <a:gd name="T27" fmla="*/ 74 h 74"/>
                <a:gd name="T28" fmla="*/ 79 w 84"/>
                <a:gd name="T29" fmla="*/ 69 h 74"/>
                <a:gd name="T30" fmla="*/ 84 w 84"/>
                <a:gd name="T31" fmla="*/ 58 h 74"/>
                <a:gd name="T32" fmla="*/ 84 w 84"/>
                <a:gd name="T33" fmla="*/ 48 h 74"/>
                <a:gd name="T34" fmla="*/ 84 w 84"/>
                <a:gd name="T35" fmla="*/ 37 h 74"/>
                <a:gd name="T36" fmla="*/ 68 w 84"/>
                <a:gd name="T37" fmla="*/ 21 h 74"/>
                <a:gd name="T38" fmla="*/ 58 w 84"/>
                <a:gd name="T39" fmla="*/ 16 h 74"/>
                <a:gd name="T40" fmla="*/ 53 w 84"/>
                <a:gd name="T41" fmla="*/ 16 h 74"/>
                <a:gd name="T42" fmla="*/ 47 w 84"/>
                <a:gd name="T43" fmla="*/ 11 h 74"/>
                <a:gd name="T44" fmla="*/ 37 w 84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4"/>
                <a:gd name="T70" fmla="*/ 0 h 74"/>
                <a:gd name="T71" fmla="*/ 84 w 84"/>
                <a:gd name="T72" fmla="*/ 74 h 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4" h="74">
                  <a:moveTo>
                    <a:pt x="37" y="0"/>
                  </a:moveTo>
                  <a:lnTo>
                    <a:pt x="26" y="6"/>
                  </a:lnTo>
                  <a:lnTo>
                    <a:pt x="11" y="16"/>
                  </a:lnTo>
                  <a:lnTo>
                    <a:pt x="5" y="21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5" y="48"/>
                  </a:lnTo>
                  <a:lnTo>
                    <a:pt x="16" y="58"/>
                  </a:lnTo>
                  <a:lnTo>
                    <a:pt x="26" y="58"/>
                  </a:lnTo>
                  <a:lnTo>
                    <a:pt x="32" y="58"/>
                  </a:lnTo>
                  <a:lnTo>
                    <a:pt x="32" y="63"/>
                  </a:lnTo>
                  <a:lnTo>
                    <a:pt x="53" y="74"/>
                  </a:lnTo>
                  <a:lnTo>
                    <a:pt x="63" y="74"/>
                  </a:lnTo>
                  <a:lnTo>
                    <a:pt x="68" y="74"/>
                  </a:lnTo>
                  <a:lnTo>
                    <a:pt x="79" y="69"/>
                  </a:lnTo>
                  <a:lnTo>
                    <a:pt x="84" y="58"/>
                  </a:lnTo>
                  <a:lnTo>
                    <a:pt x="84" y="48"/>
                  </a:lnTo>
                  <a:lnTo>
                    <a:pt x="84" y="37"/>
                  </a:lnTo>
                  <a:lnTo>
                    <a:pt x="68" y="21"/>
                  </a:lnTo>
                  <a:lnTo>
                    <a:pt x="58" y="16"/>
                  </a:lnTo>
                  <a:lnTo>
                    <a:pt x="53" y="16"/>
                  </a:lnTo>
                  <a:lnTo>
                    <a:pt x="47" y="1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7" name="Freeform 79"/>
            <p:cNvSpPr>
              <a:spLocks/>
            </p:cNvSpPr>
            <p:nvPr/>
          </p:nvSpPr>
          <p:spPr bwMode="auto">
            <a:xfrm>
              <a:off x="2313" y="2185"/>
              <a:ext cx="68" cy="74"/>
            </a:xfrm>
            <a:custGeom>
              <a:avLst/>
              <a:gdLst>
                <a:gd name="T0" fmla="*/ 68 w 68"/>
                <a:gd name="T1" fmla="*/ 74 h 74"/>
                <a:gd name="T2" fmla="*/ 63 w 68"/>
                <a:gd name="T3" fmla="*/ 74 h 74"/>
                <a:gd name="T4" fmla="*/ 53 w 68"/>
                <a:gd name="T5" fmla="*/ 74 h 74"/>
                <a:gd name="T6" fmla="*/ 32 w 68"/>
                <a:gd name="T7" fmla="*/ 63 h 74"/>
                <a:gd name="T8" fmla="*/ 32 w 68"/>
                <a:gd name="T9" fmla="*/ 58 h 74"/>
                <a:gd name="T10" fmla="*/ 26 w 68"/>
                <a:gd name="T11" fmla="*/ 58 h 74"/>
                <a:gd name="T12" fmla="*/ 16 w 68"/>
                <a:gd name="T13" fmla="*/ 58 h 74"/>
                <a:gd name="T14" fmla="*/ 5 w 68"/>
                <a:gd name="T15" fmla="*/ 48 h 74"/>
                <a:gd name="T16" fmla="*/ 0 w 68"/>
                <a:gd name="T17" fmla="*/ 37 h 74"/>
                <a:gd name="T18" fmla="*/ 0 w 68"/>
                <a:gd name="T19" fmla="*/ 32 h 74"/>
                <a:gd name="T20" fmla="*/ 5 w 68"/>
                <a:gd name="T21" fmla="*/ 21 h 74"/>
                <a:gd name="T22" fmla="*/ 11 w 68"/>
                <a:gd name="T23" fmla="*/ 16 h 74"/>
                <a:gd name="T24" fmla="*/ 26 w 68"/>
                <a:gd name="T25" fmla="*/ 6 h 74"/>
                <a:gd name="T26" fmla="*/ 37 w 68"/>
                <a:gd name="T27" fmla="*/ 0 h 74"/>
                <a:gd name="T28" fmla="*/ 26 w 68"/>
                <a:gd name="T29" fmla="*/ 6 h 74"/>
                <a:gd name="T30" fmla="*/ 16 w 68"/>
                <a:gd name="T31" fmla="*/ 16 h 74"/>
                <a:gd name="T32" fmla="*/ 16 w 68"/>
                <a:gd name="T33" fmla="*/ 21 h 74"/>
                <a:gd name="T34" fmla="*/ 16 w 68"/>
                <a:gd name="T35" fmla="*/ 27 h 74"/>
                <a:gd name="T36" fmla="*/ 21 w 68"/>
                <a:gd name="T37" fmla="*/ 32 h 74"/>
                <a:gd name="T38" fmla="*/ 26 w 68"/>
                <a:gd name="T39" fmla="*/ 37 h 74"/>
                <a:gd name="T40" fmla="*/ 26 w 68"/>
                <a:gd name="T41" fmla="*/ 32 h 74"/>
                <a:gd name="T42" fmla="*/ 32 w 68"/>
                <a:gd name="T43" fmla="*/ 27 h 74"/>
                <a:gd name="T44" fmla="*/ 42 w 68"/>
                <a:gd name="T45" fmla="*/ 21 h 74"/>
                <a:gd name="T46" fmla="*/ 47 w 68"/>
                <a:gd name="T47" fmla="*/ 27 h 74"/>
                <a:gd name="T48" fmla="*/ 42 w 68"/>
                <a:gd name="T49" fmla="*/ 27 h 74"/>
                <a:gd name="T50" fmla="*/ 37 w 68"/>
                <a:gd name="T51" fmla="*/ 32 h 74"/>
                <a:gd name="T52" fmla="*/ 37 w 68"/>
                <a:gd name="T53" fmla="*/ 37 h 74"/>
                <a:gd name="T54" fmla="*/ 37 w 68"/>
                <a:gd name="T55" fmla="*/ 42 h 74"/>
                <a:gd name="T56" fmla="*/ 37 w 68"/>
                <a:gd name="T57" fmla="*/ 48 h 74"/>
                <a:gd name="T58" fmla="*/ 42 w 68"/>
                <a:gd name="T59" fmla="*/ 48 h 74"/>
                <a:gd name="T60" fmla="*/ 47 w 68"/>
                <a:gd name="T61" fmla="*/ 53 h 74"/>
                <a:gd name="T62" fmla="*/ 53 w 68"/>
                <a:gd name="T63" fmla="*/ 53 h 74"/>
                <a:gd name="T64" fmla="*/ 63 w 68"/>
                <a:gd name="T65" fmla="*/ 53 h 74"/>
                <a:gd name="T66" fmla="*/ 68 w 68"/>
                <a:gd name="T67" fmla="*/ 63 h 74"/>
                <a:gd name="T68" fmla="*/ 68 w 68"/>
                <a:gd name="T69" fmla="*/ 74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8"/>
                <a:gd name="T106" fmla="*/ 0 h 74"/>
                <a:gd name="T107" fmla="*/ 68 w 68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8" h="74">
                  <a:moveTo>
                    <a:pt x="68" y="74"/>
                  </a:moveTo>
                  <a:lnTo>
                    <a:pt x="63" y="74"/>
                  </a:lnTo>
                  <a:lnTo>
                    <a:pt x="53" y="74"/>
                  </a:lnTo>
                  <a:lnTo>
                    <a:pt x="32" y="63"/>
                  </a:lnTo>
                  <a:lnTo>
                    <a:pt x="32" y="58"/>
                  </a:lnTo>
                  <a:lnTo>
                    <a:pt x="26" y="58"/>
                  </a:lnTo>
                  <a:lnTo>
                    <a:pt x="16" y="58"/>
                  </a:lnTo>
                  <a:lnTo>
                    <a:pt x="5" y="48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5" y="21"/>
                  </a:lnTo>
                  <a:lnTo>
                    <a:pt x="11" y="16"/>
                  </a:lnTo>
                  <a:lnTo>
                    <a:pt x="26" y="6"/>
                  </a:lnTo>
                  <a:lnTo>
                    <a:pt x="37" y="0"/>
                  </a:lnTo>
                  <a:lnTo>
                    <a:pt x="26" y="6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6" y="27"/>
                  </a:lnTo>
                  <a:lnTo>
                    <a:pt x="21" y="32"/>
                  </a:lnTo>
                  <a:lnTo>
                    <a:pt x="26" y="37"/>
                  </a:lnTo>
                  <a:lnTo>
                    <a:pt x="26" y="32"/>
                  </a:lnTo>
                  <a:lnTo>
                    <a:pt x="32" y="27"/>
                  </a:lnTo>
                  <a:lnTo>
                    <a:pt x="42" y="21"/>
                  </a:lnTo>
                  <a:lnTo>
                    <a:pt x="47" y="27"/>
                  </a:lnTo>
                  <a:lnTo>
                    <a:pt x="42" y="27"/>
                  </a:lnTo>
                  <a:lnTo>
                    <a:pt x="37" y="32"/>
                  </a:lnTo>
                  <a:lnTo>
                    <a:pt x="37" y="37"/>
                  </a:lnTo>
                  <a:lnTo>
                    <a:pt x="37" y="42"/>
                  </a:lnTo>
                  <a:lnTo>
                    <a:pt x="37" y="48"/>
                  </a:lnTo>
                  <a:lnTo>
                    <a:pt x="42" y="48"/>
                  </a:lnTo>
                  <a:lnTo>
                    <a:pt x="47" y="53"/>
                  </a:lnTo>
                  <a:lnTo>
                    <a:pt x="53" y="53"/>
                  </a:lnTo>
                  <a:lnTo>
                    <a:pt x="63" y="53"/>
                  </a:lnTo>
                  <a:lnTo>
                    <a:pt x="68" y="63"/>
                  </a:lnTo>
                  <a:lnTo>
                    <a:pt x="68" y="74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8" name="Freeform 80"/>
            <p:cNvSpPr>
              <a:spLocks/>
            </p:cNvSpPr>
            <p:nvPr/>
          </p:nvSpPr>
          <p:spPr bwMode="auto">
            <a:xfrm>
              <a:off x="2240" y="2217"/>
              <a:ext cx="73" cy="63"/>
            </a:xfrm>
            <a:custGeom>
              <a:avLst/>
              <a:gdLst>
                <a:gd name="T0" fmla="*/ 63 w 73"/>
                <a:gd name="T1" fmla="*/ 10 h 63"/>
                <a:gd name="T2" fmla="*/ 63 w 73"/>
                <a:gd name="T3" fmla="*/ 5 h 63"/>
                <a:gd name="T4" fmla="*/ 57 w 73"/>
                <a:gd name="T5" fmla="*/ 0 h 63"/>
                <a:gd name="T6" fmla="*/ 52 w 73"/>
                <a:gd name="T7" fmla="*/ 5 h 63"/>
                <a:gd name="T8" fmla="*/ 47 w 73"/>
                <a:gd name="T9" fmla="*/ 10 h 63"/>
                <a:gd name="T10" fmla="*/ 31 w 73"/>
                <a:gd name="T11" fmla="*/ 26 h 63"/>
                <a:gd name="T12" fmla="*/ 15 w 73"/>
                <a:gd name="T13" fmla="*/ 37 h 63"/>
                <a:gd name="T14" fmla="*/ 10 w 73"/>
                <a:gd name="T15" fmla="*/ 37 h 63"/>
                <a:gd name="T16" fmla="*/ 0 w 73"/>
                <a:gd name="T17" fmla="*/ 37 h 63"/>
                <a:gd name="T18" fmla="*/ 0 w 73"/>
                <a:gd name="T19" fmla="*/ 42 h 63"/>
                <a:gd name="T20" fmla="*/ 0 w 73"/>
                <a:gd name="T21" fmla="*/ 47 h 63"/>
                <a:gd name="T22" fmla="*/ 0 w 73"/>
                <a:gd name="T23" fmla="*/ 52 h 63"/>
                <a:gd name="T24" fmla="*/ 5 w 73"/>
                <a:gd name="T25" fmla="*/ 58 h 63"/>
                <a:gd name="T26" fmla="*/ 10 w 73"/>
                <a:gd name="T27" fmla="*/ 63 h 63"/>
                <a:gd name="T28" fmla="*/ 15 w 73"/>
                <a:gd name="T29" fmla="*/ 63 h 63"/>
                <a:gd name="T30" fmla="*/ 26 w 73"/>
                <a:gd name="T31" fmla="*/ 52 h 63"/>
                <a:gd name="T32" fmla="*/ 36 w 73"/>
                <a:gd name="T33" fmla="*/ 42 h 63"/>
                <a:gd name="T34" fmla="*/ 52 w 73"/>
                <a:gd name="T35" fmla="*/ 31 h 63"/>
                <a:gd name="T36" fmla="*/ 63 w 73"/>
                <a:gd name="T37" fmla="*/ 31 h 63"/>
                <a:gd name="T38" fmla="*/ 68 w 73"/>
                <a:gd name="T39" fmla="*/ 26 h 63"/>
                <a:gd name="T40" fmla="*/ 73 w 73"/>
                <a:gd name="T41" fmla="*/ 21 h 63"/>
                <a:gd name="T42" fmla="*/ 73 w 73"/>
                <a:gd name="T43" fmla="*/ 16 h 63"/>
                <a:gd name="T44" fmla="*/ 68 w 73"/>
                <a:gd name="T45" fmla="*/ 10 h 63"/>
                <a:gd name="T46" fmla="*/ 63 w 73"/>
                <a:gd name="T47" fmla="*/ 1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3"/>
                <a:gd name="T73" fmla="*/ 0 h 63"/>
                <a:gd name="T74" fmla="*/ 73 w 73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3" h="63">
                  <a:moveTo>
                    <a:pt x="63" y="10"/>
                  </a:moveTo>
                  <a:lnTo>
                    <a:pt x="63" y="5"/>
                  </a:lnTo>
                  <a:lnTo>
                    <a:pt x="57" y="0"/>
                  </a:lnTo>
                  <a:lnTo>
                    <a:pt x="52" y="5"/>
                  </a:lnTo>
                  <a:lnTo>
                    <a:pt x="47" y="10"/>
                  </a:lnTo>
                  <a:lnTo>
                    <a:pt x="31" y="26"/>
                  </a:lnTo>
                  <a:lnTo>
                    <a:pt x="15" y="37"/>
                  </a:lnTo>
                  <a:lnTo>
                    <a:pt x="10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5" y="58"/>
                  </a:lnTo>
                  <a:lnTo>
                    <a:pt x="10" y="63"/>
                  </a:lnTo>
                  <a:lnTo>
                    <a:pt x="15" y="63"/>
                  </a:lnTo>
                  <a:lnTo>
                    <a:pt x="26" y="52"/>
                  </a:lnTo>
                  <a:lnTo>
                    <a:pt x="36" y="42"/>
                  </a:lnTo>
                  <a:lnTo>
                    <a:pt x="52" y="31"/>
                  </a:lnTo>
                  <a:lnTo>
                    <a:pt x="63" y="31"/>
                  </a:lnTo>
                  <a:lnTo>
                    <a:pt x="68" y="26"/>
                  </a:lnTo>
                  <a:lnTo>
                    <a:pt x="73" y="21"/>
                  </a:lnTo>
                  <a:lnTo>
                    <a:pt x="73" y="16"/>
                  </a:lnTo>
                  <a:lnTo>
                    <a:pt x="68" y="10"/>
                  </a:lnTo>
                  <a:lnTo>
                    <a:pt x="63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09" name="Freeform 81"/>
            <p:cNvSpPr>
              <a:spLocks/>
            </p:cNvSpPr>
            <p:nvPr/>
          </p:nvSpPr>
          <p:spPr bwMode="auto">
            <a:xfrm>
              <a:off x="2219" y="2264"/>
              <a:ext cx="36" cy="48"/>
            </a:xfrm>
            <a:custGeom>
              <a:avLst/>
              <a:gdLst>
                <a:gd name="T0" fmla="*/ 26 w 36"/>
                <a:gd name="T1" fmla="*/ 5 h 48"/>
                <a:gd name="T2" fmla="*/ 21 w 36"/>
                <a:gd name="T3" fmla="*/ 0 h 48"/>
                <a:gd name="T4" fmla="*/ 15 w 36"/>
                <a:gd name="T5" fmla="*/ 5 h 48"/>
                <a:gd name="T6" fmla="*/ 10 w 36"/>
                <a:gd name="T7" fmla="*/ 11 h 48"/>
                <a:gd name="T8" fmla="*/ 10 w 36"/>
                <a:gd name="T9" fmla="*/ 16 h 48"/>
                <a:gd name="T10" fmla="*/ 10 w 36"/>
                <a:gd name="T11" fmla="*/ 11 h 48"/>
                <a:gd name="T12" fmla="*/ 10 w 36"/>
                <a:gd name="T13" fmla="*/ 16 h 48"/>
                <a:gd name="T14" fmla="*/ 5 w 36"/>
                <a:gd name="T15" fmla="*/ 27 h 48"/>
                <a:gd name="T16" fmla="*/ 0 w 36"/>
                <a:gd name="T17" fmla="*/ 32 h 48"/>
                <a:gd name="T18" fmla="*/ 0 w 36"/>
                <a:gd name="T19" fmla="*/ 37 h 48"/>
                <a:gd name="T20" fmla="*/ 0 w 36"/>
                <a:gd name="T21" fmla="*/ 42 h 48"/>
                <a:gd name="T22" fmla="*/ 5 w 36"/>
                <a:gd name="T23" fmla="*/ 48 h 48"/>
                <a:gd name="T24" fmla="*/ 10 w 36"/>
                <a:gd name="T25" fmla="*/ 48 h 48"/>
                <a:gd name="T26" fmla="*/ 15 w 36"/>
                <a:gd name="T27" fmla="*/ 48 h 48"/>
                <a:gd name="T28" fmla="*/ 21 w 36"/>
                <a:gd name="T29" fmla="*/ 48 h 48"/>
                <a:gd name="T30" fmla="*/ 21 w 36"/>
                <a:gd name="T31" fmla="*/ 42 h 48"/>
                <a:gd name="T32" fmla="*/ 21 w 36"/>
                <a:gd name="T33" fmla="*/ 32 h 48"/>
                <a:gd name="T34" fmla="*/ 26 w 36"/>
                <a:gd name="T35" fmla="*/ 27 h 48"/>
                <a:gd name="T36" fmla="*/ 31 w 36"/>
                <a:gd name="T37" fmla="*/ 16 h 48"/>
                <a:gd name="T38" fmla="*/ 36 w 36"/>
                <a:gd name="T39" fmla="*/ 11 h 48"/>
                <a:gd name="T40" fmla="*/ 36 w 36"/>
                <a:gd name="T41" fmla="*/ 5 h 48"/>
                <a:gd name="T42" fmla="*/ 31 w 36"/>
                <a:gd name="T43" fmla="*/ 5 h 48"/>
                <a:gd name="T44" fmla="*/ 26 w 36"/>
                <a:gd name="T45" fmla="*/ 5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"/>
                <a:gd name="T70" fmla="*/ 0 h 48"/>
                <a:gd name="T71" fmla="*/ 36 w 36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" h="48">
                  <a:moveTo>
                    <a:pt x="26" y="5"/>
                  </a:moveTo>
                  <a:lnTo>
                    <a:pt x="21" y="0"/>
                  </a:lnTo>
                  <a:lnTo>
                    <a:pt x="15" y="5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16"/>
                  </a:lnTo>
                  <a:lnTo>
                    <a:pt x="5" y="27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5" y="48"/>
                  </a:lnTo>
                  <a:lnTo>
                    <a:pt x="10" y="48"/>
                  </a:lnTo>
                  <a:lnTo>
                    <a:pt x="15" y="48"/>
                  </a:lnTo>
                  <a:lnTo>
                    <a:pt x="21" y="48"/>
                  </a:lnTo>
                  <a:lnTo>
                    <a:pt x="21" y="42"/>
                  </a:lnTo>
                  <a:lnTo>
                    <a:pt x="21" y="32"/>
                  </a:lnTo>
                  <a:lnTo>
                    <a:pt x="26" y="27"/>
                  </a:lnTo>
                  <a:lnTo>
                    <a:pt x="31" y="16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1" y="5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0" name="Freeform 82"/>
            <p:cNvSpPr>
              <a:spLocks/>
            </p:cNvSpPr>
            <p:nvPr/>
          </p:nvSpPr>
          <p:spPr bwMode="auto">
            <a:xfrm>
              <a:off x="2213" y="2306"/>
              <a:ext cx="21" cy="42"/>
            </a:xfrm>
            <a:custGeom>
              <a:avLst/>
              <a:gdLst>
                <a:gd name="T0" fmla="*/ 11 w 21"/>
                <a:gd name="T1" fmla="*/ 0 h 42"/>
                <a:gd name="T2" fmla="*/ 6 w 21"/>
                <a:gd name="T3" fmla="*/ 0 h 42"/>
                <a:gd name="T4" fmla="*/ 0 w 21"/>
                <a:gd name="T5" fmla="*/ 6 h 42"/>
                <a:gd name="T6" fmla="*/ 0 w 21"/>
                <a:gd name="T7" fmla="*/ 11 h 42"/>
                <a:gd name="T8" fmla="*/ 6 w 21"/>
                <a:gd name="T9" fmla="*/ 21 h 42"/>
                <a:gd name="T10" fmla="*/ 6 w 21"/>
                <a:gd name="T11" fmla="*/ 32 h 42"/>
                <a:gd name="T12" fmla="*/ 6 w 21"/>
                <a:gd name="T13" fmla="*/ 37 h 42"/>
                <a:gd name="T14" fmla="*/ 11 w 21"/>
                <a:gd name="T15" fmla="*/ 42 h 42"/>
                <a:gd name="T16" fmla="*/ 16 w 21"/>
                <a:gd name="T17" fmla="*/ 37 h 42"/>
                <a:gd name="T18" fmla="*/ 16 w 21"/>
                <a:gd name="T19" fmla="*/ 32 h 42"/>
                <a:gd name="T20" fmla="*/ 16 w 21"/>
                <a:gd name="T21" fmla="*/ 21 h 42"/>
                <a:gd name="T22" fmla="*/ 21 w 21"/>
                <a:gd name="T23" fmla="*/ 16 h 42"/>
                <a:gd name="T24" fmla="*/ 21 w 21"/>
                <a:gd name="T25" fmla="*/ 11 h 42"/>
                <a:gd name="T26" fmla="*/ 21 w 21"/>
                <a:gd name="T27" fmla="*/ 6 h 42"/>
                <a:gd name="T28" fmla="*/ 11 w 21"/>
                <a:gd name="T29" fmla="*/ 0 h 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42"/>
                <a:gd name="T47" fmla="*/ 21 w 21"/>
                <a:gd name="T48" fmla="*/ 42 h 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42">
                  <a:moveTo>
                    <a:pt x="11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6" y="21"/>
                  </a:lnTo>
                  <a:lnTo>
                    <a:pt x="6" y="32"/>
                  </a:lnTo>
                  <a:lnTo>
                    <a:pt x="6" y="37"/>
                  </a:lnTo>
                  <a:lnTo>
                    <a:pt x="11" y="42"/>
                  </a:lnTo>
                  <a:lnTo>
                    <a:pt x="16" y="37"/>
                  </a:lnTo>
                  <a:lnTo>
                    <a:pt x="16" y="32"/>
                  </a:lnTo>
                  <a:lnTo>
                    <a:pt x="16" y="21"/>
                  </a:lnTo>
                  <a:lnTo>
                    <a:pt x="21" y="16"/>
                  </a:lnTo>
                  <a:lnTo>
                    <a:pt x="21" y="11"/>
                  </a:lnTo>
                  <a:lnTo>
                    <a:pt x="21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1" name="Freeform 83"/>
            <p:cNvSpPr>
              <a:spLocks/>
            </p:cNvSpPr>
            <p:nvPr/>
          </p:nvSpPr>
          <p:spPr bwMode="auto">
            <a:xfrm>
              <a:off x="2245" y="2285"/>
              <a:ext cx="58" cy="69"/>
            </a:xfrm>
            <a:custGeom>
              <a:avLst/>
              <a:gdLst>
                <a:gd name="T0" fmla="*/ 42 w 58"/>
                <a:gd name="T1" fmla="*/ 6 h 69"/>
                <a:gd name="T2" fmla="*/ 42 w 58"/>
                <a:gd name="T3" fmla="*/ 0 h 69"/>
                <a:gd name="T4" fmla="*/ 37 w 58"/>
                <a:gd name="T5" fmla="*/ 0 h 69"/>
                <a:gd name="T6" fmla="*/ 31 w 58"/>
                <a:gd name="T7" fmla="*/ 0 h 69"/>
                <a:gd name="T8" fmla="*/ 26 w 58"/>
                <a:gd name="T9" fmla="*/ 6 h 69"/>
                <a:gd name="T10" fmla="*/ 26 w 58"/>
                <a:gd name="T11" fmla="*/ 11 h 69"/>
                <a:gd name="T12" fmla="*/ 26 w 58"/>
                <a:gd name="T13" fmla="*/ 21 h 69"/>
                <a:gd name="T14" fmla="*/ 21 w 58"/>
                <a:gd name="T15" fmla="*/ 32 h 69"/>
                <a:gd name="T16" fmla="*/ 16 w 58"/>
                <a:gd name="T17" fmla="*/ 42 h 69"/>
                <a:gd name="T18" fmla="*/ 10 w 58"/>
                <a:gd name="T19" fmla="*/ 48 h 69"/>
                <a:gd name="T20" fmla="*/ 5 w 58"/>
                <a:gd name="T21" fmla="*/ 48 h 69"/>
                <a:gd name="T22" fmla="*/ 0 w 58"/>
                <a:gd name="T23" fmla="*/ 53 h 69"/>
                <a:gd name="T24" fmla="*/ 0 w 58"/>
                <a:gd name="T25" fmla="*/ 58 h 69"/>
                <a:gd name="T26" fmla="*/ 10 w 58"/>
                <a:gd name="T27" fmla="*/ 63 h 69"/>
                <a:gd name="T28" fmla="*/ 16 w 58"/>
                <a:gd name="T29" fmla="*/ 69 h 69"/>
                <a:gd name="T30" fmla="*/ 21 w 58"/>
                <a:gd name="T31" fmla="*/ 69 h 69"/>
                <a:gd name="T32" fmla="*/ 26 w 58"/>
                <a:gd name="T33" fmla="*/ 69 h 69"/>
                <a:gd name="T34" fmla="*/ 31 w 58"/>
                <a:gd name="T35" fmla="*/ 58 h 69"/>
                <a:gd name="T36" fmla="*/ 31 w 58"/>
                <a:gd name="T37" fmla="*/ 53 h 69"/>
                <a:gd name="T38" fmla="*/ 37 w 58"/>
                <a:gd name="T39" fmla="*/ 48 h 69"/>
                <a:gd name="T40" fmla="*/ 47 w 58"/>
                <a:gd name="T41" fmla="*/ 32 h 69"/>
                <a:gd name="T42" fmla="*/ 52 w 58"/>
                <a:gd name="T43" fmla="*/ 27 h 69"/>
                <a:gd name="T44" fmla="*/ 58 w 58"/>
                <a:gd name="T45" fmla="*/ 21 h 69"/>
                <a:gd name="T46" fmla="*/ 58 w 58"/>
                <a:gd name="T47" fmla="*/ 16 h 69"/>
                <a:gd name="T48" fmla="*/ 58 w 58"/>
                <a:gd name="T49" fmla="*/ 11 h 69"/>
                <a:gd name="T50" fmla="*/ 52 w 58"/>
                <a:gd name="T51" fmla="*/ 11 h 69"/>
                <a:gd name="T52" fmla="*/ 42 w 58"/>
                <a:gd name="T53" fmla="*/ 6 h 6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8"/>
                <a:gd name="T82" fmla="*/ 0 h 69"/>
                <a:gd name="T83" fmla="*/ 58 w 58"/>
                <a:gd name="T84" fmla="*/ 69 h 6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8" h="69">
                  <a:moveTo>
                    <a:pt x="42" y="6"/>
                  </a:moveTo>
                  <a:lnTo>
                    <a:pt x="42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6" y="6"/>
                  </a:lnTo>
                  <a:lnTo>
                    <a:pt x="26" y="11"/>
                  </a:lnTo>
                  <a:lnTo>
                    <a:pt x="26" y="21"/>
                  </a:lnTo>
                  <a:lnTo>
                    <a:pt x="21" y="32"/>
                  </a:lnTo>
                  <a:lnTo>
                    <a:pt x="16" y="42"/>
                  </a:lnTo>
                  <a:lnTo>
                    <a:pt x="10" y="48"/>
                  </a:lnTo>
                  <a:lnTo>
                    <a:pt x="5" y="48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10" y="63"/>
                  </a:lnTo>
                  <a:lnTo>
                    <a:pt x="16" y="69"/>
                  </a:lnTo>
                  <a:lnTo>
                    <a:pt x="21" y="69"/>
                  </a:lnTo>
                  <a:lnTo>
                    <a:pt x="26" y="69"/>
                  </a:lnTo>
                  <a:lnTo>
                    <a:pt x="31" y="58"/>
                  </a:lnTo>
                  <a:lnTo>
                    <a:pt x="31" y="53"/>
                  </a:lnTo>
                  <a:lnTo>
                    <a:pt x="37" y="48"/>
                  </a:lnTo>
                  <a:lnTo>
                    <a:pt x="47" y="32"/>
                  </a:lnTo>
                  <a:lnTo>
                    <a:pt x="52" y="27"/>
                  </a:lnTo>
                  <a:lnTo>
                    <a:pt x="58" y="21"/>
                  </a:lnTo>
                  <a:lnTo>
                    <a:pt x="58" y="16"/>
                  </a:lnTo>
                  <a:lnTo>
                    <a:pt x="58" y="11"/>
                  </a:lnTo>
                  <a:lnTo>
                    <a:pt x="52" y="11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2" name="Freeform 84"/>
            <p:cNvSpPr>
              <a:spLocks/>
            </p:cNvSpPr>
            <p:nvPr/>
          </p:nvSpPr>
          <p:spPr bwMode="auto">
            <a:xfrm>
              <a:off x="2229" y="2343"/>
              <a:ext cx="37" cy="58"/>
            </a:xfrm>
            <a:custGeom>
              <a:avLst/>
              <a:gdLst>
                <a:gd name="T0" fmla="*/ 26 w 37"/>
                <a:gd name="T1" fmla="*/ 5 h 58"/>
                <a:gd name="T2" fmla="*/ 21 w 37"/>
                <a:gd name="T3" fmla="*/ 0 h 58"/>
                <a:gd name="T4" fmla="*/ 21 w 37"/>
                <a:gd name="T5" fmla="*/ 5 h 58"/>
                <a:gd name="T6" fmla="*/ 16 w 37"/>
                <a:gd name="T7" fmla="*/ 11 h 58"/>
                <a:gd name="T8" fmla="*/ 11 w 37"/>
                <a:gd name="T9" fmla="*/ 21 h 58"/>
                <a:gd name="T10" fmla="*/ 11 w 37"/>
                <a:gd name="T11" fmla="*/ 32 h 58"/>
                <a:gd name="T12" fmla="*/ 5 w 37"/>
                <a:gd name="T13" fmla="*/ 37 h 58"/>
                <a:gd name="T14" fmla="*/ 0 w 37"/>
                <a:gd name="T15" fmla="*/ 47 h 58"/>
                <a:gd name="T16" fmla="*/ 0 w 37"/>
                <a:gd name="T17" fmla="*/ 53 h 58"/>
                <a:gd name="T18" fmla="*/ 0 w 37"/>
                <a:gd name="T19" fmla="*/ 58 h 58"/>
                <a:gd name="T20" fmla="*/ 5 w 37"/>
                <a:gd name="T21" fmla="*/ 58 h 58"/>
                <a:gd name="T22" fmla="*/ 11 w 37"/>
                <a:gd name="T23" fmla="*/ 58 h 58"/>
                <a:gd name="T24" fmla="*/ 16 w 37"/>
                <a:gd name="T25" fmla="*/ 58 h 58"/>
                <a:gd name="T26" fmla="*/ 21 w 37"/>
                <a:gd name="T27" fmla="*/ 58 h 58"/>
                <a:gd name="T28" fmla="*/ 26 w 37"/>
                <a:gd name="T29" fmla="*/ 42 h 58"/>
                <a:gd name="T30" fmla="*/ 32 w 37"/>
                <a:gd name="T31" fmla="*/ 26 h 58"/>
                <a:gd name="T32" fmla="*/ 37 w 37"/>
                <a:gd name="T33" fmla="*/ 21 h 58"/>
                <a:gd name="T34" fmla="*/ 37 w 37"/>
                <a:gd name="T35" fmla="*/ 11 h 58"/>
                <a:gd name="T36" fmla="*/ 37 w 37"/>
                <a:gd name="T37" fmla="*/ 5 h 58"/>
                <a:gd name="T38" fmla="*/ 32 w 37"/>
                <a:gd name="T39" fmla="*/ 5 h 58"/>
                <a:gd name="T40" fmla="*/ 26 w 37"/>
                <a:gd name="T41" fmla="*/ 5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58"/>
                <a:gd name="T65" fmla="*/ 37 w 37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58">
                  <a:moveTo>
                    <a:pt x="26" y="5"/>
                  </a:moveTo>
                  <a:lnTo>
                    <a:pt x="21" y="0"/>
                  </a:lnTo>
                  <a:lnTo>
                    <a:pt x="21" y="5"/>
                  </a:lnTo>
                  <a:lnTo>
                    <a:pt x="16" y="11"/>
                  </a:lnTo>
                  <a:lnTo>
                    <a:pt x="11" y="21"/>
                  </a:lnTo>
                  <a:lnTo>
                    <a:pt x="11" y="32"/>
                  </a:lnTo>
                  <a:lnTo>
                    <a:pt x="5" y="37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11" y="58"/>
                  </a:lnTo>
                  <a:lnTo>
                    <a:pt x="16" y="58"/>
                  </a:lnTo>
                  <a:lnTo>
                    <a:pt x="21" y="58"/>
                  </a:lnTo>
                  <a:lnTo>
                    <a:pt x="26" y="42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2" y="5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3" name="Freeform 85"/>
            <p:cNvSpPr>
              <a:spLocks/>
            </p:cNvSpPr>
            <p:nvPr/>
          </p:nvSpPr>
          <p:spPr bwMode="auto">
            <a:xfrm>
              <a:off x="2224" y="2401"/>
              <a:ext cx="21" cy="31"/>
            </a:xfrm>
            <a:custGeom>
              <a:avLst/>
              <a:gdLst>
                <a:gd name="T0" fmla="*/ 10 w 21"/>
                <a:gd name="T1" fmla="*/ 0 h 31"/>
                <a:gd name="T2" fmla="*/ 5 w 21"/>
                <a:gd name="T3" fmla="*/ 0 h 31"/>
                <a:gd name="T4" fmla="*/ 0 w 21"/>
                <a:gd name="T5" fmla="*/ 5 h 31"/>
                <a:gd name="T6" fmla="*/ 0 w 21"/>
                <a:gd name="T7" fmla="*/ 10 h 31"/>
                <a:gd name="T8" fmla="*/ 5 w 21"/>
                <a:gd name="T9" fmla="*/ 16 h 31"/>
                <a:gd name="T10" fmla="*/ 5 w 21"/>
                <a:gd name="T11" fmla="*/ 21 h 31"/>
                <a:gd name="T12" fmla="*/ 5 w 21"/>
                <a:gd name="T13" fmla="*/ 26 h 31"/>
                <a:gd name="T14" fmla="*/ 10 w 21"/>
                <a:gd name="T15" fmla="*/ 31 h 31"/>
                <a:gd name="T16" fmla="*/ 16 w 21"/>
                <a:gd name="T17" fmla="*/ 31 h 31"/>
                <a:gd name="T18" fmla="*/ 16 w 21"/>
                <a:gd name="T19" fmla="*/ 26 h 31"/>
                <a:gd name="T20" fmla="*/ 16 w 21"/>
                <a:gd name="T21" fmla="*/ 16 h 31"/>
                <a:gd name="T22" fmla="*/ 21 w 21"/>
                <a:gd name="T23" fmla="*/ 10 h 31"/>
                <a:gd name="T24" fmla="*/ 21 w 21"/>
                <a:gd name="T25" fmla="*/ 5 h 31"/>
                <a:gd name="T26" fmla="*/ 21 w 21"/>
                <a:gd name="T27" fmla="*/ 0 h 31"/>
                <a:gd name="T28" fmla="*/ 10 w 21"/>
                <a:gd name="T29" fmla="*/ 0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31"/>
                <a:gd name="T47" fmla="*/ 21 w 21"/>
                <a:gd name="T48" fmla="*/ 31 h 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31">
                  <a:moveTo>
                    <a:pt x="10" y="0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5" y="26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4" name="Freeform 86"/>
            <p:cNvSpPr>
              <a:spLocks/>
            </p:cNvSpPr>
            <p:nvPr/>
          </p:nvSpPr>
          <p:spPr bwMode="auto">
            <a:xfrm>
              <a:off x="2276" y="2301"/>
              <a:ext cx="58" cy="68"/>
            </a:xfrm>
            <a:custGeom>
              <a:avLst/>
              <a:gdLst>
                <a:gd name="T0" fmla="*/ 42 w 58"/>
                <a:gd name="T1" fmla="*/ 5 h 68"/>
                <a:gd name="T2" fmla="*/ 37 w 58"/>
                <a:gd name="T3" fmla="*/ 0 h 68"/>
                <a:gd name="T4" fmla="*/ 32 w 58"/>
                <a:gd name="T5" fmla="*/ 0 h 68"/>
                <a:gd name="T6" fmla="*/ 27 w 58"/>
                <a:gd name="T7" fmla="*/ 5 h 68"/>
                <a:gd name="T8" fmla="*/ 27 w 58"/>
                <a:gd name="T9" fmla="*/ 11 h 68"/>
                <a:gd name="T10" fmla="*/ 21 w 58"/>
                <a:gd name="T11" fmla="*/ 32 h 68"/>
                <a:gd name="T12" fmla="*/ 11 w 58"/>
                <a:gd name="T13" fmla="*/ 47 h 68"/>
                <a:gd name="T14" fmla="*/ 6 w 58"/>
                <a:gd name="T15" fmla="*/ 47 h 68"/>
                <a:gd name="T16" fmla="*/ 0 w 58"/>
                <a:gd name="T17" fmla="*/ 53 h 68"/>
                <a:gd name="T18" fmla="*/ 0 w 58"/>
                <a:gd name="T19" fmla="*/ 58 h 68"/>
                <a:gd name="T20" fmla="*/ 6 w 58"/>
                <a:gd name="T21" fmla="*/ 63 h 68"/>
                <a:gd name="T22" fmla="*/ 16 w 58"/>
                <a:gd name="T23" fmla="*/ 68 h 68"/>
                <a:gd name="T24" fmla="*/ 21 w 58"/>
                <a:gd name="T25" fmla="*/ 68 h 68"/>
                <a:gd name="T26" fmla="*/ 27 w 58"/>
                <a:gd name="T27" fmla="*/ 68 h 68"/>
                <a:gd name="T28" fmla="*/ 32 w 58"/>
                <a:gd name="T29" fmla="*/ 58 h 68"/>
                <a:gd name="T30" fmla="*/ 32 w 58"/>
                <a:gd name="T31" fmla="*/ 53 h 68"/>
                <a:gd name="T32" fmla="*/ 32 w 58"/>
                <a:gd name="T33" fmla="*/ 47 h 68"/>
                <a:gd name="T34" fmla="*/ 48 w 58"/>
                <a:gd name="T35" fmla="*/ 32 h 68"/>
                <a:gd name="T36" fmla="*/ 53 w 58"/>
                <a:gd name="T37" fmla="*/ 26 h 68"/>
                <a:gd name="T38" fmla="*/ 58 w 58"/>
                <a:gd name="T39" fmla="*/ 21 h 68"/>
                <a:gd name="T40" fmla="*/ 58 w 58"/>
                <a:gd name="T41" fmla="*/ 16 h 68"/>
                <a:gd name="T42" fmla="*/ 58 w 58"/>
                <a:gd name="T43" fmla="*/ 11 h 68"/>
                <a:gd name="T44" fmla="*/ 53 w 58"/>
                <a:gd name="T45" fmla="*/ 11 h 68"/>
                <a:gd name="T46" fmla="*/ 48 w 58"/>
                <a:gd name="T47" fmla="*/ 5 h 68"/>
                <a:gd name="T48" fmla="*/ 42 w 58"/>
                <a:gd name="T49" fmla="*/ 5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"/>
                <a:gd name="T76" fmla="*/ 0 h 68"/>
                <a:gd name="T77" fmla="*/ 58 w 58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" h="68">
                  <a:moveTo>
                    <a:pt x="42" y="5"/>
                  </a:moveTo>
                  <a:lnTo>
                    <a:pt x="37" y="0"/>
                  </a:lnTo>
                  <a:lnTo>
                    <a:pt x="32" y="0"/>
                  </a:lnTo>
                  <a:lnTo>
                    <a:pt x="27" y="5"/>
                  </a:lnTo>
                  <a:lnTo>
                    <a:pt x="27" y="11"/>
                  </a:lnTo>
                  <a:lnTo>
                    <a:pt x="21" y="32"/>
                  </a:lnTo>
                  <a:lnTo>
                    <a:pt x="11" y="47"/>
                  </a:lnTo>
                  <a:lnTo>
                    <a:pt x="6" y="47"/>
                  </a:lnTo>
                  <a:lnTo>
                    <a:pt x="0" y="53"/>
                  </a:lnTo>
                  <a:lnTo>
                    <a:pt x="0" y="58"/>
                  </a:lnTo>
                  <a:lnTo>
                    <a:pt x="6" y="63"/>
                  </a:lnTo>
                  <a:lnTo>
                    <a:pt x="16" y="68"/>
                  </a:lnTo>
                  <a:lnTo>
                    <a:pt x="21" y="68"/>
                  </a:lnTo>
                  <a:lnTo>
                    <a:pt x="27" y="68"/>
                  </a:lnTo>
                  <a:lnTo>
                    <a:pt x="32" y="58"/>
                  </a:lnTo>
                  <a:lnTo>
                    <a:pt x="32" y="53"/>
                  </a:lnTo>
                  <a:lnTo>
                    <a:pt x="32" y="47"/>
                  </a:lnTo>
                  <a:lnTo>
                    <a:pt x="48" y="32"/>
                  </a:lnTo>
                  <a:lnTo>
                    <a:pt x="53" y="26"/>
                  </a:lnTo>
                  <a:lnTo>
                    <a:pt x="58" y="21"/>
                  </a:lnTo>
                  <a:lnTo>
                    <a:pt x="58" y="16"/>
                  </a:lnTo>
                  <a:lnTo>
                    <a:pt x="58" y="11"/>
                  </a:lnTo>
                  <a:lnTo>
                    <a:pt x="53" y="11"/>
                  </a:lnTo>
                  <a:lnTo>
                    <a:pt x="48" y="5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5" name="Freeform 87"/>
            <p:cNvSpPr>
              <a:spLocks/>
            </p:cNvSpPr>
            <p:nvPr/>
          </p:nvSpPr>
          <p:spPr bwMode="auto">
            <a:xfrm>
              <a:off x="2255" y="2359"/>
              <a:ext cx="42" cy="58"/>
            </a:xfrm>
            <a:custGeom>
              <a:avLst/>
              <a:gdLst>
                <a:gd name="T0" fmla="*/ 32 w 42"/>
                <a:gd name="T1" fmla="*/ 5 h 58"/>
                <a:gd name="T2" fmla="*/ 32 w 42"/>
                <a:gd name="T3" fmla="*/ 0 h 58"/>
                <a:gd name="T4" fmla="*/ 27 w 42"/>
                <a:gd name="T5" fmla="*/ 0 h 58"/>
                <a:gd name="T6" fmla="*/ 21 w 42"/>
                <a:gd name="T7" fmla="*/ 5 h 58"/>
                <a:gd name="T8" fmla="*/ 16 w 42"/>
                <a:gd name="T9" fmla="*/ 10 h 58"/>
                <a:gd name="T10" fmla="*/ 16 w 42"/>
                <a:gd name="T11" fmla="*/ 21 h 58"/>
                <a:gd name="T12" fmla="*/ 11 w 42"/>
                <a:gd name="T13" fmla="*/ 26 h 58"/>
                <a:gd name="T14" fmla="*/ 11 w 42"/>
                <a:gd name="T15" fmla="*/ 31 h 58"/>
                <a:gd name="T16" fmla="*/ 6 w 42"/>
                <a:gd name="T17" fmla="*/ 37 h 58"/>
                <a:gd name="T18" fmla="*/ 6 w 42"/>
                <a:gd name="T19" fmla="*/ 42 h 58"/>
                <a:gd name="T20" fmla="*/ 0 w 42"/>
                <a:gd name="T21" fmla="*/ 47 h 58"/>
                <a:gd name="T22" fmla="*/ 0 w 42"/>
                <a:gd name="T23" fmla="*/ 52 h 58"/>
                <a:gd name="T24" fmla="*/ 6 w 42"/>
                <a:gd name="T25" fmla="*/ 52 h 58"/>
                <a:gd name="T26" fmla="*/ 6 w 42"/>
                <a:gd name="T27" fmla="*/ 58 h 58"/>
                <a:gd name="T28" fmla="*/ 11 w 42"/>
                <a:gd name="T29" fmla="*/ 58 h 58"/>
                <a:gd name="T30" fmla="*/ 16 w 42"/>
                <a:gd name="T31" fmla="*/ 58 h 58"/>
                <a:gd name="T32" fmla="*/ 21 w 42"/>
                <a:gd name="T33" fmla="*/ 58 h 58"/>
                <a:gd name="T34" fmla="*/ 21 w 42"/>
                <a:gd name="T35" fmla="*/ 52 h 58"/>
                <a:gd name="T36" fmla="*/ 27 w 42"/>
                <a:gd name="T37" fmla="*/ 37 h 58"/>
                <a:gd name="T38" fmla="*/ 32 w 42"/>
                <a:gd name="T39" fmla="*/ 26 h 58"/>
                <a:gd name="T40" fmla="*/ 37 w 42"/>
                <a:gd name="T41" fmla="*/ 21 h 58"/>
                <a:gd name="T42" fmla="*/ 42 w 42"/>
                <a:gd name="T43" fmla="*/ 16 h 58"/>
                <a:gd name="T44" fmla="*/ 42 w 42"/>
                <a:gd name="T45" fmla="*/ 10 h 58"/>
                <a:gd name="T46" fmla="*/ 42 w 42"/>
                <a:gd name="T47" fmla="*/ 5 h 58"/>
                <a:gd name="T48" fmla="*/ 37 w 42"/>
                <a:gd name="T49" fmla="*/ 5 h 58"/>
                <a:gd name="T50" fmla="*/ 32 w 42"/>
                <a:gd name="T51" fmla="*/ 5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8"/>
                <a:gd name="T80" fmla="*/ 42 w 4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8">
                  <a:moveTo>
                    <a:pt x="32" y="5"/>
                  </a:moveTo>
                  <a:lnTo>
                    <a:pt x="32" y="0"/>
                  </a:lnTo>
                  <a:lnTo>
                    <a:pt x="27" y="0"/>
                  </a:lnTo>
                  <a:lnTo>
                    <a:pt x="21" y="5"/>
                  </a:lnTo>
                  <a:lnTo>
                    <a:pt x="16" y="10"/>
                  </a:lnTo>
                  <a:lnTo>
                    <a:pt x="16" y="21"/>
                  </a:lnTo>
                  <a:lnTo>
                    <a:pt x="11" y="26"/>
                  </a:lnTo>
                  <a:lnTo>
                    <a:pt x="11" y="31"/>
                  </a:lnTo>
                  <a:lnTo>
                    <a:pt x="6" y="37"/>
                  </a:lnTo>
                  <a:lnTo>
                    <a:pt x="6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6" y="52"/>
                  </a:lnTo>
                  <a:lnTo>
                    <a:pt x="6" y="58"/>
                  </a:lnTo>
                  <a:lnTo>
                    <a:pt x="11" y="58"/>
                  </a:lnTo>
                  <a:lnTo>
                    <a:pt x="16" y="58"/>
                  </a:lnTo>
                  <a:lnTo>
                    <a:pt x="21" y="58"/>
                  </a:lnTo>
                  <a:lnTo>
                    <a:pt x="21" y="52"/>
                  </a:lnTo>
                  <a:lnTo>
                    <a:pt x="27" y="37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2" y="5"/>
                  </a:lnTo>
                  <a:lnTo>
                    <a:pt x="37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6" name="Freeform 88"/>
            <p:cNvSpPr>
              <a:spLocks/>
            </p:cNvSpPr>
            <p:nvPr/>
          </p:nvSpPr>
          <p:spPr bwMode="auto">
            <a:xfrm>
              <a:off x="2245" y="2411"/>
              <a:ext cx="26" cy="32"/>
            </a:xfrm>
            <a:custGeom>
              <a:avLst/>
              <a:gdLst>
                <a:gd name="T0" fmla="*/ 16 w 26"/>
                <a:gd name="T1" fmla="*/ 6 h 32"/>
                <a:gd name="T2" fmla="*/ 16 w 26"/>
                <a:gd name="T3" fmla="*/ 0 h 32"/>
                <a:gd name="T4" fmla="*/ 10 w 26"/>
                <a:gd name="T5" fmla="*/ 0 h 32"/>
                <a:gd name="T6" fmla="*/ 5 w 26"/>
                <a:gd name="T7" fmla="*/ 0 h 32"/>
                <a:gd name="T8" fmla="*/ 5 w 26"/>
                <a:gd name="T9" fmla="*/ 6 h 32"/>
                <a:gd name="T10" fmla="*/ 5 w 26"/>
                <a:gd name="T11" fmla="*/ 11 h 32"/>
                <a:gd name="T12" fmla="*/ 0 w 26"/>
                <a:gd name="T13" fmla="*/ 21 h 32"/>
                <a:gd name="T14" fmla="*/ 0 w 26"/>
                <a:gd name="T15" fmla="*/ 27 h 32"/>
                <a:gd name="T16" fmla="*/ 5 w 26"/>
                <a:gd name="T17" fmla="*/ 32 h 32"/>
                <a:gd name="T18" fmla="*/ 10 w 26"/>
                <a:gd name="T19" fmla="*/ 32 h 32"/>
                <a:gd name="T20" fmla="*/ 10 w 26"/>
                <a:gd name="T21" fmla="*/ 27 h 32"/>
                <a:gd name="T22" fmla="*/ 16 w 26"/>
                <a:gd name="T23" fmla="*/ 21 h 32"/>
                <a:gd name="T24" fmla="*/ 21 w 26"/>
                <a:gd name="T25" fmla="*/ 16 h 32"/>
                <a:gd name="T26" fmla="*/ 26 w 26"/>
                <a:gd name="T27" fmla="*/ 11 h 32"/>
                <a:gd name="T28" fmla="*/ 16 w 26"/>
                <a:gd name="T29" fmla="*/ 6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32"/>
                <a:gd name="T47" fmla="*/ 26 w 26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32">
                  <a:moveTo>
                    <a:pt x="16" y="6"/>
                  </a:move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5" y="32"/>
                  </a:lnTo>
                  <a:lnTo>
                    <a:pt x="10" y="32"/>
                  </a:lnTo>
                  <a:lnTo>
                    <a:pt x="10" y="27"/>
                  </a:lnTo>
                  <a:lnTo>
                    <a:pt x="16" y="21"/>
                  </a:lnTo>
                  <a:lnTo>
                    <a:pt x="21" y="16"/>
                  </a:lnTo>
                  <a:lnTo>
                    <a:pt x="26" y="11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7" name="Freeform 89"/>
            <p:cNvSpPr>
              <a:spLocks/>
            </p:cNvSpPr>
            <p:nvPr/>
          </p:nvSpPr>
          <p:spPr bwMode="auto">
            <a:xfrm>
              <a:off x="2308" y="2312"/>
              <a:ext cx="58" cy="63"/>
            </a:xfrm>
            <a:custGeom>
              <a:avLst/>
              <a:gdLst>
                <a:gd name="T0" fmla="*/ 42 w 58"/>
                <a:gd name="T1" fmla="*/ 5 h 63"/>
                <a:gd name="T2" fmla="*/ 37 w 58"/>
                <a:gd name="T3" fmla="*/ 0 h 63"/>
                <a:gd name="T4" fmla="*/ 31 w 58"/>
                <a:gd name="T5" fmla="*/ 0 h 63"/>
                <a:gd name="T6" fmla="*/ 26 w 58"/>
                <a:gd name="T7" fmla="*/ 0 h 63"/>
                <a:gd name="T8" fmla="*/ 26 w 58"/>
                <a:gd name="T9" fmla="*/ 5 h 63"/>
                <a:gd name="T10" fmla="*/ 21 w 58"/>
                <a:gd name="T11" fmla="*/ 26 h 63"/>
                <a:gd name="T12" fmla="*/ 16 w 58"/>
                <a:gd name="T13" fmla="*/ 36 h 63"/>
                <a:gd name="T14" fmla="*/ 10 w 58"/>
                <a:gd name="T15" fmla="*/ 42 h 63"/>
                <a:gd name="T16" fmla="*/ 5 w 58"/>
                <a:gd name="T17" fmla="*/ 42 h 63"/>
                <a:gd name="T18" fmla="*/ 0 w 58"/>
                <a:gd name="T19" fmla="*/ 47 h 63"/>
                <a:gd name="T20" fmla="*/ 0 w 58"/>
                <a:gd name="T21" fmla="*/ 52 h 63"/>
                <a:gd name="T22" fmla="*/ 5 w 58"/>
                <a:gd name="T23" fmla="*/ 52 h 63"/>
                <a:gd name="T24" fmla="*/ 10 w 58"/>
                <a:gd name="T25" fmla="*/ 57 h 63"/>
                <a:gd name="T26" fmla="*/ 16 w 58"/>
                <a:gd name="T27" fmla="*/ 63 h 63"/>
                <a:gd name="T28" fmla="*/ 21 w 58"/>
                <a:gd name="T29" fmla="*/ 63 h 63"/>
                <a:gd name="T30" fmla="*/ 26 w 58"/>
                <a:gd name="T31" fmla="*/ 63 h 63"/>
                <a:gd name="T32" fmla="*/ 31 w 58"/>
                <a:gd name="T33" fmla="*/ 52 h 63"/>
                <a:gd name="T34" fmla="*/ 31 w 58"/>
                <a:gd name="T35" fmla="*/ 42 h 63"/>
                <a:gd name="T36" fmla="*/ 52 w 58"/>
                <a:gd name="T37" fmla="*/ 21 h 63"/>
                <a:gd name="T38" fmla="*/ 58 w 58"/>
                <a:gd name="T39" fmla="*/ 15 h 63"/>
                <a:gd name="T40" fmla="*/ 58 w 58"/>
                <a:gd name="T41" fmla="*/ 10 h 63"/>
                <a:gd name="T42" fmla="*/ 52 w 58"/>
                <a:gd name="T43" fmla="*/ 5 h 63"/>
                <a:gd name="T44" fmla="*/ 42 w 58"/>
                <a:gd name="T45" fmla="*/ 5 h 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63"/>
                <a:gd name="T71" fmla="*/ 58 w 58"/>
                <a:gd name="T72" fmla="*/ 63 h 6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63">
                  <a:moveTo>
                    <a:pt x="42" y="5"/>
                  </a:moveTo>
                  <a:lnTo>
                    <a:pt x="37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1" y="26"/>
                  </a:lnTo>
                  <a:lnTo>
                    <a:pt x="16" y="36"/>
                  </a:lnTo>
                  <a:lnTo>
                    <a:pt x="10" y="42"/>
                  </a:lnTo>
                  <a:lnTo>
                    <a:pt x="5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5" y="52"/>
                  </a:lnTo>
                  <a:lnTo>
                    <a:pt x="10" y="57"/>
                  </a:lnTo>
                  <a:lnTo>
                    <a:pt x="16" y="63"/>
                  </a:lnTo>
                  <a:lnTo>
                    <a:pt x="21" y="63"/>
                  </a:lnTo>
                  <a:lnTo>
                    <a:pt x="26" y="63"/>
                  </a:lnTo>
                  <a:lnTo>
                    <a:pt x="31" y="52"/>
                  </a:lnTo>
                  <a:lnTo>
                    <a:pt x="31" y="42"/>
                  </a:lnTo>
                  <a:lnTo>
                    <a:pt x="52" y="21"/>
                  </a:lnTo>
                  <a:lnTo>
                    <a:pt x="58" y="15"/>
                  </a:lnTo>
                  <a:lnTo>
                    <a:pt x="58" y="10"/>
                  </a:lnTo>
                  <a:lnTo>
                    <a:pt x="52" y="5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8" name="Freeform 90"/>
            <p:cNvSpPr>
              <a:spLocks/>
            </p:cNvSpPr>
            <p:nvPr/>
          </p:nvSpPr>
          <p:spPr bwMode="auto">
            <a:xfrm>
              <a:off x="2287" y="2364"/>
              <a:ext cx="42" cy="53"/>
            </a:xfrm>
            <a:custGeom>
              <a:avLst/>
              <a:gdLst>
                <a:gd name="T0" fmla="*/ 31 w 42"/>
                <a:gd name="T1" fmla="*/ 5 h 53"/>
                <a:gd name="T2" fmla="*/ 31 w 42"/>
                <a:gd name="T3" fmla="*/ 0 h 53"/>
                <a:gd name="T4" fmla="*/ 26 w 42"/>
                <a:gd name="T5" fmla="*/ 0 h 53"/>
                <a:gd name="T6" fmla="*/ 26 w 42"/>
                <a:gd name="T7" fmla="*/ 5 h 53"/>
                <a:gd name="T8" fmla="*/ 21 w 42"/>
                <a:gd name="T9" fmla="*/ 11 h 53"/>
                <a:gd name="T10" fmla="*/ 16 w 42"/>
                <a:gd name="T11" fmla="*/ 16 h 53"/>
                <a:gd name="T12" fmla="*/ 16 w 42"/>
                <a:gd name="T13" fmla="*/ 26 h 53"/>
                <a:gd name="T14" fmla="*/ 5 w 42"/>
                <a:gd name="T15" fmla="*/ 32 h 53"/>
                <a:gd name="T16" fmla="*/ 0 w 42"/>
                <a:gd name="T17" fmla="*/ 42 h 53"/>
                <a:gd name="T18" fmla="*/ 0 w 42"/>
                <a:gd name="T19" fmla="*/ 47 h 53"/>
                <a:gd name="T20" fmla="*/ 5 w 42"/>
                <a:gd name="T21" fmla="*/ 53 h 53"/>
                <a:gd name="T22" fmla="*/ 10 w 42"/>
                <a:gd name="T23" fmla="*/ 53 h 53"/>
                <a:gd name="T24" fmla="*/ 16 w 42"/>
                <a:gd name="T25" fmla="*/ 53 h 53"/>
                <a:gd name="T26" fmla="*/ 31 w 42"/>
                <a:gd name="T27" fmla="*/ 26 h 53"/>
                <a:gd name="T28" fmla="*/ 37 w 42"/>
                <a:gd name="T29" fmla="*/ 21 h 53"/>
                <a:gd name="T30" fmla="*/ 42 w 42"/>
                <a:gd name="T31" fmla="*/ 16 h 53"/>
                <a:gd name="T32" fmla="*/ 42 w 42"/>
                <a:gd name="T33" fmla="*/ 11 h 53"/>
                <a:gd name="T34" fmla="*/ 37 w 42"/>
                <a:gd name="T35" fmla="*/ 5 h 53"/>
                <a:gd name="T36" fmla="*/ 31 w 42"/>
                <a:gd name="T37" fmla="*/ 5 h 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53"/>
                <a:gd name="T59" fmla="*/ 42 w 42"/>
                <a:gd name="T60" fmla="*/ 53 h 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53">
                  <a:moveTo>
                    <a:pt x="31" y="5"/>
                  </a:moveTo>
                  <a:lnTo>
                    <a:pt x="31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6" y="26"/>
                  </a:lnTo>
                  <a:lnTo>
                    <a:pt x="5" y="32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5" y="53"/>
                  </a:lnTo>
                  <a:lnTo>
                    <a:pt x="10" y="53"/>
                  </a:lnTo>
                  <a:lnTo>
                    <a:pt x="16" y="53"/>
                  </a:lnTo>
                  <a:lnTo>
                    <a:pt x="31" y="26"/>
                  </a:lnTo>
                  <a:lnTo>
                    <a:pt x="37" y="21"/>
                  </a:lnTo>
                  <a:lnTo>
                    <a:pt x="42" y="16"/>
                  </a:lnTo>
                  <a:lnTo>
                    <a:pt x="42" y="11"/>
                  </a:lnTo>
                  <a:lnTo>
                    <a:pt x="37" y="5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19" name="Freeform 91"/>
            <p:cNvSpPr>
              <a:spLocks/>
            </p:cNvSpPr>
            <p:nvPr/>
          </p:nvSpPr>
          <p:spPr bwMode="auto">
            <a:xfrm>
              <a:off x="2276" y="2411"/>
              <a:ext cx="21" cy="32"/>
            </a:xfrm>
            <a:custGeom>
              <a:avLst/>
              <a:gdLst>
                <a:gd name="T0" fmla="*/ 16 w 21"/>
                <a:gd name="T1" fmla="*/ 6 h 32"/>
                <a:gd name="T2" fmla="*/ 16 w 21"/>
                <a:gd name="T3" fmla="*/ 0 h 32"/>
                <a:gd name="T4" fmla="*/ 11 w 21"/>
                <a:gd name="T5" fmla="*/ 0 h 32"/>
                <a:gd name="T6" fmla="*/ 6 w 21"/>
                <a:gd name="T7" fmla="*/ 0 h 32"/>
                <a:gd name="T8" fmla="*/ 6 w 21"/>
                <a:gd name="T9" fmla="*/ 6 h 32"/>
                <a:gd name="T10" fmla="*/ 6 w 21"/>
                <a:gd name="T11" fmla="*/ 11 h 32"/>
                <a:gd name="T12" fmla="*/ 6 w 21"/>
                <a:gd name="T13" fmla="*/ 16 h 32"/>
                <a:gd name="T14" fmla="*/ 0 w 21"/>
                <a:gd name="T15" fmla="*/ 16 h 32"/>
                <a:gd name="T16" fmla="*/ 0 w 21"/>
                <a:gd name="T17" fmla="*/ 27 h 32"/>
                <a:gd name="T18" fmla="*/ 0 w 21"/>
                <a:gd name="T19" fmla="*/ 32 h 32"/>
                <a:gd name="T20" fmla="*/ 6 w 21"/>
                <a:gd name="T21" fmla="*/ 32 h 32"/>
                <a:gd name="T22" fmla="*/ 11 w 21"/>
                <a:gd name="T23" fmla="*/ 27 h 32"/>
                <a:gd name="T24" fmla="*/ 16 w 21"/>
                <a:gd name="T25" fmla="*/ 21 h 32"/>
                <a:gd name="T26" fmla="*/ 21 w 21"/>
                <a:gd name="T27" fmla="*/ 16 h 32"/>
                <a:gd name="T28" fmla="*/ 21 w 21"/>
                <a:gd name="T29" fmla="*/ 11 h 32"/>
                <a:gd name="T30" fmla="*/ 16 w 21"/>
                <a:gd name="T31" fmla="*/ 6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"/>
                <a:gd name="T49" fmla="*/ 0 h 32"/>
                <a:gd name="T50" fmla="*/ 21 w 21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" h="32">
                  <a:moveTo>
                    <a:pt x="16" y="6"/>
                  </a:move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6" y="11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1" y="27"/>
                  </a:lnTo>
                  <a:lnTo>
                    <a:pt x="16" y="21"/>
                  </a:lnTo>
                  <a:lnTo>
                    <a:pt x="21" y="16"/>
                  </a:lnTo>
                  <a:lnTo>
                    <a:pt x="21" y="11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0" name="Freeform 92"/>
            <p:cNvSpPr>
              <a:spLocks/>
            </p:cNvSpPr>
            <p:nvPr/>
          </p:nvSpPr>
          <p:spPr bwMode="auto">
            <a:xfrm>
              <a:off x="2350" y="2322"/>
              <a:ext cx="37" cy="53"/>
            </a:xfrm>
            <a:custGeom>
              <a:avLst/>
              <a:gdLst>
                <a:gd name="T0" fmla="*/ 21 w 37"/>
                <a:gd name="T1" fmla="*/ 5 h 53"/>
                <a:gd name="T2" fmla="*/ 21 w 37"/>
                <a:gd name="T3" fmla="*/ 0 h 53"/>
                <a:gd name="T4" fmla="*/ 16 w 37"/>
                <a:gd name="T5" fmla="*/ 0 h 53"/>
                <a:gd name="T6" fmla="*/ 10 w 37"/>
                <a:gd name="T7" fmla="*/ 0 h 53"/>
                <a:gd name="T8" fmla="*/ 10 w 37"/>
                <a:gd name="T9" fmla="*/ 5 h 53"/>
                <a:gd name="T10" fmla="*/ 10 w 37"/>
                <a:gd name="T11" fmla="*/ 21 h 53"/>
                <a:gd name="T12" fmla="*/ 5 w 37"/>
                <a:gd name="T13" fmla="*/ 37 h 53"/>
                <a:gd name="T14" fmla="*/ 0 w 37"/>
                <a:gd name="T15" fmla="*/ 37 h 53"/>
                <a:gd name="T16" fmla="*/ 0 w 37"/>
                <a:gd name="T17" fmla="*/ 42 h 53"/>
                <a:gd name="T18" fmla="*/ 0 w 37"/>
                <a:gd name="T19" fmla="*/ 47 h 53"/>
                <a:gd name="T20" fmla="*/ 5 w 37"/>
                <a:gd name="T21" fmla="*/ 53 h 53"/>
                <a:gd name="T22" fmla="*/ 10 w 37"/>
                <a:gd name="T23" fmla="*/ 53 h 53"/>
                <a:gd name="T24" fmla="*/ 16 w 37"/>
                <a:gd name="T25" fmla="*/ 53 h 53"/>
                <a:gd name="T26" fmla="*/ 21 w 37"/>
                <a:gd name="T27" fmla="*/ 42 h 53"/>
                <a:gd name="T28" fmla="*/ 21 w 37"/>
                <a:gd name="T29" fmla="*/ 32 h 53"/>
                <a:gd name="T30" fmla="*/ 31 w 37"/>
                <a:gd name="T31" fmla="*/ 16 h 53"/>
                <a:gd name="T32" fmla="*/ 37 w 37"/>
                <a:gd name="T33" fmla="*/ 16 h 53"/>
                <a:gd name="T34" fmla="*/ 37 w 37"/>
                <a:gd name="T35" fmla="*/ 11 h 53"/>
                <a:gd name="T36" fmla="*/ 37 w 37"/>
                <a:gd name="T37" fmla="*/ 5 h 53"/>
                <a:gd name="T38" fmla="*/ 31 w 37"/>
                <a:gd name="T39" fmla="*/ 5 h 53"/>
                <a:gd name="T40" fmla="*/ 21 w 37"/>
                <a:gd name="T41" fmla="*/ 5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"/>
                <a:gd name="T64" fmla="*/ 0 h 53"/>
                <a:gd name="T65" fmla="*/ 37 w 37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" h="53">
                  <a:moveTo>
                    <a:pt x="21" y="5"/>
                  </a:move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21"/>
                  </a:lnTo>
                  <a:lnTo>
                    <a:pt x="5" y="37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5" y="53"/>
                  </a:lnTo>
                  <a:lnTo>
                    <a:pt x="10" y="53"/>
                  </a:lnTo>
                  <a:lnTo>
                    <a:pt x="16" y="53"/>
                  </a:lnTo>
                  <a:lnTo>
                    <a:pt x="21" y="42"/>
                  </a:lnTo>
                  <a:lnTo>
                    <a:pt x="21" y="32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11"/>
                  </a:lnTo>
                  <a:lnTo>
                    <a:pt x="37" y="5"/>
                  </a:lnTo>
                  <a:lnTo>
                    <a:pt x="3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1" name="Freeform 93"/>
            <p:cNvSpPr>
              <a:spLocks/>
            </p:cNvSpPr>
            <p:nvPr/>
          </p:nvSpPr>
          <p:spPr bwMode="auto">
            <a:xfrm>
              <a:off x="2329" y="2369"/>
              <a:ext cx="31" cy="42"/>
            </a:xfrm>
            <a:custGeom>
              <a:avLst/>
              <a:gdLst>
                <a:gd name="T0" fmla="*/ 26 w 31"/>
                <a:gd name="T1" fmla="*/ 6 h 42"/>
                <a:gd name="T2" fmla="*/ 26 w 31"/>
                <a:gd name="T3" fmla="*/ 0 h 42"/>
                <a:gd name="T4" fmla="*/ 21 w 31"/>
                <a:gd name="T5" fmla="*/ 0 h 42"/>
                <a:gd name="T6" fmla="*/ 16 w 31"/>
                <a:gd name="T7" fmla="*/ 6 h 42"/>
                <a:gd name="T8" fmla="*/ 16 w 31"/>
                <a:gd name="T9" fmla="*/ 11 h 42"/>
                <a:gd name="T10" fmla="*/ 10 w 31"/>
                <a:gd name="T11" fmla="*/ 16 h 42"/>
                <a:gd name="T12" fmla="*/ 5 w 31"/>
                <a:gd name="T13" fmla="*/ 21 h 42"/>
                <a:gd name="T14" fmla="*/ 0 w 31"/>
                <a:gd name="T15" fmla="*/ 27 h 42"/>
                <a:gd name="T16" fmla="*/ 0 w 31"/>
                <a:gd name="T17" fmla="*/ 32 h 42"/>
                <a:gd name="T18" fmla="*/ 0 w 31"/>
                <a:gd name="T19" fmla="*/ 37 h 42"/>
                <a:gd name="T20" fmla="*/ 5 w 31"/>
                <a:gd name="T21" fmla="*/ 37 h 42"/>
                <a:gd name="T22" fmla="*/ 10 w 31"/>
                <a:gd name="T23" fmla="*/ 42 h 42"/>
                <a:gd name="T24" fmla="*/ 16 w 31"/>
                <a:gd name="T25" fmla="*/ 37 h 42"/>
                <a:gd name="T26" fmla="*/ 16 w 31"/>
                <a:gd name="T27" fmla="*/ 32 h 42"/>
                <a:gd name="T28" fmla="*/ 21 w 31"/>
                <a:gd name="T29" fmla="*/ 27 h 42"/>
                <a:gd name="T30" fmla="*/ 26 w 31"/>
                <a:gd name="T31" fmla="*/ 21 h 42"/>
                <a:gd name="T32" fmla="*/ 31 w 31"/>
                <a:gd name="T33" fmla="*/ 11 h 42"/>
                <a:gd name="T34" fmla="*/ 31 w 31"/>
                <a:gd name="T35" fmla="*/ 6 h 42"/>
                <a:gd name="T36" fmla="*/ 26 w 31"/>
                <a:gd name="T37" fmla="*/ 6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42"/>
                <a:gd name="T59" fmla="*/ 31 w 31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42">
                  <a:moveTo>
                    <a:pt x="26" y="6"/>
                  </a:moveTo>
                  <a:lnTo>
                    <a:pt x="26" y="0"/>
                  </a:lnTo>
                  <a:lnTo>
                    <a:pt x="21" y="0"/>
                  </a:lnTo>
                  <a:lnTo>
                    <a:pt x="16" y="6"/>
                  </a:lnTo>
                  <a:lnTo>
                    <a:pt x="16" y="11"/>
                  </a:lnTo>
                  <a:lnTo>
                    <a:pt x="10" y="16"/>
                  </a:lnTo>
                  <a:lnTo>
                    <a:pt x="5" y="21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5" y="37"/>
                  </a:lnTo>
                  <a:lnTo>
                    <a:pt x="10" y="42"/>
                  </a:lnTo>
                  <a:lnTo>
                    <a:pt x="16" y="37"/>
                  </a:lnTo>
                  <a:lnTo>
                    <a:pt x="16" y="32"/>
                  </a:lnTo>
                  <a:lnTo>
                    <a:pt x="21" y="27"/>
                  </a:lnTo>
                  <a:lnTo>
                    <a:pt x="26" y="21"/>
                  </a:lnTo>
                  <a:lnTo>
                    <a:pt x="31" y="11"/>
                  </a:lnTo>
                  <a:lnTo>
                    <a:pt x="31" y="6"/>
                  </a:lnTo>
                  <a:lnTo>
                    <a:pt x="26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2" name="Freeform 94"/>
            <p:cNvSpPr>
              <a:spLocks/>
            </p:cNvSpPr>
            <p:nvPr/>
          </p:nvSpPr>
          <p:spPr bwMode="auto">
            <a:xfrm>
              <a:off x="2318" y="2401"/>
              <a:ext cx="21" cy="26"/>
            </a:xfrm>
            <a:custGeom>
              <a:avLst/>
              <a:gdLst>
                <a:gd name="T0" fmla="*/ 16 w 21"/>
                <a:gd name="T1" fmla="*/ 5 h 26"/>
                <a:gd name="T2" fmla="*/ 11 w 21"/>
                <a:gd name="T3" fmla="*/ 0 h 26"/>
                <a:gd name="T4" fmla="*/ 6 w 21"/>
                <a:gd name="T5" fmla="*/ 0 h 26"/>
                <a:gd name="T6" fmla="*/ 6 w 21"/>
                <a:gd name="T7" fmla="*/ 5 h 26"/>
                <a:gd name="T8" fmla="*/ 6 w 21"/>
                <a:gd name="T9" fmla="*/ 10 h 26"/>
                <a:gd name="T10" fmla="*/ 0 w 21"/>
                <a:gd name="T11" fmla="*/ 16 h 26"/>
                <a:gd name="T12" fmla="*/ 0 w 21"/>
                <a:gd name="T13" fmla="*/ 21 h 26"/>
                <a:gd name="T14" fmla="*/ 0 w 21"/>
                <a:gd name="T15" fmla="*/ 26 h 26"/>
                <a:gd name="T16" fmla="*/ 6 w 21"/>
                <a:gd name="T17" fmla="*/ 26 h 26"/>
                <a:gd name="T18" fmla="*/ 6 w 21"/>
                <a:gd name="T19" fmla="*/ 21 h 26"/>
                <a:gd name="T20" fmla="*/ 11 w 21"/>
                <a:gd name="T21" fmla="*/ 21 h 26"/>
                <a:gd name="T22" fmla="*/ 16 w 21"/>
                <a:gd name="T23" fmla="*/ 16 h 26"/>
                <a:gd name="T24" fmla="*/ 21 w 21"/>
                <a:gd name="T25" fmla="*/ 10 h 26"/>
                <a:gd name="T26" fmla="*/ 16 w 21"/>
                <a:gd name="T27" fmla="*/ 5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26"/>
                <a:gd name="T44" fmla="*/ 21 w 21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26">
                  <a:moveTo>
                    <a:pt x="16" y="5"/>
                  </a:moveTo>
                  <a:lnTo>
                    <a:pt x="11" y="0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10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6" y="21"/>
                  </a:lnTo>
                  <a:lnTo>
                    <a:pt x="11" y="21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16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3" name="Freeform 95"/>
            <p:cNvSpPr>
              <a:spLocks/>
            </p:cNvSpPr>
            <p:nvPr/>
          </p:nvSpPr>
          <p:spPr bwMode="auto">
            <a:xfrm>
              <a:off x="2360" y="2248"/>
              <a:ext cx="37" cy="85"/>
            </a:xfrm>
            <a:custGeom>
              <a:avLst/>
              <a:gdLst>
                <a:gd name="T0" fmla="*/ 11 w 37"/>
                <a:gd name="T1" fmla="*/ 79 h 85"/>
                <a:gd name="T2" fmla="*/ 6 w 37"/>
                <a:gd name="T3" fmla="*/ 79 h 85"/>
                <a:gd name="T4" fmla="*/ 0 w 37"/>
                <a:gd name="T5" fmla="*/ 74 h 85"/>
                <a:gd name="T6" fmla="*/ 0 w 37"/>
                <a:gd name="T7" fmla="*/ 69 h 85"/>
                <a:gd name="T8" fmla="*/ 6 w 37"/>
                <a:gd name="T9" fmla="*/ 58 h 85"/>
                <a:gd name="T10" fmla="*/ 11 w 37"/>
                <a:gd name="T11" fmla="*/ 43 h 85"/>
                <a:gd name="T12" fmla="*/ 11 w 37"/>
                <a:gd name="T13" fmla="*/ 27 h 85"/>
                <a:gd name="T14" fmla="*/ 11 w 37"/>
                <a:gd name="T15" fmla="*/ 21 h 85"/>
                <a:gd name="T16" fmla="*/ 11 w 37"/>
                <a:gd name="T17" fmla="*/ 6 h 85"/>
                <a:gd name="T18" fmla="*/ 11 w 37"/>
                <a:gd name="T19" fmla="*/ 0 h 85"/>
                <a:gd name="T20" fmla="*/ 16 w 37"/>
                <a:gd name="T21" fmla="*/ 0 h 85"/>
                <a:gd name="T22" fmla="*/ 21 w 37"/>
                <a:gd name="T23" fmla="*/ 6 h 85"/>
                <a:gd name="T24" fmla="*/ 27 w 37"/>
                <a:gd name="T25" fmla="*/ 6 h 85"/>
                <a:gd name="T26" fmla="*/ 37 w 37"/>
                <a:gd name="T27" fmla="*/ 6 h 85"/>
                <a:gd name="T28" fmla="*/ 37 w 37"/>
                <a:gd name="T29" fmla="*/ 11 h 85"/>
                <a:gd name="T30" fmla="*/ 37 w 37"/>
                <a:gd name="T31" fmla="*/ 16 h 85"/>
                <a:gd name="T32" fmla="*/ 37 w 37"/>
                <a:gd name="T33" fmla="*/ 21 h 85"/>
                <a:gd name="T34" fmla="*/ 32 w 37"/>
                <a:gd name="T35" fmla="*/ 27 h 85"/>
                <a:gd name="T36" fmla="*/ 32 w 37"/>
                <a:gd name="T37" fmla="*/ 37 h 85"/>
                <a:gd name="T38" fmla="*/ 32 w 37"/>
                <a:gd name="T39" fmla="*/ 58 h 85"/>
                <a:gd name="T40" fmla="*/ 32 w 37"/>
                <a:gd name="T41" fmla="*/ 69 h 85"/>
                <a:gd name="T42" fmla="*/ 32 w 37"/>
                <a:gd name="T43" fmla="*/ 74 h 85"/>
                <a:gd name="T44" fmla="*/ 27 w 37"/>
                <a:gd name="T45" fmla="*/ 79 h 85"/>
                <a:gd name="T46" fmla="*/ 27 w 37"/>
                <a:gd name="T47" fmla="*/ 85 h 85"/>
                <a:gd name="T48" fmla="*/ 21 w 37"/>
                <a:gd name="T49" fmla="*/ 85 h 85"/>
                <a:gd name="T50" fmla="*/ 16 w 37"/>
                <a:gd name="T51" fmla="*/ 79 h 85"/>
                <a:gd name="T52" fmla="*/ 11 w 37"/>
                <a:gd name="T53" fmla="*/ 79 h 8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85"/>
                <a:gd name="T83" fmla="*/ 37 w 37"/>
                <a:gd name="T84" fmla="*/ 85 h 8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85">
                  <a:moveTo>
                    <a:pt x="11" y="79"/>
                  </a:moveTo>
                  <a:lnTo>
                    <a:pt x="6" y="79"/>
                  </a:lnTo>
                  <a:lnTo>
                    <a:pt x="0" y="74"/>
                  </a:lnTo>
                  <a:lnTo>
                    <a:pt x="0" y="69"/>
                  </a:lnTo>
                  <a:lnTo>
                    <a:pt x="6" y="58"/>
                  </a:lnTo>
                  <a:lnTo>
                    <a:pt x="11" y="43"/>
                  </a:lnTo>
                  <a:lnTo>
                    <a:pt x="11" y="27"/>
                  </a:lnTo>
                  <a:lnTo>
                    <a:pt x="11" y="21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6"/>
                  </a:lnTo>
                  <a:lnTo>
                    <a:pt x="27" y="6"/>
                  </a:lnTo>
                  <a:lnTo>
                    <a:pt x="37" y="6"/>
                  </a:lnTo>
                  <a:lnTo>
                    <a:pt x="37" y="11"/>
                  </a:lnTo>
                  <a:lnTo>
                    <a:pt x="37" y="16"/>
                  </a:lnTo>
                  <a:lnTo>
                    <a:pt x="37" y="21"/>
                  </a:lnTo>
                  <a:lnTo>
                    <a:pt x="32" y="27"/>
                  </a:lnTo>
                  <a:lnTo>
                    <a:pt x="32" y="37"/>
                  </a:lnTo>
                  <a:lnTo>
                    <a:pt x="32" y="58"/>
                  </a:lnTo>
                  <a:lnTo>
                    <a:pt x="32" y="69"/>
                  </a:lnTo>
                  <a:lnTo>
                    <a:pt x="32" y="74"/>
                  </a:lnTo>
                  <a:lnTo>
                    <a:pt x="27" y="79"/>
                  </a:lnTo>
                  <a:lnTo>
                    <a:pt x="27" y="85"/>
                  </a:lnTo>
                  <a:lnTo>
                    <a:pt x="21" y="85"/>
                  </a:lnTo>
                  <a:lnTo>
                    <a:pt x="16" y="79"/>
                  </a:lnTo>
                  <a:lnTo>
                    <a:pt x="11" y="79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4" name="Freeform 96"/>
            <p:cNvSpPr>
              <a:spLocks/>
            </p:cNvSpPr>
            <p:nvPr/>
          </p:nvSpPr>
          <p:spPr bwMode="auto">
            <a:xfrm>
              <a:off x="2334" y="2238"/>
              <a:ext cx="47" cy="84"/>
            </a:xfrm>
            <a:custGeom>
              <a:avLst/>
              <a:gdLst>
                <a:gd name="T0" fmla="*/ 11 w 47"/>
                <a:gd name="T1" fmla="*/ 79 h 84"/>
                <a:gd name="T2" fmla="*/ 5 w 47"/>
                <a:gd name="T3" fmla="*/ 79 h 84"/>
                <a:gd name="T4" fmla="*/ 0 w 47"/>
                <a:gd name="T5" fmla="*/ 74 h 84"/>
                <a:gd name="T6" fmla="*/ 0 w 47"/>
                <a:gd name="T7" fmla="*/ 68 h 84"/>
                <a:gd name="T8" fmla="*/ 0 w 47"/>
                <a:gd name="T9" fmla="*/ 63 h 84"/>
                <a:gd name="T10" fmla="*/ 11 w 47"/>
                <a:gd name="T11" fmla="*/ 53 h 84"/>
                <a:gd name="T12" fmla="*/ 16 w 47"/>
                <a:gd name="T13" fmla="*/ 42 h 84"/>
                <a:gd name="T14" fmla="*/ 21 w 47"/>
                <a:gd name="T15" fmla="*/ 21 h 84"/>
                <a:gd name="T16" fmla="*/ 21 w 47"/>
                <a:gd name="T17" fmla="*/ 10 h 84"/>
                <a:gd name="T18" fmla="*/ 21 w 47"/>
                <a:gd name="T19" fmla="*/ 5 h 84"/>
                <a:gd name="T20" fmla="*/ 21 w 47"/>
                <a:gd name="T21" fmla="*/ 0 h 84"/>
                <a:gd name="T22" fmla="*/ 26 w 47"/>
                <a:gd name="T23" fmla="*/ 0 h 84"/>
                <a:gd name="T24" fmla="*/ 32 w 47"/>
                <a:gd name="T25" fmla="*/ 5 h 84"/>
                <a:gd name="T26" fmla="*/ 42 w 47"/>
                <a:gd name="T27" fmla="*/ 5 h 84"/>
                <a:gd name="T28" fmla="*/ 47 w 47"/>
                <a:gd name="T29" fmla="*/ 10 h 84"/>
                <a:gd name="T30" fmla="*/ 47 w 47"/>
                <a:gd name="T31" fmla="*/ 16 h 84"/>
                <a:gd name="T32" fmla="*/ 42 w 47"/>
                <a:gd name="T33" fmla="*/ 26 h 84"/>
                <a:gd name="T34" fmla="*/ 37 w 47"/>
                <a:gd name="T35" fmla="*/ 26 h 84"/>
                <a:gd name="T36" fmla="*/ 37 w 47"/>
                <a:gd name="T37" fmla="*/ 37 h 84"/>
                <a:gd name="T38" fmla="*/ 32 w 47"/>
                <a:gd name="T39" fmla="*/ 58 h 84"/>
                <a:gd name="T40" fmla="*/ 32 w 47"/>
                <a:gd name="T41" fmla="*/ 74 h 84"/>
                <a:gd name="T42" fmla="*/ 32 w 47"/>
                <a:gd name="T43" fmla="*/ 79 h 84"/>
                <a:gd name="T44" fmla="*/ 26 w 47"/>
                <a:gd name="T45" fmla="*/ 84 h 84"/>
                <a:gd name="T46" fmla="*/ 21 w 47"/>
                <a:gd name="T47" fmla="*/ 84 h 84"/>
                <a:gd name="T48" fmla="*/ 16 w 47"/>
                <a:gd name="T49" fmla="*/ 79 h 84"/>
                <a:gd name="T50" fmla="*/ 11 w 47"/>
                <a:gd name="T51" fmla="*/ 79 h 8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7"/>
                <a:gd name="T79" fmla="*/ 0 h 84"/>
                <a:gd name="T80" fmla="*/ 47 w 47"/>
                <a:gd name="T81" fmla="*/ 84 h 8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7" h="84">
                  <a:moveTo>
                    <a:pt x="11" y="79"/>
                  </a:moveTo>
                  <a:lnTo>
                    <a:pt x="5" y="79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11" y="53"/>
                  </a:lnTo>
                  <a:lnTo>
                    <a:pt x="16" y="42"/>
                  </a:lnTo>
                  <a:lnTo>
                    <a:pt x="21" y="21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2" y="5"/>
                  </a:lnTo>
                  <a:lnTo>
                    <a:pt x="42" y="5"/>
                  </a:lnTo>
                  <a:lnTo>
                    <a:pt x="47" y="10"/>
                  </a:lnTo>
                  <a:lnTo>
                    <a:pt x="47" y="16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7" y="37"/>
                  </a:lnTo>
                  <a:lnTo>
                    <a:pt x="32" y="58"/>
                  </a:lnTo>
                  <a:lnTo>
                    <a:pt x="32" y="74"/>
                  </a:lnTo>
                  <a:lnTo>
                    <a:pt x="32" y="79"/>
                  </a:lnTo>
                  <a:lnTo>
                    <a:pt x="26" y="84"/>
                  </a:lnTo>
                  <a:lnTo>
                    <a:pt x="21" y="84"/>
                  </a:lnTo>
                  <a:lnTo>
                    <a:pt x="16" y="79"/>
                  </a:lnTo>
                  <a:lnTo>
                    <a:pt x="11" y="79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5" name="Freeform 97"/>
            <p:cNvSpPr>
              <a:spLocks/>
            </p:cNvSpPr>
            <p:nvPr/>
          </p:nvSpPr>
          <p:spPr bwMode="auto">
            <a:xfrm>
              <a:off x="2308" y="2233"/>
              <a:ext cx="58" cy="79"/>
            </a:xfrm>
            <a:custGeom>
              <a:avLst/>
              <a:gdLst>
                <a:gd name="T0" fmla="*/ 10 w 58"/>
                <a:gd name="T1" fmla="*/ 73 h 79"/>
                <a:gd name="T2" fmla="*/ 5 w 58"/>
                <a:gd name="T3" fmla="*/ 68 h 79"/>
                <a:gd name="T4" fmla="*/ 0 w 58"/>
                <a:gd name="T5" fmla="*/ 68 h 79"/>
                <a:gd name="T6" fmla="*/ 0 w 58"/>
                <a:gd name="T7" fmla="*/ 63 h 79"/>
                <a:gd name="T8" fmla="*/ 0 w 58"/>
                <a:gd name="T9" fmla="*/ 58 h 79"/>
                <a:gd name="T10" fmla="*/ 10 w 58"/>
                <a:gd name="T11" fmla="*/ 47 h 79"/>
                <a:gd name="T12" fmla="*/ 21 w 58"/>
                <a:gd name="T13" fmla="*/ 36 h 79"/>
                <a:gd name="T14" fmla="*/ 26 w 58"/>
                <a:gd name="T15" fmla="*/ 21 h 79"/>
                <a:gd name="T16" fmla="*/ 26 w 58"/>
                <a:gd name="T17" fmla="*/ 15 h 79"/>
                <a:gd name="T18" fmla="*/ 26 w 58"/>
                <a:gd name="T19" fmla="*/ 5 h 79"/>
                <a:gd name="T20" fmla="*/ 31 w 58"/>
                <a:gd name="T21" fmla="*/ 0 h 79"/>
                <a:gd name="T22" fmla="*/ 42 w 58"/>
                <a:gd name="T23" fmla="*/ 5 h 79"/>
                <a:gd name="T24" fmla="*/ 47 w 58"/>
                <a:gd name="T25" fmla="*/ 5 h 79"/>
                <a:gd name="T26" fmla="*/ 52 w 58"/>
                <a:gd name="T27" fmla="*/ 5 h 79"/>
                <a:gd name="T28" fmla="*/ 58 w 58"/>
                <a:gd name="T29" fmla="*/ 10 h 79"/>
                <a:gd name="T30" fmla="*/ 52 w 58"/>
                <a:gd name="T31" fmla="*/ 15 h 79"/>
                <a:gd name="T32" fmla="*/ 47 w 58"/>
                <a:gd name="T33" fmla="*/ 26 h 79"/>
                <a:gd name="T34" fmla="*/ 37 w 58"/>
                <a:gd name="T35" fmla="*/ 36 h 79"/>
                <a:gd name="T36" fmla="*/ 31 w 58"/>
                <a:gd name="T37" fmla="*/ 58 h 79"/>
                <a:gd name="T38" fmla="*/ 31 w 58"/>
                <a:gd name="T39" fmla="*/ 68 h 79"/>
                <a:gd name="T40" fmla="*/ 31 w 58"/>
                <a:gd name="T41" fmla="*/ 73 h 79"/>
                <a:gd name="T42" fmla="*/ 26 w 58"/>
                <a:gd name="T43" fmla="*/ 79 h 79"/>
                <a:gd name="T44" fmla="*/ 21 w 58"/>
                <a:gd name="T45" fmla="*/ 79 h 79"/>
                <a:gd name="T46" fmla="*/ 16 w 58"/>
                <a:gd name="T47" fmla="*/ 79 h 79"/>
                <a:gd name="T48" fmla="*/ 10 w 58"/>
                <a:gd name="T49" fmla="*/ 73 h 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"/>
                <a:gd name="T76" fmla="*/ 0 h 79"/>
                <a:gd name="T77" fmla="*/ 58 w 58"/>
                <a:gd name="T78" fmla="*/ 79 h 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" h="79">
                  <a:moveTo>
                    <a:pt x="10" y="73"/>
                  </a:moveTo>
                  <a:lnTo>
                    <a:pt x="5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10" y="47"/>
                  </a:lnTo>
                  <a:lnTo>
                    <a:pt x="21" y="36"/>
                  </a:lnTo>
                  <a:lnTo>
                    <a:pt x="26" y="21"/>
                  </a:lnTo>
                  <a:lnTo>
                    <a:pt x="26" y="1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2" y="5"/>
                  </a:lnTo>
                  <a:lnTo>
                    <a:pt x="58" y="10"/>
                  </a:lnTo>
                  <a:lnTo>
                    <a:pt x="52" y="15"/>
                  </a:lnTo>
                  <a:lnTo>
                    <a:pt x="47" y="26"/>
                  </a:lnTo>
                  <a:lnTo>
                    <a:pt x="37" y="36"/>
                  </a:lnTo>
                  <a:lnTo>
                    <a:pt x="31" y="58"/>
                  </a:lnTo>
                  <a:lnTo>
                    <a:pt x="31" y="68"/>
                  </a:lnTo>
                  <a:lnTo>
                    <a:pt x="31" y="73"/>
                  </a:lnTo>
                  <a:lnTo>
                    <a:pt x="26" y="79"/>
                  </a:lnTo>
                  <a:lnTo>
                    <a:pt x="21" y="79"/>
                  </a:lnTo>
                  <a:lnTo>
                    <a:pt x="16" y="79"/>
                  </a:lnTo>
                  <a:lnTo>
                    <a:pt x="10" y="73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6" name="Freeform 98"/>
            <p:cNvSpPr>
              <a:spLocks/>
            </p:cNvSpPr>
            <p:nvPr/>
          </p:nvSpPr>
          <p:spPr bwMode="auto">
            <a:xfrm>
              <a:off x="2282" y="2222"/>
              <a:ext cx="52" cy="74"/>
            </a:xfrm>
            <a:custGeom>
              <a:avLst/>
              <a:gdLst>
                <a:gd name="T0" fmla="*/ 5 w 52"/>
                <a:gd name="T1" fmla="*/ 69 h 74"/>
                <a:gd name="T2" fmla="*/ 0 w 52"/>
                <a:gd name="T3" fmla="*/ 69 h 74"/>
                <a:gd name="T4" fmla="*/ 0 w 52"/>
                <a:gd name="T5" fmla="*/ 63 h 74"/>
                <a:gd name="T6" fmla="*/ 0 w 52"/>
                <a:gd name="T7" fmla="*/ 58 h 74"/>
                <a:gd name="T8" fmla="*/ 15 w 52"/>
                <a:gd name="T9" fmla="*/ 32 h 74"/>
                <a:gd name="T10" fmla="*/ 26 w 52"/>
                <a:gd name="T11" fmla="*/ 16 h 74"/>
                <a:gd name="T12" fmla="*/ 26 w 52"/>
                <a:gd name="T13" fmla="*/ 5 h 74"/>
                <a:gd name="T14" fmla="*/ 26 w 52"/>
                <a:gd name="T15" fmla="*/ 0 h 74"/>
                <a:gd name="T16" fmla="*/ 31 w 52"/>
                <a:gd name="T17" fmla="*/ 0 h 74"/>
                <a:gd name="T18" fmla="*/ 42 w 52"/>
                <a:gd name="T19" fmla="*/ 5 h 74"/>
                <a:gd name="T20" fmla="*/ 47 w 52"/>
                <a:gd name="T21" fmla="*/ 5 h 74"/>
                <a:gd name="T22" fmla="*/ 52 w 52"/>
                <a:gd name="T23" fmla="*/ 5 h 74"/>
                <a:gd name="T24" fmla="*/ 52 w 52"/>
                <a:gd name="T25" fmla="*/ 11 h 74"/>
                <a:gd name="T26" fmla="*/ 52 w 52"/>
                <a:gd name="T27" fmla="*/ 16 h 74"/>
                <a:gd name="T28" fmla="*/ 47 w 52"/>
                <a:gd name="T29" fmla="*/ 21 h 74"/>
                <a:gd name="T30" fmla="*/ 36 w 52"/>
                <a:gd name="T31" fmla="*/ 37 h 74"/>
                <a:gd name="T32" fmla="*/ 26 w 52"/>
                <a:gd name="T33" fmla="*/ 69 h 74"/>
                <a:gd name="T34" fmla="*/ 26 w 52"/>
                <a:gd name="T35" fmla="*/ 74 h 74"/>
                <a:gd name="T36" fmla="*/ 21 w 52"/>
                <a:gd name="T37" fmla="*/ 74 h 74"/>
                <a:gd name="T38" fmla="*/ 15 w 52"/>
                <a:gd name="T39" fmla="*/ 74 h 74"/>
                <a:gd name="T40" fmla="*/ 5 w 52"/>
                <a:gd name="T41" fmla="*/ 69 h 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2"/>
                <a:gd name="T64" fmla="*/ 0 h 74"/>
                <a:gd name="T65" fmla="*/ 52 w 52"/>
                <a:gd name="T66" fmla="*/ 74 h 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2" h="74">
                  <a:moveTo>
                    <a:pt x="5" y="69"/>
                  </a:moveTo>
                  <a:lnTo>
                    <a:pt x="0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15" y="32"/>
                  </a:lnTo>
                  <a:lnTo>
                    <a:pt x="26" y="16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2" y="5"/>
                  </a:lnTo>
                  <a:lnTo>
                    <a:pt x="47" y="5"/>
                  </a:lnTo>
                  <a:lnTo>
                    <a:pt x="52" y="5"/>
                  </a:lnTo>
                  <a:lnTo>
                    <a:pt x="52" y="11"/>
                  </a:lnTo>
                  <a:lnTo>
                    <a:pt x="52" y="16"/>
                  </a:lnTo>
                  <a:lnTo>
                    <a:pt x="47" y="21"/>
                  </a:lnTo>
                  <a:lnTo>
                    <a:pt x="36" y="37"/>
                  </a:lnTo>
                  <a:lnTo>
                    <a:pt x="26" y="69"/>
                  </a:lnTo>
                  <a:lnTo>
                    <a:pt x="26" y="74"/>
                  </a:lnTo>
                  <a:lnTo>
                    <a:pt x="21" y="74"/>
                  </a:lnTo>
                  <a:lnTo>
                    <a:pt x="15" y="74"/>
                  </a:lnTo>
                  <a:lnTo>
                    <a:pt x="5" y="69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7" name="Freeform 99"/>
            <p:cNvSpPr>
              <a:spLocks/>
            </p:cNvSpPr>
            <p:nvPr/>
          </p:nvSpPr>
          <p:spPr bwMode="auto">
            <a:xfrm>
              <a:off x="2240" y="2227"/>
              <a:ext cx="73" cy="53"/>
            </a:xfrm>
            <a:custGeom>
              <a:avLst/>
              <a:gdLst>
                <a:gd name="T0" fmla="*/ 0 w 73"/>
                <a:gd name="T1" fmla="*/ 42 h 53"/>
                <a:gd name="T2" fmla="*/ 5 w 73"/>
                <a:gd name="T3" fmla="*/ 48 h 53"/>
                <a:gd name="T4" fmla="*/ 10 w 73"/>
                <a:gd name="T5" fmla="*/ 53 h 53"/>
                <a:gd name="T6" fmla="*/ 15 w 73"/>
                <a:gd name="T7" fmla="*/ 53 h 53"/>
                <a:gd name="T8" fmla="*/ 26 w 73"/>
                <a:gd name="T9" fmla="*/ 42 h 53"/>
                <a:gd name="T10" fmla="*/ 36 w 73"/>
                <a:gd name="T11" fmla="*/ 32 h 53"/>
                <a:gd name="T12" fmla="*/ 52 w 73"/>
                <a:gd name="T13" fmla="*/ 21 h 53"/>
                <a:gd name="T14" fmla="*/ 63 w 73"/>
                <a:gd name="T15" fmla="*/ 21 h 53"/>
                <a:gd name="T16" fmla="*/ 68 w 73"/>
                <a:gd name="T17" fmla="*/ 16 h 53"/>
                <a:gd name="T18" fmla="*/ 73 w 73"/>
                <a:gd name="T19" fmla="*/ 11 h 53"/>
                <a:gd name="T20" fmla="*/ 73 w 73"/>
                <a:gd name="T21" fmla="*/ 6 h 53"/>
                <a:gd name="T22" fmla="*/ 68 w 73"/>
                <a:gd name="T23" fmla="*/ 0 h 53"/>
                <a:gd name="T24" fmla="*/ 63 w 73"/>
                <a:gd name="T25" fmla="*/ 0 h 53"/>
                <a:gd name="T26" fmla="*/ 68 w 73"/>
                <a:gd name="T27" fmla="*/ 0 h 53"/>
                <a:gd name="T28" fmla="*/ 68 w 73"/>
                <a:gd name="T29" fmla="*/ 6 h 53"/>
                <a:gd name="T30" fmla="*/ 68 w 73"/>
                <a:gd name="T31" fmla="*/ 11 h 53"/>
                <a:gd name="T32" fmla="*/ 63 w 73"/>
                <a:gd name="T33" fmla="*/ 16 h 53"/>
                <a:gd name="T34" fmla="*/ 57 w 73"/>
                <a:gd name="T35" fmla="*/ 16 h 53"/>
                <a:gd name="T36" fmla="*/ 52 w 73"/>
                <a:gd name="T37" fmla="*/ 16 h 53"/>
                <a:gd name="T38" fmla="*/ 47 w 73"/>
                <a:gd name="T39" fmla="*/ 21 h 53"/>
                <a:gd name="T40" fmla="*/ 21 w 73"/>
                <a:gd name="T41" fmla="*/ 37 h 53"/>
                <a:gd name="T42" fmla="*/ 10 w 73"/>
                <a:gd name="T43" fmla="*/ 42 h 53"/>
                <a:gd name="T44" fmla="*/ 5 w 73"/>
                <a:gd name="T45" fmla="*/ 48 h 53"/>
                <a:gd name="T46" fmla="*/ 5 w 73"/>
                <a:gd name="T47" fmla="*/ 42 h 53"/>
                <a:gd name="T48" fmla="*/ 0 w 73"/>
                <a:gd name="T49" fmla="*/ 42 h 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3"/>
                <a:gd name="T76" fmla="*/ 0 h 53"/>
                <a:gd name="T77" fmla="*/ 73 w 73"/>
                <a:gd name="T78" fmla="*/ 53 h 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3" h="53">
                  <a:moveTo>
                    <a:pt x="0" y="42"/>
                  </a:moveTo>
                  <a:lnTo>
                    <a:pt x="5" y="48"/>
                  </a:lnTo>
                  <a:lnTo>
                    <a:pt x="10" y="53"/>
                  </a:lnTo>
                  <a:lnTo>
                    <a:pt x="15" y="53"/>
                  </a:lnTo>
                  <a:lnTo>
                    <a:pt x="26" y="42"/>
                  </a:lnTo>
                  <a:lnTo>
                    <a:pt x="36" y="32"/>
                  </a:lnTo>
                  <a:lnTo>
                    <a:pt x="52" y="21"/>
                  </a:lnTo>
                  <a:lnTo>
                    <a:pt x="63" y="21"/>
                  </a:lnTo>
                  <a:lnTo>
                    <a:pt x="68" y="16"/>
                  </a:lnTo>
                  <a:lnTo>
                    <a:pt x="73" y="11"/>
                  </a:lnTo>
                  <a:lnTo>
                    <a:pt x="73" y="6"/>
                  </a:lnTo>
                  <a:lnTo>
                    <a:pt x="68" y="0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68" y="11"/>
                  </a:lnTo>
                  <a:lnTo>
                    <a:pt x="63" y="16"/>
                  </a:lnTo>
                  <a:lnTo>
                    <a:pt x="57" y="16"/>
                  </a:lnTo>
                  <a:lnTo>
                    <a:pt x="52" y="16"/>
                  </a:lnTo>
                  <a:lnTo>
                    <a:pt x="47" y="21"/>
                  </a:lnTo>
                  <a:lnTo>
                    <a:pt x="21" y="37"/>
                  </a:lnTo>
                  <a:lnTo>
                    <a:pt x="10" y="42"/>
                  </a:lnTo>
                  <a:lnTo>
                    <a:pt x="5" y="48"/>
                  </a:lnTo>
                  <a:lnTo>
                    <a:pt x="5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8" name="Freeform 100"/>
            <p:cNvSpPr>
              <a:spLocks/>
            </p:cNvSpPr>
            <p:nvPr/>
          </p:nvSpPr>
          <p:spPr bwMode="auto">
            <a:xfrm>
              <a:off x="2224" y="2269"/>
              <a:ext cx="31" cy="43"/>
            </a:xfrm>
            <a:custGeom>
              <a:avLst/>
              <a:gdLst>
                <a:gd name="T0" fmla="*/ 0 w 31"/>
                <a:gd name="T1" fmla="*/ 43 h 43"/>
                <a:gd name="T2" fmla="*/ 5 w 31"/>
                <a:gd name="T3" fmla="*/ 43 h 43"/>
                <a:gd name="T4" fmla="*/ 10 w 31"/>
                <a:gd name="T5" fmla="*/ 43 h 43"/>
                <a:gd name="T6" fmla="*/ 16 w 31"/>
                <a:gd name="T7" fmla="*/ 43 h 43"/>
                <a:gd name="T8" fmla="*/ 16 w 31"/>
                <a:gd name="T9" fmla="*/ 37 h 43"/>
                <a:gd name="T10" fmla="*/ 16 w 31"/>
                <a:gd name="T11" fmla="*/ 27 h 43"/>
                <a:gd name="T12" fmla="*/ 21 w 31"/>
                <a:gd name="T13" fmla="*/ 22 h 43"/>
                <a:gd name="T14" fmla="*/ 26 w 31"/>
                <a:gd name="T15" fmla="*/ 11 h 43"/>
                <a:gd name="T16" fmla="*/ 31 w 31"/>
                <a:gd name="T17" fmla="*/ 6 h 43"/>
                <a:gd name="T18" fmla="*/ 31 w 31"/>
                <a:gd name="T19" fmla="*/ 0 h 43"/>
                <a:gd name="T20" fmla="*/ 26 w 31"/>
                <a:gd name="T21" fmla="*/ 0 h 43"/>
                <a:gd name="T22" fmla="*/ 21 w 31"/>
                <a:gd name="T23" fmla="*/ 0 h 43"/>
                <a:gd name="T24" fmla="*/ 26 w 31"/>
                <a:gd name="T25" fmla="*/ 0 h 43"/>
                <a:gd name="T26" fmla="*/ 26 w 31"/>
                <a:gd name="T27" fmla="*/ 6 h 43"/>
                <a:gd name="T28" fmla="*/ 21 w 31"/>
                <a:gd name="T29" fmla="*/ 11 h 43"/>
                <a:gd name="T30" fmla="*/ 16 w 31"/>
                <a:gd name="T31" fmla="*/ 16 h 43"/>
                <a:gd name="T32" fmla="*/ 10 w 31"/>
                <a:gd name="T33" fmla="*/ 22 h 43"/>
                <a:gd name="T34" fmla="*/ 10 w 31"/>
                <a:gd name="T35" fmla="*/ 37 h 43"/>
                <a:gd name="T36" fmla="*/ 5 w 31"/>
                <a:gd name="T37" fmla="*/ 43 h 43"/>
                <a:gd name="T38" fmla="*/ 0 w 31"/>
                <a:gd name="T39" fmla="*/ 43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43"/>
                <a:gd name="T62" fmla="*/ 31 w 31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43">
                  <a:moveTo>
                    <a:pt x="0" y="43"/>
                  </a:moveTo>
                  <a:lnTo>
                    <a:pt x="5" y="43"/>
                  </a:lnTo>
                  <a:lnTo>
                    <a:pt x="10" y="43"/>
                  </a:lnTo>
                  <a:lnTo>
                    <a:pt x="16" y="43"/>
                  </a:lnTo>
                  <a:lnTo>
                    <a:pt x="16" y="37"/>
                  </a:lnTo>
                  <a:lnTo>
                    <a:pt x="16" y="27"/>
                  </a:lnTo>
                  <a:lnTo>
                    <a:pt x="21" y="22"/>
                  </a:lnTo>
                  <a:lnTo>
                    <a:pt x="26" y="11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0" y="22"/>
                  </a:lnTo>
                  <a:lnTo>
                    <a:pt x="10" y="37"/>
                  </a:lnTo>
                  <a:lnTo>
                    <a:pt x="5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29" name="Freeform 101"/>
            <p:cNvSpPr>
              <a:spLocks/>
            </p:cNvSpPr>
            <p:nvPr/>
          </p:nvSpPr>
          <p:spPr bwMode="auto">
            <a:xfrm>
              <a:off x="2224" y="2306"/>
              <a:ext cx="10" cy="42"/>
            </a:xfrm>
            <a:custGeom>
              <a:avLst/>
              <a:gdLst>
                <a:gd name="T0" fmla="*/ 0 w 10"/>
                <a:gd name="T1" fmla="*/ 42 h 42"/>
                <a:gd name="T2" fmla="*/ 5 w 10"/>
                <a:gd name="T3" fmla="*/ 37 h 42"/>
                <a:gd name="T4" fmla="*/ 5 w 10"/>
                <a:gd name="T5" fmla="*/ 32 h 42"/>
                <a:gd name="T6" fmla="*/ 5 w 10"/>
                <a:gd name="T7" fmla="*/ 21 h 42"/>
                <a:gd name="T8" fmla="*/ 10 w 10"/>
                <a:gd name="T9" fmla="*/ 16 h 42"/>
                <a:gd name="T10" fmla="*/ 10 w 10"/>
                <a:gd name="T11" fmla="*/ 11 h 42"/>
                <a:gd name="T12" fmla="*/ 10 w 10"/>
                <a:gd name="T13" fmla="*/ 6 h 42"/>
                <a:gd name="T14" fmla="*/ 0 w 10"/>
                <a:gd name="T15" fmla="*/ 0 h 42"/>
                <a:gd name="T16" fmla="*/ 5 w 10"/>
                <a:gd name="T17" fmla="*/ 6 h 42"/>
                <a:gd name="T18" fmla="*/ 10 w 10"/>
                <a:gd name="T19" fmla="*/ 6 h 42"/>
                <a:gd name="T20" fmla="*/ 10 w 10"/>
                <a:gd name="T21" fmla="*/ 11 h 42"/>
                <a:gd name="T22" fmla="*/ 5 w 10"/>
                <a:gd name="T23" fmla="*/ 16 h 42"/>
                <a:gd name="T24" fmla="*/ 0 w 10"/>
                <a:gd name="T25" fmla="*/ 21 h 42"/>
                <a:gd name="T26" fmla="*/ 0 w 10"/>
                <a:gd name="T27" fmla="*/ 32 h 42"/>
                <a:gd name="T28" fmla="*/ 5 w 10"/>
                <a:gd name="T29" fmla="*/ 37 h 42"/>
                <a:gd name="T30" fmla="*/ 0 w 10"/>
                <a:gd name="T31" fmla="*/ 42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"/>
                <a:gd name="T49" fmla="*/ 0 h 42"/>
                <a:gd name="T50" fmla="*/ 10 w 10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" h="42">
                  <a:moveTo>
                    <a:pt x="0" y="42"/>
                  </a:moveTo>
                  <a:lnTo>
                    <a:pt x="5" y="37"/>
                  </a:lnTo>
                  <a:lnTo>
                    <a:pt x="5" y="32"/>
                  </a:lnTo>
                  <a:lnTo>
                    <a:pt x="5" y="21"/>
                  </a:lnTo>
                  <a:lnTo>
                    <a:pt x="10" y="16"/>
                  </a:lnTo>
                  <a:lnTo>
                    <a:pt x="10" y="11"/>
                  </a:lnTo>
                  <a:lnTo>
                    <a:pt x="10" y="6"/>
                  </a:lnTo>
                  <a:lnTo>
                    <a:pt x="0" y="0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11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5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0" name="Freeform 102"/>
            <p:cNvSpPr>
              <a:spLocks/>
            </p:cNvSpPr>
            <p:nvPr/>
          </p:nvSpPr>
          <p:spPr bwMode="auto">
            <a:xfrm>
              <a:off x="2255" y="2291"/>
              <a:ext cx="48" cy="63"/>
            </a:xfrm>
            <a:custGeom>
              <a:avLst/>
              <a:gdLst>
                <a:gd name="T0" fmla="*/ 0 w 48"/>
                <a:gd name="T1" fmla="*/ 57 h 63"/>
                <a:gd name="T2" fmla="*/ 6 w 48"/>
                <a:gd name="T3" fmla="*/ 63 h 63"/>
                <a:gd name="T4" fmla="*/ 11 w 48"/>
                <a:gd name="T5" fmla="*/ 63 h 63"/>
                <a:gd name="T6" fmla="*/ 16 w 48"/>
                <a:gd name="T7" fmla="*/ 63 h 63"/>
                <a:gd name="T8" fmla="*/ 21 w 48"/>
                <a:gd name="T9" fmla="*/ 52 h 63"/>
                <a:gd name="T10" fmla="*/ 21 w 48"/>
                <a:gd name="T11" fmla="*/ 47 h 63"/>
                <a:gd name="T12" fmla="*/ 27 w 48"/>
                <a:gd name="T13" fmla="*/ 42 h 63"/>
                <a:gd name="T14" fmla="*/ 37 w 48"/>
                <a:gd name="T15" fmla="*/ 26 h 63"/>
                <a:gd name="T16" fmla="*/ 42 w 48"/>
                <a:gd name="T17" fmla="*/ 21 h 63"/>
                <a:gd name="T18" fmla="*/ 48 w 48"/>
                <a:gd name="T19" fmla="*/ 15 h 63"/>
                <a:gd name="T20" fmla="*/ 48 w 48"/>
                <a:gd name="T21" fmla="*/ 10 h 63"/>
                <a:gd name="T22" fmla="*/ 48 w 48"/>
                <a:gd name="T23" fmla="*/ 5 h 63"/>
                <a:gd name="T24" fmla="*/ 42 w 48"/>
                <a:gd name="T25" fmla="*/ 5 h 63"/>
                <a:gd name="T26" fmla="*/ 37 w 48"/>
                <a:gd name="T27" fmla="*/ 0 h 63"/>
                <a:gd name="T28" fmla="*/ 32 w 48"/>
                <a:gd name="T29" fmla="*/ 0 h 63"/>
                <a:gd name="T30" fmla="*/ 42 w 48"/>
                <a:gd name="T31" fmla="*/ 5 h 63"/>
                <a:gd name="T32" fmla="*/ 42 w 48"/>
                <a:gd name="T33" fmla="*/ 10 h 63"/>
                <a:gd name="T34" fmla="*/ 42 w 48"/>
                <a:gd name="T35" fmla="*/ 15 h 63"/>
                <a:gd name="T36" fmla="*/ 37 w 48"/>
                <a:gd name="T37" fmla="*/ 15 h 63"/>
                <a:gd name="T38" fmla="*/ 32 w 48"/>
                <a:gd name="T39" fmla="*/ 15 h 63"/>
                <a:gd name="T40" fmla="*/ 27 w 48"/>
                <a:gd name="T41" fmla="*/ 21 h 63"/>
                <a:gd name="T42" fmla="*/ 21 w 48"/>
                <a:gd name="T43" fmla="*/ 36 h 63"/>
                <a:gd name="T44" fmla="*/ 11 w 48"/>
                <a:gd name="T45" fmla="*/ 47 h 63"/>
                <a:gd name="T46" fmla="*/ 11 w 48"/>
                <a:gd name="T47" fmla="*/ 52 h 63"/>
                <a:gd name="T48" fmla="*/ 11 w 48"/>
                <a:gd name="T49" fmla="*/ 57 h 63"/>
                <a:gd name="T50" fmla="*/ 6 w 48"/>
                <a:gd name="T51" fmla="*/ 57 h 63"/>
                <a:gd name="T52" fmla="*/ 0 w 48"/>
                <a:gd name="T53" fmla="*/ 57 h 6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63"/>
                <a:gd name="T83" fmla="*/ 48 w 48"/>
                <a:gd name="T84" fmla="*/ 63 h 6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63">
                  <a:moveTo>
                    <a:pt x="0" y="57"/>
                  </a:moveTo>
                  <a:lnTo>
                    <a:pt x="6" y="63"/>
                  </a:lnTo>
                  <a:lnTo>
                    <a:pt x="11" y="63"/>
                  </a:lnTo>
                  <a:lnTo>
                    <a:pt x="16" y="63"/>
                  </a:lnTo>
                  <a:lnTo>
                    <a:pt x="21" y="52"/>
                  </a:lnTo>
                  <a:lnTo>
                    <a:pt x="21" y="47"/>
                  </a:lnTo>
                  <a:lnTo>
                    <a:pt x="27" y="42"/>
                  </a:lnTo>
                  <a:lnTo>
                    <a:pt x="37" y="26"/>
                  </a:lnTo>
                  <a:lnTo>
                    <a:pt x="42" y="21"/>
                  </a:lnTo>
                  <a:lnTo>
                    <a:pt x="48" y="15"/>
                  </a:lnTo>
                  <a:lnTo>
                    <a:pt x="48" y="10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42" y="15"/>
                  </a:lnTo>
                  <a:lnTo>
                    <a:pt x="37" y="15"/>
                  </a:lnTo>
                  <a:lnTo>
                    <a:pt x="32" y="15"/>
                  </a:lnTo>
                  <a:lnTo>
                    <a:pt x="27" y="21"/>
                  </a:lnTo>
                  <a:lnTo>
                    <a:pt x="21" y="36"/>
                  </a:lnTo>
                  <a:lnTo>
                    <a:pt x="11" y="47"/>
                  </a:lnTo>
                  <a:lnTo>
                    <a:pt x="11" y="52"/>
                  </a:lnTo>
                  <a:lnTo>
                    <a:pt x="11" y="57"/>
                  </a:lnTo>
                  <a:lnTo>
                    <a:pt x="6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1" name="Freeform 103"/>
            <p:cNvSpPr>
              <a:spLocks/>
            </p:cNvSpPr>
            <p:nvPr/>
          </p:nvSpPr>
          <p:spPr bwMode="auto">
            <a:xfrm>
              <a:off x="2234" y="2348"/>
              <a:ext cx="32" cy="53"/>
            </a:xfrm>
            <a:custGeom>
              <a:avLst/>
              <a:gdLst>
                <a:gd name="T0" fmla="*/ 0 w 32"/>
                <a:gd name="T1" fmla="*/ 53 h 53"/>
                <a:gd name="T2" fmla="*/ 6 w 32"/>
                <a:gd name="T3" fmla="*/ 53 h 53"/>
                <a:gd name="T4" fmla="*/ 11 w 32"/>
                <a:gd name="T5" fmla="*/ 53 h 53"/>
                <a:gd name="T6" fmla="*/ 16 w 32"/>
                <a:gd name="T7" fmla="*/ 53 h 53"/>
                <a:gd name="T8" fmla="*/ 21 w 32"/>
                <a:gd name="T9" fmla="*/ 37 h 53"/>
                <a:gd name="T10" fmla="*/ 27 w 32"/>
                <a:gd name="T11" fmla="*/ 21 h 53"/>
                <a:gd name="T12" fmla="*/ 32 w 32"/>
                <a:gd name="T13" fmla="*/ 16 h 53"/>
                <a:gd name="T14" fmla="*/ 32 w 32"/>
                <a:gd name="T15" fmla="*/ 6 h 53"/>
                <a:gd name="T16" fmla="*/ 32 w 32"/>
                <a:gd name="T17" fmla="*/ 0 h 53"/>
                <a:gd name="T18" fmla="*/ 27 w 32"/>
                <a:gd name="T19" fmla="*/ 0 h 53"/>
                <a:gd name="T20" fmla="*/ 21 w 32"/>
                <a:gd name="T21" fmla="*/ 0 h 53"/>
                <a:gd name="T22" fmla="*/ 27 w 32"/>
                <a:gd name="T23" fmla="*/ 0 h 53"/>
                <a:gd name="T24" fmla="*/ 27 w 32"/>
                <a:gd name="T25" fmla="*/ 6 h 53"/>
                <a:gd name="T26" fmla="*/ 21 w 32"/>
                <a:gd name="T27" fmla="*/ 16 h 53"/>
                <a:gd name="T28" fmla="*/ 11 w 32"/>
                <a:gd name="T29" fmla="*/ 37 h 53"/>
                <a:gd name="T30" fmla="*/ 11 w 32"/>
                <a:gd name="T31" fmla="*/ 48 h 53"/>
                <a:gd name="T32" fmla="*/ 6 w 32"/>
                <a:gd name="T33" fmla="*/ 53 h 53"/>
                <a:gd name="T34" fmla="*/ 0 w 32"/>
                <a:gd name="T35" fmla="*/ 53 h 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53"/>
                <a:gd name="T56" fmla="*/ 32 w 32"/>
                <a:gd name="T57" fmla="*/ 53 h 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53">
                  <a:moveTo>
                    <a:pt x="0" y="53"/>
                  </a:moveTo>
                  <a:lnTo>
                    <a:pt x="6" y="53"/>
                  </a:lnTo>
                  <a:lnTo>
                    <a:pt x="11" y="53"/>
                  </a:lnTo>
                  <a:lnTo>
                    <a:pt x="16" y="53"/>
                  </a:lnTo>
                  <a:lnTo>
                    <a:pt x="21" y="37"/>
                  </a:lnTo>
                  <a:lnTo>
                    <a:pt x="27" y="21"/>
                  </a:lnTo>
                  <a:lnTo>
                    <a:pt x="32" y="1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6"/>
                  </a:lnTo>
                  <a:lnTo>
                    <a:pt x="21" y="16"/>
                  </a:lnTo>
                  <a:lnTo>
                    <a:pt x="11" y="37"/>
                  </a:lnTo>
                  <a:lnTo>
                    <a:pt x="11" y="48"/>
                  </a:lnTo>
                  <a:lnTo>
                    <a:pt x="6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2" name="Freeform 104"/>
            <p:cNvSpPr>
              <a:spLocks/>
            </p:cNvSpPr>
            <p:nvPr/>
          </p:nvSpPr>
          <p:spPr bwMode="auto">
            <a:xfrm>
              <a:off x="2234" y="2401"/>
              <a:ext cx="11" cy="31"/>
            </a:xfrm>
            <a:custGeom>
              <a:avLst/>
              <a:gdLst>
                <a:gd name="T0" fmla="*/ 0 w 11"/>
                <a:gd name="T1" fmla="*/ 31 h 31"/>
                <a:gd name="T2" fmla="*/ 6 w 11"/>
                <a:gd name="T3" fmla="*/ 31 h 31"/>
                <a:gd name="T4" fmla="*/ 6 w 11"/>
                <a:gd name="T5" fmla="*/ 26 h 31"/>
                <a:gd name="T6" fmla="*/ 6 w 11"/>
                <a:gd name="T7" fmla="*/ 16 h 31"/>
                <a:gd name="T8" fmla="*/ 11 w 11"/>
                <a:gd name="T9" fmla="*/ 10 h 31"/>
                <a:gd name="T10" fmla="*/ 11 w 11"/>
                <a:gd name="T11" fmla="*/ 5 h 31"/>
                <a:gd name="T12" fmla="*/ 11 w 11"/>
                <a:gd name="T13" fmla="*/ 0 h 31"/>
                <a:gd name="T14" fmla="*/ 0 w 11"/>
                <a:gd name="T15" fmla="*/ 0 h 31"/>
                <a:gd name="T16" fmla="*/ 6 w 11"/>
                <a:gd name="T17" fmla="*/ 0 h 31"/>
                <a:gd name="T18" fmla="*/ 11 w 11"/>
                <a:gd name="T19" fmla="*/ 5 h 31"/>
                <a:gd name="T20" fmla="*/ 11 w 11"/>
                <a:gd name="T21" fmla="*/ 10 h 31"/>
                <a:gd name="T22" fmla="*/ 6 w 11"/>
                <a:gd name="T23" fmla="*/ 10 h 31"/>
                <a:gd name="T24" fmla="*/ 6 w 11"/>
                <a:gd name="T25" fmla="*/ 16 h 31"/>
                <a:gd name="T26" fmla="*/ 0 w 11"/>
                <a:gd name="T27" fmla="*/ 21 h 31"/>
                <a:gd name="T28" fmla="*/ 6 w 11"/>
                <a:gd name="T29" fmla="*/ 26 h 31"/>
                <a:gd name="T30" fmla="*/ 6 w 11"/>
                <a:gd name="T31" fmla="*/ 31 h 31"/>
                <a:gd name="T32" fmla="*/ 0 w 11"/>
                <a:gd name="T33" fmla="*/ 3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31"/>
                <a:gd name="T53" fmla="*/ 11 w 1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31">
                  <a:moveTo>
                    <a:pt x="0" y="31"/>
                  </a:moveTo>
                  <a:lnTo>
                    <a:pt x="6" y="31"/>
                  </a:lnTo>
                  <a:lnTo>
                    <a:pt x="6" y="26"/>
                  </a:lnTo>
                  <a:lnTo>
                    <a:pt x="6" y="16"/>
                  </a:lnTo>
                  <a:lnTo>
                    <a:pt x="11" y="10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6" y="10"/>
                  </a:lnTo>
                  <a:lnTo>
                    <a:pt x="6" y="16"/>
                  </a:lnTo>
                  <a:lnTo>
                    <a:pt x="0" y="21"/>
                  </a:lnTo>
                  <a:lnTo>
                    <a:pt x="6" y="26"/>
                  </a:lnTo>
                  <a:lnTo>
                    <a:pt x="6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3" name="Freeform 105"/>
            <p:cNvSpPr>
              <a:spLocks/>
            </p:cNvSpPr>
            <p:nvPr/>
          </p:nvSpPr>
          <p:spPr bwMode="auto">
            <a:xfrm>
              <a:off x="2282" y="2306"/>
              <a:ext cx="52" cy="63"/>
            </a:xfrm>
            <a:custGeom>
              <a:avLst/>
              <a:gdLst>
                <a:gd name="T0" fmla="*/ 0 w 52"/>
                <a:gd name="T1" fmla="*/ 58 h 63"/>
                <a:gd name="T2" fmla="*/ 10 w 52"/>
                <a:gd name="T3" fmla="*/ 63 h 63"/>
                <a:gd name="T4" fmla="*/ 15 w 52"/>
                <a:gd name="T5" fmla="*/ 63 h 63"/>
                <a:gd name="T6" fmla="*/ 21 w 52"/>
                <a:gd name="T7" fmla="*/ 63 h 63"/>
                <a:gd name="T8" fmla="*/ 26 w 52"/>
                <a:gd name="T9" fmla="*/ 53 h 63"/>
                <a:gd name="T10" fmla="*/ 26 w 52"/>
                <a:gd name="T11" fmla="*/ 48 h 63"/>
                <a:gd name="T12" fmla="*/ 26 w 52"/>
                <a:gd name="T13" fmla="*/ 42 h 63"/>
                <a:gd name="T14" fmla="*/ 36 w 52"/>
                <a:gd name="T15" fmla="*/ 27 h 63"/>
                <a:gd name="T16" fmla="*/ 47 w 52"/>
                <a:gd name="T17" fmla="*/ 21 h 63"/>
                <a:gd name="T18" fmla="*/ 52 w 52"/>
                <a:gd name="T19" fmla="*/ 16 h 63"/>
                <a:gd name="T20" fmla="*/ 52 w 52"/>
                <a:gd name="T21" fmla="*/ 11 h 63"/>
                <a:gd name="T22" fmla="*/ 52 w 52"/>
                <a:gd name="T23" fmla="*/ 6 h 63"/>
                <a:gd name="T24" fmla="*/ 47 w 52"/>
                <a:gd name="T25" fmla="*/ 6 h 63"/>
                <a:gd name="T26" fmla="*/ 42 w 52"/>
                <a:gd name="T27" fmla="*/ 0 h 63"/>
                <a:gd name="T28" fmla="*/ 36 w 52"/>
                <a:gd name="T29" fmla="*/ 0 h 63"/>
                <a:gd name="T30" fmla="*/ 47 w 52"/>
                <a:gd name="T31" fmla="*/ 6 h 63"/>
                <a:gd name="T32" fmla="*/ 47 w 52"/>
                <a:gd name="T33" fmla="*/ 11 h 63"/>
                <a:gd name="T34" fmla="*/ 42 w 52"/>
                <a:gd name="T35" fmla="*/ 16 h 63"/>
                <a:gd name="T36" fmla="*/ 36 w 52"/>
                <a:gd name="T37" fmla="*/ 16 h 63"/>
                <a:gd name="T38" fmla="*/ 31 w 52"/>
                <a:gd name="T39" fmla="*/ 21 h 63"/>
                <a:gd name="T40" fmla="*/ 15 w 52"/>
                <a:gd name="T41" fmla="*/ 48 h 63"/>
                <a:gd name="T42" fmla="*/ 15 w 52"/>
                <a:gd name="T43" fmla="*/ 53 h 63"/>
                <a:gd name="T44" fmla="*/ 15 w 52"/>
                <a:gd name="T45" fmla="*/ 58 h 63"/>
                <a:gd name="T46" fmla="*/ 10 w 52"/>
                <a:gd name="T47" fmla="*/ 58 h 63"/>
                <a:gd name="T48" fmla="*/ 5 w 52"/>
                <a:gd name="T49" fmla="*/ 58 h 63"/>
                <a:gd name="T50" fmla="*/ 0 w 52"/>
                <a:gd name="T51" fmla="*/ 58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2"/>
                <a:gd name="T79" fmla="*/ 0 h 63"/>
                <a:gd name="T80" fmla="*/ 52 w 52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2" h="63">
                  <a:moveTo>
                    <a:pt x="0" y="58"/>
                  </a:moveTo>
                  <a:lnTo>
                    <a:pt x="10" y="63"/>
                  </a:lnTo>
                  <a:lnTo>
                    <a:pt x="15" y="63"/>
                  </a:lnTo>
                  <a:lnTo>
                    <a:pt x="21" y="63"/>
                  </a:lnTo>
                  <a:lnTo>
                    <a:pt x="26" y="53"/>
                  </a:lnTo>
                  <a:lnTo>
                    <a:pt x="26" y="48"/>
                  </a:lnTo>
                  <a:lnTo>
                    <a:pt x="26" y="42"/>
                  </a:lnTo>
                  <a:lnTo>
                    <a:pt x="36" y="27"/>
                  </a:lnTo>
                  <a:lnTo>
                    <a:pt x="47" y="21"/>
                  </a:lnTo>
                  <a:lnTo>
                    <a:pt x="52" y="16"/>
                  </a:lnTo>
                  <a:lnTo>
                    <a:pt x="52" y="11"/>
                  </a:lnTo>
                  <a:lnTo>
                    <a:pt x="52" y="6"/>
                  </a:lnTo>
                  <a:lnTo>
                    <a:pt x="47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47" y="6"/>
                  </a:lnTo>
                  <a:lnTo>
                    <a:pt x="47" y="11"/>
                  </a:lnTo>
                  <a:lnTo>
                    <a:pt x="42" y="16"/>
                  </a:lnTo>
                  <a:lnTo>
                    <a:pt x="36" y="16"/>
                  </a:lnTo>
                  <a:lnTo>
                    <a:pt x="31" y="21"/>
                  </a:lnTo>
                  <a:lnTo>
                    <a:pt x="15" y="48"/>
                  </a:lnTo>
                  <a:lnTo>
                    <a:pt x="15" y="53"/>
                  </a:lnTo>
                  <a:lnTo>
                    <a:pt x="15" y="58"/>
                  </a:lnTo>
                  <a:lnTo>
                    <a:pt x="10" y="58"/>
                  </a:lnTo>
                  <a:lnTo>
                    <a:pt x="5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4" name="Freeform 106"/>
            <p:cNvSpPr>
              <a:spLocks/>
            </p:cNvSpPr>
            <p:nvPr/>
          </p:nvSpPr>
          <p:spPr bwMode="auto">
            <a:xfrm>
              <a:off x="2261" y="2364"/>
              <a:ext cx="36" cy="53"/>
            </a:xfrm>
            <a:custGeom>
              <a:avLst/>
              <a:gdLst>
                <a:gd name="T0" fmla="*/ 0 w 36"/>
                <a:gd name="T1" fmla="*/ 53 h 53"/>
                <a:gd name="T2" fmla="*/ 5 w 36"/>
                <a:gd name="T3" fmla="*/ 53 h 53"/>
                <a:gd name="T4" fmla="*/ 10 w 36"/>
                <a:gd name="T5" fmla="*/ 53 h 53"/>
                <a:gd name="T6" fmla="*/ 15 w 36"/>
                <a:gd name="T7" fmla="*/ 53 h 53"/>
                <a:gd name="T8" fmla="*/ 15 w 36"/>
                <a:gd name="T9" fmla="*/ 47 h 53"/>
                <a:gd name="T10" fmla="*/ 21 w 36"/>
                <a:gd name="T11" fmla="*/ 32 h 53"/>
                <a:gd name="T12" fmla="*/ 26 w 36"/>
                <a:gd name="T13" fmla="*/ 21 h 53"/>
                <a:gd name="T14" fmla="*/ 31 w 36"/>
                <a:gd name="T15" fmla="*/ 16 h 53"/>
                <a:gd name="T16" fmla="*/ 36 w 36"/>
                <a:gd name="T17" fmla="*/ 11 h 53"/>
                <a:gd name="T18" fmla="*/ 36 w 36"/>
                <a:gd name="T19" fmla="*/ 5 h 53"/>
                <a:gd name="T20" fmla="*/ 36 w 36"/>
                <a:gd name="T21" fmla="*/ 0 h 53"/>
                <a:gd name="T22" fmla="*/ 31 w 36"/>
                <a:gd name="T23" fmla="*/ 0 h 53"/>
                <a:gd name="T24" fmla="*/ 26 w 36"/>
                <a:gd name="T25" fmla="*/ 0 h 53"/>
                <a:gd name="T26" fmla="*/ 31 w 36"/>
                <a:gd name="T27" fmla="*/ 0 h 53"/>
                <a:gd name="T28" fmla="*/ 31 w 36"/>
                <a:gd name="T29" fmla="*/ 5 h 53"/>
                <a:gd name="T30" fmla="*/ 26 w 36"/>
                <a:gd name="T31" fmla="*/ 16 h 53"/>
                <a:gd name="T32" fmla="*/ 21 w 36"/>
                <a:gd name="T33" fmla="*/ 21 h 53"/>
                <a:gd name="T34" fmla="*/ 10 w 36"/>
                <a:gd name="T35" fmla="*/ 37 h 53"/>
                <a:gd name="T36" fmla="*/ 10 w 36"/>
                <a:gd name="T37" fmla="*/ 47 h 53"/>
                <a:gd name="T38" fmla="*/ 5 w 36"/>
                <a:gd name="T39" fmla="*/ 53 h 53"/>
                <a:gd name="T40" fmla="*/ 0 w 36"/>
                <a:gd name="T41" fmla="*/ 53 h 5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6"/>
                <a:gd name="T64" fmla="*/ 0 h 53"/>
                <a:gd name="T65" fmla="*/ 36 w 36"/>
                <a:gd name="T66" fmla="*/ 53 h 5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6" h="53">
                  <a:moveTo>
                    <a:pt x="0" y="53"/>
                  </a:moveTo>
                  <a:lnTo>
                    <a:pt x="5" y="53"/>
                  </a:lnTo>
                  <a:lnTo>
                    <a:pt x="10" y="53"/>
                  </a:lnTo>
                  <a:lnTo>
                    <a:pt x="15" y="53"/>
                  </a:lnTo>
                  <a:lnTo>
                    <a:pt x="15" y="47"/>
                  </a:lnTo>
                  <a:lnTo>
                    <a:pt x="21" y="32"/>
                  </a:lnTo>
                  <a:lnTo>
                    <a:pt x="26" y="21"/>
                  </a:lnTo>
                  <a:lnTo>
                    <a:pt x="31" y="16"/>
                  </a:lnTo>
                  <a:lnTo>
                    <a:pt x="36" y="11"/>
                  </a:lnTo>
                  <a:lnTo>
                    <a:pt x="36" y="5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1" y="5"/>
                  </a:lnTo>
                  <a:lnTo>
                    <a:pt x="26" y="16"/>
                  </a:lnTo>
                  <a:lnTo>
                    <a:pt x="21" y="21"/>
                  </a:lnTo>
                  <a:lnTo>
                    <a:pt x="10" y="37"/>
                  </a:lnTo>
                  <a:lnTo>
                    <a:pt x="10" y="47"/>
                  </a:lnTo>
                  <a:lnTo>
                    <a:pt x="5" y="53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5" name="Freeform 107"/>
            <p:cNvSpPr>
              <a:spLocks/>
            </p:cNvSpPr>
            <p:nvPr/>
          </p:nvSpPr>
          <p:spPr bwMode="auto">
            <a:xfrm>
              <a:off x="2250" y="2417"/>
              <a:ext cx="21" cy="26"/>
            </a:xfrm>
            <a:custGeom>
              <a:avLst/>
              <a:gdLst>
                <a:gd name="T0" fmla="*/ 0 w 21"/>
                <a:gd name="T1" fmla="*/ 26 h 26"/>
                <a:gd name="T2" fmla="*/ 5 w 21"/>
                <a:gd name="T3" fmla="*/ 26 h 26"/>
                <a:gd name="T4" fmla="*/ 5 w 21"/>
                <a:gd name="T5" fmla="*/ 21 h 26"/>
                <a:gd name="T6" fmla="*/ 11 w 21"/>
                <a:gd name="T7" fmla="*/ 15 h 26"/>
                <a:gd name="T8" fmla="*/ 16 w 21"/>
                <a:gd name="T9" fmla="*/ 10 h 26"/>
                <a:gd name="T10" fmla="*/ 21 w 21"/>
                <a:gd name="T11" fmla="*/ 5 h 26"/>
                <a:gd name="T12" fmla="*/ 11 w 21"/>
                <a:gd name="T13" fmla="*/ 0 h 26"/>
                <a:gd name="T14" fmla="*/ 16 w 21"/>
                <a:gd name="T15" fmla="*/ 0 h 26"/>
                <a:gd name="T16" fmla="*/ 16 w 21"/>
                <a:gd name="T17" fmla="*/ 5 h 26"/>
                <a:gd name="T18" fmla="*/ 11 w 21"/>
                <a:gd name="T19" fmla="*/ 10 h 26"/>
                <a:gd name="T20" fmla="*/ 5 w 21"/>
                <a:gd name="T21" fmla="*/ 10 h 26"/>
                <a:gd name="T22" fmla="*/ 5 w 21"/>
                <a:gd name="T23" fmla="*/ 15 h 26"/>
                <a:gd name="T24" fmla="*/ 5 w 21"/>
                <a:gd name="T25" fmla="*/ 21 h 26"/>
                <a:gd name="T26" fmla="*/ 0 w 21"/>
                <a:gd name="T27" fmla="*/ 26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26"/>
                <a:gd name="T44" fmla="*/ 21 w 21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26">
                  <a:moveTo>
                    <a:pt x="0" y="26"/>
                  </a:moveTo>
                  <a:lnTo>
                    <a:pt x="5" y="26"/>
                  </a:lnTo>
                  <a:lnTo>
                    <a:pt x="5" y="21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1" y="5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1" y="10"/>
                  </a:lnTo>
                  <a:lnTo>
                    <a:pt x="5" y="10"/>
                  </a:lnTo>
                  <a:lnTo>
                    <a:pt x="5" y="15"/>
                  </a:lnTo>
                  <a:lnTo>
                    <a:pt x="5" y="21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6" name="Freeform 108"/>
            <p:cNvSpPr>
              <a:spLocks/>
            </p:cNvSpPr>
            <p:nvPr/>
          </p:nvSpPr>
          <p:spPr bwMode="auto">
            <a:xfrm>
              <a:off x="2318" y="2317"/>
              <a:ext cx="42" cy="58"/>
            </a:xfrm>
            <a:custGeom>
              <a:avLst/>
              <a:gdLst>
                <a:gd name="T0" fmla="*/ 0 w 42"/>
                <a:gd name="T1" fmla="*/ 52 h 58"/>
                <a:gd name="T2" fmla="*/ 6 w 42"/>
                <a:gd name="T3" fmla="*/ 58 h 58"/>
                <a:gd name="T4" fmla="*/ 11 w 42"/>
                <a:gd name="T5" fmla="*/ 58 h 58"/>
                <a:gd name="T6" fmla="*/ 16 w 42"/>
                <a:gd name="T7" fmla="*/ 58 h 58"/>
                <a:gd name="T8" fmla="*/ 21 w 42"/>
                <a:gd name="T9" fmla="*/ 47 h 58"/>
                <a:gd name="T10" fmla="*/ 21 w 42"/>
                <a:gd name="T11" fmla="*/ 37 h 58"/>
                <a:gd name="T12" fmla="*/ 32 w 42"/>
                <a:gd name="T13" fmla="*/ 26 h 58"/>
                <a:gd name="T14" fmla="*/ 37 w 42"/>
                <a:gd name="T15" fmla="*/ 21 h 58"/>
                <a:gd name="T16" fmla="*/ 42 w 42"/>
                <a:gd name="T17" fmla="*/ 16 h 58"/>
                <a:gd name="T18" fmla="*/ 42 w 42"/>
                <a:gd name="T19" fmla="*/ 10 h 58"/>
                <a:gd name="T20" fmla="*/ 42 w 42"/>
                <a:gd name="T21" fmla="*/ 5 h 58"/>
                <a:gd name="T22" fmla="*/ 42 w 42"/>
                <a:gd name="T23" fmla="*/ 0 h 58"/>
                <a:gd name="T24" fmla="*/ 37 w 42"/>
                <a:gd name="T25" fmla="*/ 0 h 58"/>
                <a:gd name="T26" fmla="*/ 32 w 42"/>
                <a:gd name="T27" fmla="*/ 0 h 58"/>
                <a:gd name="T28" fmla="*/ 37 w 42"/>
                <a:gd name="T29" fmla="*/ 5 h 58"/>
                <a:gd name="T30" fmla="*/ 42 w 42"/>
                <a:gd name="T31" fmla="*/ 5 h 58"/>
                <a:gd name="T32" fmla="*/ 37 w 42"/>
                <a:gd name="T33" fmla="*/ 10 h 58"/>
                <a:gd name="T34" fmla="*/ 37 w 42"/>
                <a:gd name="T35" fmla="*/ 16 h 58"/>
                <a:gd name="T36" fmla="*/ 32 w 42"/>
                <a:gd name="T37" fmla="*/ 16 h 58"/>
                <a:gd name="T38" fmla="*/ 27 w 42"/>
                <a:gd name="T39" fmla="*/ 21 h 58"/>
                <a:gd name="T40" fmla="*/ 11 w 42"/>
                <a:gd name="T41" fmla="*/ 42 h 58"/>
                <a:gd name="T42" fmla="*/ 11 w 42"/>
                <a:gd name="T43" fmla="*/ 52 h 58"/>
                <a:gd name="T44" fmla="*/ 6 w 42"/>
                <a:gd name="T45" fmla="*/ 52 h 58"/>
                <a:gd name="T46" fmla="*/ 6 w 42"/>
                <a:gd name="T47" fmla="*/ 58 h 58"/>
                <a:gd name="T48" fmla="*/ 6 w 42"/>
                <a:gd name="T49" fmla="*/ 52 h 58"/>
                <a:gd name="T50" fmla="*/ 0 w 42"/>
                <a:gd name="T51" fmla="*/ 52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8"/>
                <a:gd name="T80" fmla="*/ 42 w 4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8">
                  <a:moveTo>
                    <a:pt x="0" y="52"/>
                  </a:moveTo>
                  <a:lnTo>
                    <a:pt x="6" y="58"/>
                  </a:lnTo>
                  <a:lnTo>
                    <a:pt x="11" y="58"/>
                  </a:lnTo>
                  <a:lnTo>
                    <a:pt x="16" y="58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32" y="26"/>
                  </a:lnTo>
                  <a:lnTo>
                    <a:pt x="37" y="21"/>
                  </a:lnTo>
                  <a:lnTo>
                    <a:pt x="42" y="16"/>
                  </a:lnTo>
                  <a:lnTo>
                    <a:pt x="42" y="10"/>
                  </a:lnTo>
                  <a:lnTo>
                    <a:pt x="42" y="5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42" y="5"/>
                  </a:lnTo>
                  <a:lnTo>
                    <a:pt x="37" y="10"/>
                  </a:lnTo>
                  <a:lnTo>
                    <a:pt x="37" y="16"/>
                  </a:lnTo>
                  <a:lnTo>
                    <a:pt x="32" y="16"/>
                  </a:lnTo>
                  <a:lnTo>
                    <a:pt x="27" y="21"/>
                  </a:lnTo>
                  <a:lnTo>
                    <a:pt x="11" y="42"/>
                  </a:lnTo>
                  <a:lnTo>
                    <a:pt x="11" y="52"/>
                  </a:lnTo>
                  <a:lnTo>
                    <a:pt x="6" y="52"/>
                  </a:lnTo>
                  <a:lnTo>
                    <a:pt x="6" y="58"/>
                  </a:lnTo>
                  <a:lnTo>
                    <a:pt x="6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7" name="Freeform 109"/>
            <p:cNvSpPr>
              <a:spLocks/>
            </p:cNvSpPr>
            <p:nvPr/>
          </p:nvSpPr>
          <p:spPr bwMode="auto">
            <a:xfrm>
              <a:off x="2292" y="2369"/>
              <a:ext cx="37" cy="48"/>
            </a:xfrm>
            <a:custGeom>
              <a:avLst/>
              <a:gdLst>
                <a:gd name="T0" fmla="*/ 0 w 37"/>
                <a:gd name="T1" fmla="*/ 48 h 48"/>
                <a:gd name="T2" fmla="*/ 5 w 37"/>
                <a:gd name="T3" fmla="*/ 48 h 48"/>
                <a:gd name="T4" fmla="*/ 11 w 37"/>
                <a:gd name="T5" fmla="*/ 48 h 48"/>
                <a:gd name="T6" fmla="*/ 26 w 37"/>
                <a:gd name="T7" fmla="*/ 21 h 48"/>
                <a:gd name="T8" fmla="*/ 32 w 37"/>
                <a:gd name="T9" fmla="*/ 16 h 48"/>
                <a:gd name="T10" fmla="*/ 37 w 37"/>
                <a:gd name="T11" fmla="*/ 11 h 48"/>
                <a:gd name="T12" fmla="*/ 37 w 37"/>
                <a:gd name="T13" fmla="*/ 6 h 48"/>
                <a:gd name="T14" fmla="*/ 32 w 37"/>
                <a:gd name="T15" fmla="*/ 0 h 48"/>
                <a:gd name="T16" fmla="*/ 26 w 37"/>
                <a:gd name="T17" fmla="*/ 0 h 48"/>
                <a:gd name="T18" fmla="*/ 32 w 37"/>
                <a:gd name="T19" fmla="*/ 0 h 48"/>
                <a:gd name="T20" fmla="*/ 32 w 37"/>
                <a:gd name="T21" fmla="*/ 6 h 48"/>
                <a:gd name="T22" fmla="*/ 26 w 37"/>
                <a:gd name="T23" fmla="*/ 16 h 48"/>
                <a:gd name="T24" fmla="*/ 21 w 37"/>
                <a:gd name="T25" fmla="*/ 21 h 48"/>
                <a:gd name="T26" fmla="*/ 11 w 37"/>
                <a:gd name="T27" fmla="*/ 32 h 48"/>
                <a:gd name="T28" fmla="*/ 11 w 37"/>
                <a:gd name="T29" fmla="*/ 42 h 48"/>
                <a:gd name="T30" fmla="*/ 5 w 37"/>
                <a:gd name="T31" fmla="*/ 48 h 48"/>
                <a:gd name="T32" fmla="*/ 0 w 37"/>
                <a:gd name="T33" fmla="*/ 48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48"/>
                <a:gd name="T53" fmla="*/ 37 w 37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48">
                  <a:moveTo>
                    <a:pt x="0" y="48"/>
                  </a:moveTo>
                  <a:lnTo>
                    <a:pt x="5" y="48"/>
                  </a:lnTo>
                  <a:lnTo>
                    <a:pt x="11" y="48"/>
                  </a:lnTo>
                  <a:lnTo>
                    <a:pt x="26" y="21"/>
                  </a:lnTo>
                  <a:lnTo>
                    <a:pt x="32" y="16"/>
                  </a:lnTo>
                  <a:lnTo>
                    <a:pt x="37" y="11"/>
                  </a:lnTo>
                  <a:lnTo>
                    <a:pt x="37" y="6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6"/>
                  </a:lnTo>
                  <a:lnTo>
                    <a:pt x="26" y="16"/>
                  </a:lnTo>
                  <a:lnTo>
                    <a:pt x="21" y="21"/>
                  </a:lnTo>
                  <a:lnTo>
                    <a:pt x="11" y="32"/>
                  </a:lnTo>
                  <a:lnTo>
                    <a:pt x="11" y="42"/>
                  </a:lnTo>
                  <a:lnTo>
                    <a:pt x="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8" name="Freeform 110"/>
            <p:cNvSpPr>
              <a:spLocks/>
            </p:cNvSpPr>
            <p:nvPr/>
          </p:nvSpPr>
          <p:spPr bwMode="auto">
            <a:xfrm>
              <a:off x="2276" y="2417"/>
              <a:ext cx="21" cy="26"/>
            </a:xfrm>
            <a:custGeom>
              <a:avLst/>
              <a:gdLst>
                <a:gd name="T0" fmla="*/ 0 w 21"/>
                <a:gd name="T1" fmla="*/ 26 h 26"/>
                <a:gd name="T2" fmla="*/ 6 w 21"/>
                <a:gd name="T3" fmla="*/ 26 h 26"/>
                <a:gd name="T4" fmla="*/ 11 w 21"/>
                <a:gd name="T5" fmla="*/ 21 h 26"/>
                <a:gd name="T6" fmla="*/ 16 w 21"/>
                <a:gd name="T7" fmla="*/ 15 h 26"/>
                <a:gd name="T8" fmla="*/ 21 w 21"/>
                <a:gd name="T9" fmla="*/ 10 h 26"/>
                <a:gd name="T10" fmla="*/ 21 w 21"/>
                <a:gd name="T11" fmla="*/ 5 h 26"/>
                <a:gd name="T12" fmla="*/ 16 w 21"/>
                <a:gd name="T13" fmla="*/ 0 h 26"/>
                <a:gd name="T14" fmla="*/ 21 w 21"/>
                <a:gd name="T15" fmla="*/ 0 h 26"/>
                <a:gd name="T16" fmla="*/ 21 w 21"/>
                <a:gd name="T17" fmla="*/ 5 h 26"/>
                <a:gd name="T18" fmla="*/ 21 w 21"/>
                <a:gd name="T19" fmla="*/ 10 h 26"/>
                <a:gd name="T20" fmla="*/ 16 w 21"/>
                <a:gd name="T21" fmla="*/ 10 h 26"/>
                <a:gd name="T22" fmla="*/ 11 w 21"/>
                <a:gd name="T23" fmla="*/ 10 h 26"/>
                <a:gd name="T24" fmla="*/ 6 w 21"/>
                <a:gd name="T25" fmla="*/ 15 h 26"/>
                <a:gd name="T26" fmla="*/ 6 w 21"/>
                <a:gd name="T27" fmla="*/ 21 h 26"/>
                <a:gd name="T28" fmla="*/ 6 w 21"/>
                <a:gd name="T29" fmla="*/ 26 h 26"/>
                <a:gd name="T30" fmla="*/ 0 w 21"/>
                <a:gd name="T31" fmla="*/ 26 h 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"/>
                <a:gd name="T49" fmla="*/ 0 h 26"/>
                <a:gd name="T50" fmla="*/ 21 w 21"/>
                <a:gd name="T51" fmla="*/ 26 h 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" h="26">
                  <a:moveTo>
                    <a:pt x="0" y="26"/>
                  </a:moveTo>
                  <a:lnTo>
                    <a:pt x="6" y="26"/>
                  </a:lnTo>
                  <a:lnTo>
                    <a:pt x="11" y="21"/>
                  </a:lnTo>
                  <a:lnTo>
                    <a:pt x="16" y="15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21" y="10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6" y="15"/>
                  </a:lnTo>
                  <a:lnTo>
                    <a:pt x="6" y="21"/>
                  </a:lnTo>
                  <a:lnTo>
                    <a:pt x="6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39" name="Freeform 111"/>
            <p:cNvSpPr>
              <a:spLocks/>
            </p:cNvSpPr>
            <p:nvPr/>
          </p:nvSpPr>
          <p:spPr bwMode="auto">
            <a:xfrm>
              <a:off x="2355" y="2327"/>
              <a:ext cx="32" cy="48"/>
            </a:xfrm>
            <a:custGeom>
              <a:avLst/>
              <a:gdLst>
                <a:gd name="T0" fmla="*/ 0 w 32"/>
                <a:gd name="T1" fmla="*/ 48 h 48"/>
                <a:gd name="T2" fmla="*/ 5 w 32"/>
                <a:gd name="T3" fmla="*/ 48 h 48"/>
                <a:gd name="T4" fmla="*/ 11 w 32"/>
                <a:gd name="T5" fmla="*/ 48 h 48"/>
                <a:gd name="T6" fmla="*/ 16 w 32"/>
                <a:gd name="T7" fmla="*/ 37 h 48"/>
                <a:gd name="T8" fmla="*/ 16 w 32"/>
                <a:gd name="T9" fmla="*/ 27 h 48"/>
                <a:gd name="T10" fmla="*/ 21 w 32"/>
                <a:gd name="T11" fmla="*/ 16 h 48"/>
                <a:gd name="T12" fmla="*/ 26 w 32"/>
                <a:gd name="T13" fmla="*/ 11 h 48"/>
                <a:gd name="T14" fmla="*/ 32 w 32"/>
                <a:gd name="T15" fmla="*/ 6 h 48"/>
                <a:gd name="T16" fmla="*/ 26 w 32"/>
                <a:gd name="T17" fmla="*/ 0 h 48"/>
                <a:gd name="T18" fmla="*/ 16 w 32"/>
                <a:gd name="T19" fmla="*/ 0 h 48"/>
                <a:gd name="T20" fmla="*/ 26 w 32"/>
                <a:gd name="T21" fmla="*/ 0 h 48"/>
                <a:gd name="T22" fmla="*/ 26 w 32"/>
                <a:gd name="T23" fmla="*/ 6 h 48"/>
                <a:gd name="T24" fmla="*/ 21 w 32"/>
                <a:gd name="T25" fmla="*/ 11 h 48"/>
                <a:gd name="T26" fmla="*/ 16 w 32"/>
                <a:gd name="T27" fmla="*/ 16 h 48"/>
                <a:gd name="T28" fmla="*/ 16 w 32"/>
                <a:gd name="T29" fmla="*/ 27 h 48"/>
                <a:gd name="T30" fmla="*/ 11 w 32"/>
                <a:gd name="T31" fmla="*/ 37 h 48"/>
                <a:gd name="T32" fmla="*/ 11 w 32"/>
                <a:gd name="T33" fmla="*/ 42 h 48"/>
                <a:gd name="T34" fmla="*/ 5 w 32"/>
                <a:gd name="T35" fmla="*/ 48 h 48"/>
                <a:gd name="T36" fmla="*/ 0 w 32"/>
                <a:gd name="T37" fmla="*/ 48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"/>
                <a:gd name="T58" fmla="*/ 0 h 48"/>
                <a:gd name="T59" fmla="*/ 32 w 32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" h="48">
                  <a:moveTo>
                    <a:pt x="0" y="48"/>
                  </a:moveTo>
                  <a:lnTo>
                    <a:pt x="5" y="48"/>
                  </a:lnTo>
                  <a:lnTo>
                    <a:pt x="11" y="48"/>
                  </a:lnTo>
                  <a:lnTo>
                    <a:pt x="16" y="37"/>
                  </a:lnTo>
                  <a:lnTo>
                    <a:pt x="16" y="27"/>
                  </a:lnTo>
                  <a:lnTo>
                    <a:pt x="21" y="16"/>
                  </a:lnTo>
                  <a:lnTo>
                    <a:pt x="26" y="11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6" y="0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1" y="11"/>
                  </a:lnTo>
                  <a:lnTo>
                    <a:pt x="16" y="16"/>
                  </a:lnTo>
                  <a:lnTo>
                    <a:pt x="16" y="27"/>
                  </a:lnTo>
                  <a:lnTo>
                    <a:pt x="11" y="37"/>
                  </a:lnTo>
                  <a:lnTo>
                    <a:pt x="11" y="42"/>
                  </a:lnTo>
                  <a:lnTo>
                    <a:pt x="5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0" name="Freeform 112"/>
            <p:cNvSpPr>
              <a:spLocks/>
            </p:cNvSpPr>
            <p:nvPr/>
          </p:nvSpPr>
          <p:spPr bwMode="auto">
            <a:xfrm>
              <a:off x="2334" y="2375"/>
              <a:ext cx="26" cy="36"/>
            </a:xfrm>
            <a:custGeom>
              <a:avLst/>
              <a:gdLst>
                <a:gd name="T0" fmla="*/ 0 w 26"/>
                <a:gd name="T1" fmla="*/ 31 h 36"/>
                <a:gd name="T2" fmla="*/ 5 w 26"/>
                <a:gd name="T3" fmla="*/ 36 h 36"/>
                <a:gd name="T4" fmla="*/ 11 w 26"/>
                <a:gd name="T5" fmla="*/ 31 h 36"/>
                <a:gd name="T6" fmla="*/ 11 w 26"/>
                <a:gd name="T7" fmla="*/ 26 h 36"/>
                <a:gd name="T8" fmla="*/ 16 w 26"/>
                <a:gd name="T9" fmla="*/ 21 h 36"/>
                <a:gd name="T10" fmla="*/ 21 w 26"/>
                <a:gd name="T11" fmla="*/ 15 h 36"/>
                <a:gd name="T12" fmla="*/ 26 w 26"/>
                <a:gd name="T13" fmla="*/ 5 h 36"/>
                <a:gd name="T14" fmla="*/ 26 w 26"/>
                <a:gd name="T15" fmla="*/ 0 h 36"/>
                <a:gd name="T16" fmla="*/ 21 w 26"/>
                <a:gd name="T17" fmla="*/ 0 h 36"/>
                <a:gd name="T18" fmla="*/ 26 w 26"/>
                <a:gd name="T19" fmla="*/ 0 h 36"/>
                <a:gd name="T20" fmla="*/ 26 w 26"/>
                <a:gd name="T21" fmla="*/ 5 h 36"/>
                <a:gd name="T22" fmla="*/ 21 w 26"/>
                <a:gd name="T23" fmla="*/ 5 h 36"/>
                <a:gd name="T24" fmla="*/ 11 w 26"/>
                <a:gd name="T25" fmla="*/ 21 h 36"/>
                <a:gd name="T26" fmla="*/ 5 w 26"/>
                <a:gd name="T27" fmla="*/ 31 h 36"/>
                <a:gd name="T28" fmla="*/ 0 w 26"/>
                <a:gd name="T29" fmla="*/ 31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6"/>
                <a:gd name="T46" fmla="*/ 0 h 36"/>
                <a:gd name="T47" fmla="*/ 26 w 26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6" h="36">
                  <a:moveTo>
                    <a:pt x="0" y="31"/>
                  </a:moveTo>
                  <a:lnTo>
                    <a:pt x="5" y="36"/>
                  </a:lnTo>
                  <a:lnTo>
                    <a:pt x="11" y="31"/>
                  </a:lnTo>
                  <a:lnTo>
                    <a:pt x="11" y="26"/>
                  </a:lnTo>
                  <a:lnTo>
                    <a:pt x="16" y="21"/>
                  </a:lnTo>
                  <a:lnTo>
                    <a:pt x="21" y="15"/>
                  </a:lnTo>
                  <a:lnTo>
                    <a:pt x="26" y="5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1" y="5"/>
                  </a:lnTo>
                  <a:lnTo>
                    <a:pt x="11" y="21"/>
                  </a:lnTo>
                  <a:lnTo>
                    <a:pt x="5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1" name="Freeform 113"/>
            <p:cNvSpPr>
              <a:spLocks/>
            </p:cNvSpPr>
            <p:nvPr/>
          </p:nvSpPr>
          <p:spPr bwMode="auto">
            <a:xfrm>
              <a:off x="2318" y="2406"/>
              <a:ext cx="21" cy="21"/>
            </a:xfrm>
            <a:custGeom>
              <a:avLst/>
              <a:gdLst>
                <a:gd name="T0" fmla="*/ 0 w 21"/>
                <a:gd name="T1" fmla="*/ 21 h 21"/>
                <a:gd name="T2" fmla="*/ 6 w 21"/>
                <a:gd name="T3" fmla="*/ 21 h 21"/>
                <a:gd name="T4" fmla="*/ 6 w 21"/>
                <a:gd name="T5" fmla="*/ 16 h 21"/>
                <a:gd name="T6" fmla="*/ 11 w 21"/>
                <a:gd name="T7" fmla="*/ 16 h 21"/>
                <a:gd name="T8" fmla="*/ 16 w 21"/>
                <a:gd name="T9" fmla="*/ 11 h 21"/>
                <a:gd name="T10" fmla="*/ 21 w 21"/>
                <a:gd name="T11" fmla="*/ 5 h 21"/>
                <a:gd name="T12" fmla="*/ 16 w 21"/>
                <a:gd name="T13" fmla="*/ 0 h 21"/>
                <a:gd name="T14" fmla="*/ 16 w 21"/>
                <a:gd name="T15" fmla="*/ 5 h 21"/>
                <a:gd name="T16" fmla="*/ 16 w 21"/>
                <a:gd name="T17" fmla="*/ 11 h 21"/>
                <a:gd name="T18" fmla="*/ 11 w 21"/>
                <a:gd name="T19" fmla="*/ 11 h 21"/>
                <a:gd name="T20" fmla="*/ 6 w 21"/>
                <a:gd name="T21" fmla="*/ 11 h 21"/>
                <a:gd name="T22" fmla="*/ 6 w 21"/>
                <a:gd name="T23" fmla="*/ 16 h 21"/>
                <a:gd name="T24" fmla="*/ 0 w 21"/>
                <a:gd name="T25" fmla="*/ 21 h 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21"/>
                <a:gd name="T41" fmla="*/ 21 w 21"/>
                <a:gd name="T42" fmla="*/ 21 h 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21">
                  <a:moveTo>
                    <a:pt x="0" y="21"/>
                  </a:moveTo>
                  <a:lnTo>
                    <a:pt x="6" y="21"/>
                  </a:lnTo>
                  <a:lnTo>
                    <a:pt x="6" y="16"/>
                  </a:lnTo>
                  <a:lnTo>
                    <a:pt x="11" y="16"/>
                  </a:lnTo>
                  <a:lnTo>
                    <a:pt x="16" y="11"/>
                  </a:lnTo>
                  <a:lnTo>
                    <a:pt x="21" y="5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6" y="11"/>
                  </a:lnTo>
                  <a:lnTo>
                    <a:pt x="6" y="1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2" name="Freeform 114"/>
            <p:cNvSpPr>
              <a:spLocks/>
            </p:cNvSpPr>
            <p:nvPr/>
          </p:nvSpPr>
          <p:spPr bwMode="auto">
            <a:xfrm>
              <a:off x="2371" y="2254"/>
              <a:ext cx="26" cy="79"/>
            </a:xfrm>
            <a:custGeom>
              <a:avLst/>
              <a:gdLst>
                <a:gd name="T0" fmla="*/ 10 w 26"/>
                <a:gd name="T1" fmla="*/ 0 h 79"/>
                <a:gd name="T2" fmla="*/ 16 w 26"/>
                <a:gd name="T3" fmla="*/ 0 h 79"/>
                <a:gd name="T4" fmla="*/ 26 w 26"/>
                <a:gd name="T5" fmla="*/ 0 h 79"/>
                <a:gd name="T6" fmla="*/ 26 w 26"/>
                <a:gd name="T7" fmla="*/ 5 h 79"/>
                <a:gd name="T8" fmla="*/ 26 w 26"/>
                <a:gd name="T9" fmla="*/ 10 h 79"/>
                <a:gd name="T10" fmla="*/ 26 w 26"/>
                <a:gd name="T11" fmla="*/ 15 h 79"/>
                <a:gd name="T12" fmla="*/ 21 w 26"/>
                <a:gd name="T13" fmla="*/ 21 h 79"/>
                <a:gd name="T14" fmla="*/ 21 w 26"/>
                <a:gd name="T15" fmla="*/ 31 h 79"/>
                <a:gd name="T16" fmla="*/ 21 w 26"/>
                <a:gd name="T17" fmla="*/ 47 h 79"/>
                <a:gd name="T18" fmla="*/ 21 w 26"/>
                <a:gd name="T19" fmla="*/ 58 h 79"/>
                <a:gd name="T20" fmla="*/ 21 w 26"/>
                <a:gd name="T21" fmla="*/ 63 h 79"/>
                <a:gd name="T22" fmla="*/ 21 w 26"/>
                <a:gd name="T23" fmla="*/ 68 h 79"/>
                <a:gd name="T24" fmla="*/ 16 w 26"/>
                <a:gd name="T25" fmla="*/ 73 h 79"/>
                <a:gd name="T26" fmla="*/ 10 w 26"/>
                <a:gd name="T27" fmla="*/ 79 h 79"/>
                <a:gd name="T28" fmla="*/ 5 w 26"/>
                <a:gd name="T29" fmla="*/ 73 h 79"/>
                <a:gd name="T30" fmla="*/ 0 w 26"/>
                <a:gd name="T31" fmla="*/ 73 h 79"/>
                <a:gd name="T32" fmla="*/ 5 w 26"/>
                <a:gd name="T33" fmla="*/ 73 h 79"/>
                <a:gd name="T34" fmla="*/ 10 w 26"/>
                <a:gd name="T35" fmla="*/ 73 h 79"/>
                <a:gd name="T36" fmla="*/ 10 w 26"/>
                <a:gd name="T37" fmla="*/ 68 h 79"/>
                <a:gd name="T38" fmla="*/ 10 w 26"/>
                <a:gd name="T39" fmla="*/ 63 h 79"/>
                <a:gd name="T40" fmla="*/ 10 w 26"/>
                <a:gd name="T41" fmla="*/ 58 h 79"/>
                <a:gd name="T42" fmla="*/ 10 w 26"/>
                <a:gd name="T43" fmla="*/ 52 h 79"/>
                <a:gd name="T44" fmla="*/ 16 w 26"/>
                <a:gd name="T45" fmla="*/ 31 h 79"/>
                <a:gd name="T46" fmla="*/ 16 w 26"/>
                <a:gd name="T47" fmla="*/ 15 h 79"/>
                <a:gd name="T48" fmla="*/ 21 w 26"/>
                <a:gd name="T49" fmla="*/ 5 h 79"/>
                <a:gd name="T50" fmla="*/ 21 w 26"/>
                <a:gd name="T51" fmla="*/ 0 h 79"/>
                <a:gd name="T52" fmla="*/ 16 w 26"/>
                <a:gd name="T53" fmla="*/ 0 h 79"/>
                <a:gd name="T54" fmla="*/ 10 w 26"/>
                <a:gd name="T55" fmla="*/ 0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6"/>
                <a:gd name="T85" fmla="*/ 0 h 79"/>
                <a:gd name="T86" fmla="*/ 26 w 26"/>
                <a:gd name="T87" fmla="*/ 79 h 7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6" h="79">
                  <a:moveTo>
                    <a:pt x="10" y="0"/>
                  </a:moveTo>
                  <a:lnTo>
                    <a:pt x="16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6" y="10"/>
                  </a:lnTo>
                  <a:lnTo>
                    <a:pt x="26" y="15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21" y="47"/>
                  </a:lnTo>
                  <a:lnTo>
                    <a:pt x="21" y="58"/>
                  </a:lnTo>
                  <a:lnTo>
                    <a:pt x="21" y="63"/>
                  </a:lnTo>
                  <a:lnTo>
                    <a:pt x="21" y="68"/>
                  </a:lnTo>
                  <a:lnTo>
                    <a:pt x="16" y="73"/>
                  </a:lnTo>
                  <a:lnTo>
                    <a:pt x="10" y="79"/>
                  </a:lnTo>
                  <a:lnTo>
                    <a:pt x="5" y="73"/>
                  </a:lnTo>
                  <a:lnTo>
                    <a:pt x="0" y="73"/>
                  </a:lnTo>
                  <a:lnTo>
                    <a:pt x="5" y="73"/>
                  </a:lnTo>
                  <a:lnTo>
                    <a:pt x="10" y="73"/>
                  </a:lnTo>
                  <a:lnTo>
                    <a:pt x="10" y="68"/>
                  </a:lnTo>
                  <a:lnTo>
                    <a:pt x="10" y="63"/>
                  </a:lnTo>
                  <a:lnTo>
                    <a:pt x="10" y="58"/>
                  </a:lnTo>
                  <a:lnTo>
                    <a:pt x="10" y="52"/>
                  </a:lnTo>
                  <a:lnTo>
                    <a:pt x="16" y="31"/>
                  </a:lnTo>
                  <a:lnTo>
                    <a:pt x="16" y="15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3" name="Freeform 115"/>
            <p:cNvSpPr>
              <a:spLocks/>
            </p:cNvSpPr>
            <p:nvPr/>
          </p:nvSpPr>
          <p:spPr bwMode="auto">
            <a:xfrm>
              <a:off x="2345" y="2243"/>
              <a:ext cx="36" cy="79"/>
            </a:xfrm>
            <a:custGeom>
              <a:avLst/>
              <a:gdLst>
                <a:gd name="T0" fmla="*/ 21 w 36"/>
                <a:gd name="T1" fmla="*/ 0 h 79"/>
                <a:gd name="T2" fmla="*/ 31 w 36"/>
                <a:gd name="T3" fmla="*/ 0 h 79"/>
                <a:gd name="T4" fmla="*/ 36 w 36"/>
                <a:gd name="T5" fmla="*/ 5 h 79"/>
                <a:gd name="T6" fmla="*/ 36 w 36"/>
                <a:gd name="T7" fmla="*/ 11 h 79"/>
                <a:gd name="T8" fmla="*/ 31 w 36"/>
                <a:gd name="T9" fmla="*/ 21 h 79"/>
                <a:gd name="T10" fmla="*/ 26 w 36"/>
                <a:gd name="T11" fmla="*/ 21 h 79"/>
                <a:gd name="T12" fmla="*/ 26 w 36"/>
                <a:gd name="T13" fmla="*/ 32 h 79"/>
                <a:gd name="T14" fmla="*/ 21 w 36"/>
                <a:gd name="T15" fmla="*/ 53 h 79"/>
                <a:gd name="T16" fmla="*/ 21 w 36"/>
                <a:gd name="T17" fmla="*/ 69 h 79"/>
                <a:gd name="T18" fmla="*/ 21 w 36"/>
                <a:gd name="T19" fmla="*/ 74 h 79"/>
                <a:gd name="T20" fmla="*/ 15 w 36"/>
                <a:gd name="T21" fmla="*/ 74 h 79"/>
                <a:gd name="T22" fmla="*/ 15 w 36"/>
                <a:gd name="T23" fmla="*/ 79 h 79"/>
                <a:gd name="T24" fmla="*/ 10 w 36"/>
                <a:gd name="T25" fmla="*/ 79 h 79"/>
                <a:gd name="T26" fmla="*/ 5 w 36"/>
                <a:gd name="T27" fmla="*/ 74 h 79"/>
                <a:gd name="T28" fmla="*/ 0 w 36"/>
                <a:gd name="T29" fmla="*/ 74 h 79"/>
                <a:gd name="T30" fmla="*/ 5 w 36"/>
                <a:gd name="T31" fmla="*/ 74 h 79"/>
                <a:gd name="T32" fmla="*/ 10 w 36"/>
                <a:gd name="T33" fmla="*/ 74 h 79"/>
                <a:gd name="T34" fmla="*/ 15 w 36"/>
                <a:gd name="T35" fmla="*/ 74 h 79"/>
                <a:gd name="T36" fmla="*/ 15 w 36"/>
                <a:gd name="T37" fmla="*/ 69 h 79"/>
                <a:gd name="T38" fmla="*/ 15 w 36"/>
                <a:gd name="T39" fmla="*/ 63 h 79"/>
                <a:gd name="T40" fmla="*/ 15 w 36"/>
                <a:gd name="T41" fmla="*/ 58 h 79"/>
                <a:gd name="T42" fmla="*/ 21 w 36"/>
                <a:gd name="T43" fmla="*/ 37 h 79"/>
                <a:gd name="T44" fmla="*/ 21 w 36"/>
                <a:gd name="T45" fmla="*/ 21 h 79"/>
                <a:gd name="T46" fmla="*/ 26 w 36"/>
                <a:gd name="T47" fmla="*/ 5 h 79"/>
                <a:gd name="T48" fmla="*/ 31 w 36"/>
                <a:gd name="T49" fmla="*/ 5 h 79"/>
                <a:gd name="T50" fmla="*/ 26 w 36"/>
                <a:gd name="T51" fmla="*/ 0 h 79"/>
                <a:gd name="T52" fmla="*/ 21 w 36"/>
                <a:gd name="T53" fmla="*/ 0 h 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6"/>
                <a:gd name="T82" fmla="*/ 0 h 79"/>
                <a:gd name="T83" fmla="*/ 36 w 36"/>
                <a:gd name="T84" fmla="*/ 79 h 7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6" h="79">
                  <a:moveTo>
                    <a:pt x="21" y="0"/>
                  </a:moveTo>
                  <a:lnTo>
                    <a:pt x="31" y="0"/>
                  </a:lnTo>
                  <a:lnTo>
                    <a:pt x="36" y="5"/>
                  </a:lnTo>
                  <a:lnTo>
                    <a:pt x="36" y="11"/>
                  </a:lnTo>
                  <a:lnTo>
                    <a:pt x="31" y="21"/>
                  </a:lnTo>
                  <a:lnTo>
                    <a:pt x="26" y="21"/>
                  </a:lnTo>
                  <a:lnTo>
                    <a:pt x="26" y="32"/>
                  </a:lnTo>
                  <a:lnTo>
                    <a:pt x="21" y="53"/>
                  </a:lnTo>
                  <a:lnTo>
                    <a:pt x="21" y="69"/>
                  </a:lnTo>
                  <a:lnTo>
                    <a:pt x="21" y="74"/>
                  </a:lnTo>
                  <a:lnTo>
                    <a:pt x="15" y="74"/>
                  </a:lnTo>
                  <a:lnTo>
                    <a:pt x="15" y="79"/>
                  </a:lnTo>
                  <a:lnTo>
                    <a:pt x="10" y="79"/>
                  </a:lnTo>
                  <a:lnTo>
                    <a:pt x="5" y="74"/>
                  </a:lnTo>
                  <a:lnTo>
                    <a:pt x="0" y="74"/>
                  </a:lnTo>
                  <a:lnTo>
                    <a:pt x="5" y="74"/>
                  </a:lnTo>
                  <a:lnTo>
                    <a:pt x="10" y="74"/>
                  </a:lnTo>
                  <a:lnTo>
                    <a:pt x="15" y="74"/>
                  </a:lnTo>
                  <a:lnTo>
                    <a:pt x="15" y="69"/>
                  </a:lnTo>
                  <a:lnTo>
                    <a:pt x="15" y="63"/>
                  </a:lnTo>
                  <a:lnTo>
                    <a:pt x="15" y="58"/>
                  </a:lnTo>
                  <a:lnTo>
                    <a:pt x="21" y="37"/>
                  </a:lnTo>
                  <a:lnTo>
                    <a:pt x="21" y="21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26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4" name="Freeform 116"/>
            <p:cNvSpPr>
              <a:spLocks/>
            </p:cNvSpPr>
            <p:nvPr/>
          </p:nvSpPr>
          <p:spPr bwMode="auto">
            <a:xfrm>
              <a:off x="2318" y="2238"/>
              <a:ext cx="48" cy="74"/>
            </a:xfrm>
            <a:custGeom>
              <a:avLst/>
              <a:gdLst>
                <a:gd name="T0" fmla="*/ 32 w 48"/>
                <a:gd name="T1" fmla="*/ 0 h 74"/>
                <a:gd name="T2" fmla="*/ 37 w 48"/>
                <a:gd name="T3" fmla="*/ 0 h 74"/>
                <a:gd name="T4" fmla="*/ 42 w 48"/>
                <a:gd name="T5" fmla="*/ 0 h 74"/>
                <a:gd name="T6" fmla="*/ 48 w 48"/>
                <a:gd name="T7" fmla="*/ 5 h 74"/>
                <a:gd name="T8" fmla="*/ 42 w 48"/>
                <a:gd name="T9" fmla="*/ 10 h 74"/>
                <a:gd name="T10" fmla="*/ 37 w 48"/>
                <a:gd name="T11" fmla="*/ 21 h 74"/>
                <a:gd name="T12" fmla="*/ 27 w 48"/>
                <a:gd name="T13" fmla="*/ 31 h 74"/>
                <a:gd name="T14" fmla="*/ 21 w 48"/>
                <a:gd name="T15" fmla="*/ 47 h 74"/>
                <a:gd name="T16" fmla="*/ 21 w 48"/>
                <a:gd name="T17" fmla="*/ 58 h 74"/>
                <a:gd name="T18" fmla="*/ 21 w 48"/>
                <a:gd name="T19" fmla="*/ 68 h 74"/>
                <a:gd name="T20" fmla="*/ 16 w 48"/>
                <a:gd name="T21" fmla="*/ 74 h 74"/>
                <a:gd name="T22" fmla="*/ 11 w 48"/>
                <a:gd name="T23" fmla="*/ 74 h 74"/>
                <a:gd name="T24" fmla="*/ 6 w 48"/>
                <a:gd name="T25" fmla="*/ 74 h 74"/>
                <a:gd name="T26" fmla="*/ 0 w 48"/>
                <a:gd name="T27" fmla="*/ 68 h 74"/>
                <a:gd name="T28" fmla="*/ 6 w 48"/>
                <a:gd name="T29" fmla="*/ 68 h 74"/>
                <a:gd name="T30" fmla="*/ 11 w 48"/>
                <a:gd name="T31" fmla="*/ 68 h 74"/>
                <a:gd name="T32" fmla="*/ 16 w 48"/>
                <a:gd name="T33" fmla="*/ 58 h 74"/>
                <a:gd name="T34" fmla="*/ 16 w 48"/>
                <a:gd name="T35" fmla="*/ 53 h 74"/>
                <a:gd name="T36" fmla="*/ 21 w 48"/>
                <a:gd name="T37" fmla="*/ 31 h 74"/>
                <a:gd name="T38" fmla="*/ 32 w 48"/>
                <a:gd name="T39" fmla="*/ 16 h 74"/>
                <a:gd name="T40" fmla="*/ 37 w 48"/>
                <a:gd name="T41" fmla="*/ 5 h 74"/>
                <a:gd name="T42" fmla="*/ 37 w 48"/>
                <a:gd name="T43" fmla="*/ 0 h 74"/>
                <a:gd name="T44" fmla="*/ 32 w 48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74"/>
                <a:gd name="T71" fmla="*/ 48 w 48"/>
                <a:gd name="T72" fmla="*/ 74 h 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74">
                  <a:moveTo>
                    <a:pt x="32" y="0"/>
                  </a:moveTo>
                  <a:lnTo>
                    <a:pt x="37" y="0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2" y="10"/>
                  </a:lnTo>
                  <a:lnTo>
                    <a:pt x="37" y="21"/>
                  </a:lnTo>
                  <a:lnTo>
                    <a:pt x="27" y="31"/>
                  </a:lnTo>
                  <a:lnTo>
                    <a:pt x="21" y="47"/>
                  </a:lnTo>
                  <a:lnTo>
                    <a:pt x="21" y="58"/>
                  </a:lnTo>
                  <a:lnTo>
                    <a:pt x="21" y="68"/>
                  </a:lnTo>
                  <a:lnTo>
                    <a:pt x="16" y="74"/>
                  </a:lnTo>
                  <a:lnTo>
                    <a:pt x="11" y="74"/>
                  </a:lnTo>
                  <a:lnTo>
                    <a:pt x="6" y="74"/>
                  </a:lnTo>
                  <a:lnTo>
                    <a:pt x="0" y="68"/>
                  </a:lnTo>
                  <a:lnTo>
                    <a:pt x="6" y="68"/>
                  </a:lnTo>
                  <a:lnTo>
                    <a:pt x="11" y="68"/>
                  </a:lnTo>
                  <a:lnTo>
                    <a:pt x="16" y="58"/>
                  </a:lnTo>
                  <a:lnTo>
                    <a:pt x="16" y="53"/>
                  </a:lnTo>
                  <a:lnTo>
                    <a:pt x="21" y="31"/>
                  </a:lnTo>
                  <a:lnTo>
                    <a:pt x="32" y="16"/>
                  </a:lnTo>
                  <a:lnTo>
                    <a:pt x="37" y="5"/>
                  </a:lnTo>
                  <a:lnTo>
                    <a:pt x="37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5" name="Freeform 117"/>
            <p:cNvSpPr>
              <a:spLocks/>
            </p:cNvSpPr>
            <p:nvPr/>
          </p:nvSpPr>
          <p:spPr bwMode="auto">
            <a:xfrm>
              <a:off x="2287" y="2227"/>
              <a:ext cx="47" cy="69"/>
            </a:xfrm>
            <a:custGeom>
              <a:avLst/>
              <a:gdLst>
                <a:gd name="T0" fmla="*/ 37 w 47"/>
                <a:gd name="T1" fmla="*/ 0 h 69"/>
                <a:gd name="T2" fmla="*/ 42 w 47"/>
                <a:gd name="T3" fmla="*/ 0 h 69"/>
                <a:gd name="T4" fmla="*/ 47 w 47"/>
                <a:gd name="T5" fmla="*/ 0 h 69"/>
                <a:gd name="T6" fmla="*/ 47 w 47"/>
                <a:gd name="T7" fmla="*/ 6 h 69"/>
                <a:gd name="T8" fmla="*/ 47 w 47"/>
                <a:gd name="T9" fmla="*/ 11 h 69"/>
                <a:gd name="T10" fmla="*/ 42 w 47"/>
                <a:gd name="T11" fmla="*/ 16 h 69"/>
                <a:gd name="T12" fmla="*/ 31 w 47"/>
                <a:gd name="T13" fmla="*/ 32 h 69"/>
                <a:gd name="T14" fmla="*/ 21 w 47"/>
                <a:gd name="T15" fmla="*/ 64 h 69"/>
                <a:gd name="T16" fmla="*/ 21 w 47"/>
                <a:gd name="T17" fmla="*/ 69 h 69"/>
                <a:gd name="T18" fmla="*/ 16 w 47"/>
                <a:gd name="T19" fmla="*/ 69 h 69"/>
                <a:gd name="T20" fmla="*/ 10 w 47"/>
                <a:gd name="T21" fmla="*/ 69 h 69"/>
                <a:gd name="T22" fmla="*/ 5 w 47"/>
                <a:gd name="T23" fmla="*/ 69 h 69"/>
                <a:gd name="T24" fmla="*/ 0 w 47"/>
                <a:gd name="T25" fmla="*/ 64 h 69"/>
                <a:gd name="T26" fmla="*/ 5 w 47"/>
                <a:gd name="T27" fmla="*/ 64 h 69"/>
                <a:gd name="T28" fmla="*/ 10 w 47"/>
                <a:gd name="T29" fmla="*/ 69 h 69"/>
                <a:gd name="T30" fmla="*/ 16 w 47"/>
                <a:gd name="T31" fmla="*/ 69 h 69"/>
                <a:gd name="T32" fmla="*/ 16 w 47"/>
                <a:gd name="T33" fmla="*/ 64 h 69"/>
                <a:gd name="T34" fmla="*/ 16 w 47"/>
                <a:gd name="T35" fmla="*/ 58 h 69"/>
                <a:gd name="T36" fmla="*/ 16 w 47"/>
                <a:gd name="T37" fmla="*/ 53 h 69"/>
                <a:gd name="T38" fmla="*/ 26 w 47"/>
                <a:gd name="T39" fmla="*/ 32 h 69"/>
                <a:gd name="T40" fmla="*/ 31 w 47"/>
                <a:gd name="T41" fmla="*/ 16 h 69"/>
                <a:gd name="T42" fmla="*/ 42 w 47"/>
                <a:gd name="T43" fmla="*/ 6 h 69"/>
                <a:gd name="T44" fmla="*/ 42 w 47"/>
                <a:gd name="T45" fmla="*/ 0 h 69"/>
                <a:gd name="T46" fmla="*/ 37 w 47"/>
                <a:gd name="T47" fmla="*/ 0 h 6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"/>
                <a:gd name="T73" fmla="*/ 0 h 69"/>
                <a:gd name="T74" fmla="*/ 47 w 47"/>
                <a:gd name="T75" fmla="*/ 69 h 6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" h="69">
                  <a:moveTo>
                    <a:pt x="37" y="0"/>
                  </a:moveTo>
                  <a:lnTo>
                    <a:pt x="42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47" y="11"/>
                  </a:lnTo>
                  <a:lnTo>
                    <a:pt x="42" y="16"/>
                  </a:lnTo>
                  <a:lnTo>
                    <a:pt x="31" y="32"/>
                  </a:lnTo>
                  <a:lnTo>
                    <a:pt x="21" y="64"/>
                  </a:lnTo>
                  <a:lnTo>
                    <a:pt x="21" y="69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5" y="69"/>
                  </a:lnTo>
                  <a:lnTo>
                    <a:pt x="0" y="64"/>
                  </a:lnTo>
                  <a:lnTo>
                    <a:pt x="5" y="64"/>
                  </a:lnTo>
                  <a:lnTo>
                    <a:pt x="10" y="69"/>
                  </a:lnTo>
                  <a:lnTo>
                    <a:pt x="16" y="69"/>
                  </a:lnTo>
                  <a:lnTo>
                    <a:pt x="16" y="64"/>
                  </a:lnTo>
                  <a:lnTo>
                    <a:pt x="16" y="58"/>
                  </a:lnTo>
                  <a:lnTo>
                    <a:pt x="16" y="53"/>
                  </a:lnTo>
                  <a:lnTo>
                    <a:pt x="26" y="32"/>
                  </a:lnTo>
                  <a:lnTo>
                    <a:pt x="31" y="16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6" name="Freeform 118"/>
            <p:cNvSpPr>
              <a:spLocks/>
            </p:cNvSpPr>
            <p:nvPr/>
          </p:nvSpPr>
          <p:spPr bwMode="auto">
            <a:xfrm>
              <a:off x="2345" y="1817"/>
              <a:ext cx="131" cy="384"/>
            </a:xfrm>
            <a:custGeom>
              <a:avLst/>
              <a:gdLst>
                <a:gd name="T0" fmla="*/ 110 w 131"/>
                <a:gd name="T1" fmla="*/ 0 h 384"/>
                <a:gd name="T2" fmla="*/ 105 w 131"/>
                <a:gd name="T3" fmla="*/ 0 h 384"/>
                <a:gd name="T4" fmla="*/ 99 w 131"/>
                <a:gd name="T5" fmla="*/ 0 h 384"/>
                <a:gd name="T6" fmla="*/ 84 w 131"/>
                <a:gd name="T7" fmla="*/ 6 h 384"/>
                <a:gd name="T8" fmla="*/ 78 w 131"/>
                <a:gd name="T9" fmla="*/ 11 h 384"/>
                <a:gd name="T10" fmla="*/ 73 w 131"/>
                <a:gd name="T11" fmla="*/ 16 h 384"/>
                <a:gd name="T12" fmla="*/ 73 w 131"/>
                <a:gd name="T13" fmla="*/ 27 h 384"/>
                <a:gd name="T14" fmla="*/ 73 w 131"/>
                <a:gd name="T15" fmla="*/ 37 h 384"/>
                <a:gd name="T16" fmla="*/ 78 w 131"/>
                <a:gd name="T17" fmla="*/ 79 h 384"/>
                <a:gd name="T18" fmla="*/ 78 w 131"/>
                <a:gd name="T19" fmla="*/ 121 h 384"/>
                <a:gd name="T20" fmla="*/ 52 w 131"/>
                <a:gd name="T21" fmla="*/ 216 h 384"/>
                <a:gd name="T22" fmla="*/ 42 w 131"/>
                <a:gd name="T23" fmla="*/ 274 h 384"/>
                <a:gd name="T24" fmla="*/ 31 w 131"/>
                <a:gd name="T25" fmla="*/ 311 h 384"/>
                <a:gd name="T26" fmla="*/ 26 w 131"/>
                <a:gd name="T27" fmla="*/ 326 h 384"/>
                <a:gd name="T28" fmla="*/ 21 w 131"/>
                <a:gd name="T29" fmla="*/ 337 h 384"/>
                <a:gd name="T30" fmla="*/ 5 w 131"/>
                <a:gd name="T31" fmla="*/ 353 h 384"/>
                <a:gd name="T32" fmla="*/ 0 w 131"/>
                <a:gd name="T33" fmla="*/ 363 h 384"/>
                <a:gd name="T34" fmla="*/ 0 w 131"/>
                <a:gd name="T35" fmla="*/ 368 h 384"/>
                <a:gd name="T36" fmla="*/ 0 w 131"/>
                <a:gd name="T37" fmla="*/ 379 h 384"/>
                <a:gd name="T38" fmla="*/ 5 w 131"/>
                <a:gd name="T39" fmla="*/ 384 h 384"/>
                <a:gd name="T40" fmla="*/ 10 w 131"/>
                <a:gd name="T41" fmla="*/ 384 h 384"/>
                <a:gd name="T42" fmla="*/ 15 w 131"/>
                <a:gd name="T43" fmla="*/ 384 h 384"/>
                <a:gd name="T44" fmla="*/ 21 w 131"/>
                <a:gd name="T45" fmla="*/ 384 h 384"/>
                <a:gd name="T46" fmla="*/ 31 w 131"/>
                <a:gd name="T47" fmla="*/ 368 h 384"/>
                <a:gd name="T48" fmla="*/ 42 w 131"/>
                <a:gd name="T49" fmla="*/ 353 h 384"/>
                <a:gd name="T50" fmla="*/ 68 w 131"/>
                <a:gd name="T51" fmla="*/ 284 h 384"/>
                <a:gd name="T52" fmla="*/ 78 w 131"/>
                <a:gd name="T53" fmla="*/ 221 h 384"/>
                <a:gd name="T54" fmla="*/ 99 w 131"/>
                <a:gd name="T55" fmla="*/ 142 h 384"/>
                <a:gd name="T56" fmla="*/ 110 w 131"/>
                <a:gd name="T57" fmla="*/ 100 h 384"/>
                <a:gd name="T58" fmla="*/ 120 w 131"/>
                <a:gd name="T59" fmla="*/ 74 h 384"/>
                <a:gd name="T60" fmla="*/ 131 w 131"/>
                <a:gd name="T61" fmla="*/ 53 h 384"/>
                <a:gd name="T62" fmla="*/ 131 w 131"/>
                <a:gd name="T63" fmla="*/ 27 h 384"/>
                <a:gd name="T64" fmla="*/ 131 w 131"/>
                <a:gd name="T65" fmla="*/ 16 h 384"/>
                <a:gd name="T66" fmla="*/ 126 w 131"/>
                <a:gd name="T67" fmla="*/ 11 h 384"/>
                <a:gd name="T68" fmla="*/ 120 w 131"/>
                <a:gd name="T69" fmla="*/ 0 h 384"/>
                <a:gd name="T70" fmla="*/ 110 w 131"/>
                <a:gd name="T71" fmla="*/ 0 h 3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1"/>
                <a:gd name="T109" fmla="*/ 0 h 384"/>
                <a:gd name="T110" fmla="*/ 131 w 131"/>
                <a:gd name="T111" fmla="*/ 384 h 38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1" h="384">
                  <a:moveTo>
                    <a:pt x="110" y="0"/>
                  </a:moveTo>
                  <a:lnTo>
                    <a:pt x="105" y="0"/>
                  </a:lnTo>
                  <a:lnTo>
                    <a:pt x="99" y="0"/>
                  </a:lnTo>
                  <a:lnTo>
                    <a:pt x="84" y="6"/>
                  </a:lnTo>
                  <a:lnTo>
                    <a:pt x="78" y="11"/>
                  </a:lnTo>
                  <a:lnTo>
                    <a:pt x="73" y="16"/>
                  </a:lnTo>
                  <a:lnTo>
                    <a:pt x="73" y="27"/>
                  </a:lnTo>
                  <a:lnTo>
                    <a:pt x="73" y="37"/>
                  </a:lnTo>
                  <a:lnTo>
                    <a:pt x="78" y="79"/>
                  </a:lnTo>
                  <a:lnTo>
                    <a:pt x="78" y="121"/>
                  </a:lnTo>
                  <a:lnTo>
                    <a:pt x="52" y="216"/>
                  </a:lnTo>
                  <a:lnTo>
                    <a:pt x="42" y="274"/>
                  </a:lnTo>
                  <a:lnTo>
                    <a:pt x="31" y="311"/>
                  </a:lnTo>
                  <a:lnTo>
                    <a:pt x="26" y="326"/>
                  </a:lnTo>
                  <a:lnTo>
                    <a:pt x="21" y="337"/>
                  </a:lnTo>
                  <a:lnTo>
                    <a:pt x="5" y="353"/>
                  </a:lnTo>
                  <a:lnTo>
                    <a:pt x="0" y="363"/>
                  </a:lnTo>
                  <a:lnTo>
                    <a:pt x="0" y="368"/>
                  </a:lnTo>
                  <a:lnTo>
                    <a:pt x="0" y="379"/>
                  </a:lnTo>
                  <a:lnTo>
                    <a:pt x="5" y="384"/>
                  </a:lnTo>
                  <a:lnTo>
                    <a:pt x="10" y="384"/>
                  </a:lnTo>
                  <a:lnTo>
                    <a:pt x="15" y="384"/>
                  </a:lnTo>
                  <a:lnTo>
                    <a:pt x="21" y="384"/>
                  </a:lnTo>
                  <a:lnTo>
                    <a:pt x="31" y="368"/>
                  </a:lnTo>
                  <a:lnTo>
                    <a:pt x="42" y="353"/>
                  </a:lnTo>
                  <a:lnTo>
                    <a:pt x="68" y="284"/>
                  </a:lnTo>
                  <a:lnTo>
                    <a:pt x="78" y="221"/>
                  </a:lnTo>
                  <a:lnTo>
                    <a:pt x="99" y="142"/>
                  </a:lnTo>
                  <a:lnTo>
                    <a:pt x="110" y="100"/>
                  </a:lnTo>
                  <a:lnTo>
                    <a:pt x="120" y="74"/>
                  </a:lnTo>
                  <a:lnTo>
                    <a:pt x="131" y="53"/>
                  </a:lnTo>
                  <a:lnTo>
                    <a:pt x="131" y="27"/>
                  </a:lnTo>
                  <a:lnTo>
                    <a:pt x="131" y="16"/>
                  </a:lnTo>
                  <a:lnTo>
                    <a:pt x="126" y="11"/>
                  </a:lnTo>
                  <a:lnTo>
                    <a:pt x="12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7" name="Freeform 119"/>
            <p:cNvSpPr>
              <a:spLocks/>
            </p:cNvSpPr>
            <p:nvPr/>
          </p:nvSpPr>
          <p:spPr bwMode="auto">
            <a:xfrm>
              <a:off x="2366" y="1844"/>
              <a:ext cx="152" cy="389"/>
            </a:xfrm>
            <a:custGeom>
              <a:avLst/>
              <a:gdLst>
                <a:gd name="T0" fmla="*/ 136 w 152"/>
                <a:gd name="T1" fmla="*/ 0 h 389"/>
                <a:gd name="T2" fmla="*/ 126 w 152"/>
                <a:gd name="T3" fmla="*/ 0 h 389"/>
                <a:gd name="T4" fmla="*/ 110 w 152"/>
                <a:gd name="T5" fmla="*/ 0 h 389"/>
                <a:gd name="T6" fmla="*/ 105 w 152"/>
                <a:gd name="T7" fmla="*/ 5 h 389"/>
                <a:gd name="T8" fmla="*/ 99 w 152"/>
                <a:gd name="T9" fmla="*/ 10 h 389"/>
                <a:gd name="T10" fmla="*/ 94 w 152"/>
                <a:gd name="T11" fmla="*/ 16 h 389"/>
                <a:gd name="T12" fmla="*/ 94 w 152"/>
                <a:gd name="T13" fmla="*/ 26 h 389"/>
                <a:gd name="T14" fmla="*/ 99 w 152"/>
                <a:gd name="T15" fmla="*/ 73 h 389"/>
                <a:gd name="T16" fmla="*/ 94 w 152"/>
                <a:gd name="T17" fmla="*/ 136 h 389"/>
                <a:gd name="T18" fmla="*/ 73 w 152"/>
                <a:gd name="T19" fmla="*/ 215 h 389"/>
                <a:gd name="T20" fmla="*/ 57 w 152"/>
                <a:gd name="T21" fmla="*/ 263 h 389"/>
                <a:gd name="T22" fmla="*/ 31 w 152"/>
                <a:gd name="T23" fmla="*/ 305 h 389"/>
                <a:gd name="T24" fmla="*/ 10 w 152"/>
                <a:gd name="T25" fmla="*/ 336 h 389"/>
                <a:gd name="T26" fmla="*/ 0 w 152"/>
                <a:gd name="T27" fmla="*/ 357 h 389"/>
                <a:gd name="T28" fmla="*/ 0 w 152"/>
                <a:gd name="T29" fmla="*/ 362 h 389"/>
                <a:gd name="T30" fmla="*/ 0 w 152"/>
                <a:gd name="T31" fmla="*/ 368 h 389"/>
                <a:gd name="T32" fmla="*/ 5 w 152"/>
                <a:gd name="T33" fmla="*/ 373 h 389"/>
                <a:gd name="T34" fmla="*/ 10 w 152"/>
                <a:gd name="T35" fmla="*/ 378 h 389"/>
                <a:gd name="T36" fmla="*/ 21 w 152"/>
                <a:gd name="T37" fmla="*/ 383 h 389"/>
                <a:gd name="T38" fmla="*/ 26 w 152"/>
                <a:gd name="T39" fmla="*/ 389 h 389"/>
                <a:gd name="T40" fmla="*/ 31 w 152"/>
                <a:gd name="T41" fmla="*/ 389 h 389"/>
                <a:gd name="T42" fmla="*/ 36 w 152"/>
                <a:gd name="T43" fmla="*/ 383 h 389"/>
                <a:gd name="T44" fmla="*/ 42 w 152"/>
                <a:gd name="T45" fmla="*/ 378 h 389"/>
                <a:gd name="T46" fmla="*/ 52 w 152"/>
                <a:gd name="T47" fmla="*/ 357 h 389"/>
                <a:gd name="T48" fmla="*/ 73 w 152"/>
                <a:gd name="T49" fmla="*/ 294 h 389"/>
                <a:gd name="T50" fmla="*/ 94 w 152"/>
                <a:gd name="T51" fmla="*/ 252 h 389"/>
                <a:gd name="T52" fmla="*/ 120 w 152"/>
                <a:gd name="T53" fmla="*/ 178 h 389"/>
                <a:gd name="T54" fmla="*/ 136 w 152"/>
                <a:gd name="T55" fmla="*/ 105 h 389"/>
                <a:gd name="T56" fmla="*/ 147 w 152"/>
                <a:gd name="T57" fmla="*/ 63 h 389"/>
                <a:gd name="T58" fmla="*/ 152 w 152"/>
                <a:gd name="T59" fmla="*/ 31 h 389"/>
                <a:gd name="T60" fmla="*/ 152 w 152"/>
                <a:gd name="T61" fmla="*/ 21 h 389"/>
                <a:gd name="T62" fmla="*/ 152 w 152"/>
                <a:gd name="T63" fmla="*/ 10 h 389"/>
                <a:gd name="T64" fmla="*/ 147 w 152"/>
                <a:gd name="T65" fmla="*/ 5 h 389"/>
                <a:gd name="T66" fmla="*/ 136 w 152"/>
                <a:gd name="T67" fmla="*/ 0 h 3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389"/>
                <a:gd name="T104" fmla="*/ 152 w 152"/>
                <a:gd name="T105" fmla="*/ 389 h 3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389">
                  <a:moveTo>
                    <a:pt x="13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05" y="5"/>
                  </a:lnTo>
                  <a:lnTo>
                    <a:pt x="99" y="10"/>
                  </a:lnTo>
                  <a:lnTo>
                    <a:pt x="94" y="16"/>
                  </a:lnTo>
                  <a:lnTo>
                    <a:pt x="94" y="26"/>
                  </a:lnTo>
                  <a:lnTo>
                    <a:pt x="99" y="73"/>
                  </a:lnTo>
                  <a:lnTo>
                    <a:pt x="94" y="136"/>
                  </a:lnTo>
                  <a:lnTo>
                    <a:pt x="73" y="215"/>
                  </a:lnTo>
                  <a:lnTo>
                    <a:pt x="57" y="263"/>
                  </a:lnTo>
                  <a:lnTo>
                    <a:pt x="31" y="305"/>
                  </a:lnTo>
                  <a:lnTo>
                    <a:pt x="10" y="336"/>
                  </a:lnTo>
                  <a:lnTo>
                    <a:pt x="0" y="357"/>
                  </a:lnTo>
                  <a:lnTo>
                    <a:pt x="0" y="362"/>
                  </a:lnTo>
                  <a:lnTo>
                    <a:pt x="0" y="368"/>
                  </a:lnTo>
                  <a:lnTo>
                    <a:pt x="5" y="373"/>
                  </a:lnTo>
                  <a:lnTo>
                    <a:pt x="10" y="378"/>
                  </a:lnTo>
                  <a:lnTo>
                    <a:pt x="21" y="383"/>
                  </a:lnTo>
                  <a:lnTo>
                    <a:pt x="26" y="389"/>
                  </a:lnTo>
                  <a:lnTo>
                    <a:pt x="31" y="389"/>
                  </a:lnTo>
                  <a:lnTo>
                    <a:pt x="36" y="383"/>
                  </a:lnTo>
                  <a:lnTo>
                    <a:pt x="42" y="378"/>
                  </a:lnTo>
                  <a:lnTo>
                    <a:pt x="52" y="357"/>
                  </a:lnTo>
                  <a:lnTo>
                    <a:pt x="73" y="294"/>
                  </a:lnTo>
                  <a:lnTo>
                    <a:pt x="94" y="252"/>
                  </a:lnTo>
                  <a:lnTo>
                    <a:pt x="120" y="178"/>
                  </a:lnTo>
                  <a:lnTo>
                    <a:pt x="136" y="105"/>
                  </a:lnTo>
                  <a:lnTo>
                    <a:pt x="147" y="63"/>
                  </a:lnTo>
                  <a:lnTo>
                    <a:pt x="152" y="31"/>
                  </a:lnTo>
                  <a:lnTo>
                    <a:pt x="152" y="21"/>
                  </a:lnTo>
                  <a:lnTo>
                    <a:pt x="152" y="10"/>
                  </a:lnTo>
                  <a:lnTo>
                    <a:pt x="147" y="5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8" name="Freeform 120"/>
            <p:cNvSpPr>
              <a:spLocks/>
            </p:cNvSpPr>
            <p:nvPr/>
          </p:nvSpPr>
          <p:spPr bwMode="auto">
            <a:xfrm>
              <a:off x="2345" y="1817"/>
              <a:ext cx="110" cy="384"/>
            </a:xfrm>
            <a:custGeom>
              <a:avLst/>
              <a:gdLst>
                <a:gd name="T0" fmla="*/ 110 w 110"/>
                <a:gd name="T1" fmla="*/ 0 h 384"/>
                <a:gd name="T2" fmla="*/ 105 w 110"/>
                <a:gd name="T3" fmla="*/ 0 h 384"/>
                <a:gd name="T4" fmla="*/ 99 w 110"/>
                <a:gd name="T5" fmla="*/ 6 h 384"/>
                <a:gd name="T6" fmla="*/ 94 w 110"/>
                <a:gd name="T7" fmla="*/ 16 h 384"/>
                <a:gd name="T8" fmla="*/ 94 w 110"/>
                <a:gd name="T9" fmla="*/ 27 h 384"/>
                <a:gd name="T10" fmla="*/ 94 w 110"/>
                <a:gd name="T11" fmla="*/ 43 h 384"/>
                <a:gd name="T12" fmla="*/ 94 w 110"/>
                <a:gd name="T13" fmla="*/ 69 h 384"/>
                <a:gd name="T14" fmla="*/ 89 w 110"/>
                <a:gd name="T15" fmla="*/ 111 h 384"/>
                <a:gd name="T16" fmla="*/ 73 w 110"/>
                <a:gd name="T17" fmla="*/ 195 h 384"/>
                <a:gd name="T18" fmla="*/ 47 w 110"/>
                <a:gd name="T19" fmla="*/ 290 h 384"/>
                <a:gd name="T20" fmla="*/ 31 w 110"/>
                <a:gd name="T21" fmla="*/ 332 h 384"/>
                <a:gd name="T22" fmla="*/ 26 w 110"/>
                <a:gd name="T23" fmla="*/ 347 h 384"/>
                <a:gd name="T24" fmla="*/ 15 w 110"/>
                <a:gd name="T25" fmla="*/ 358 h 384"/>
                <a:gd name="T26" fmla="*/ 5 w 110"/>
                <a:gd name="T27" fmla="*/ 368 h 384"/>
                <a:gd name="T28" fmla="*/ 5 w 110"/>
                <a:gd name="T29" fmla="*/ 374 h 384"/>
                <a:gd name="T30" fmla="*/ 5 w 110"/>
                <a:gd name="T31" fmla="*/ 384 h 384"/>
                <a:gd name="T32" fmla="*/ 0 w 110"/>
                <a:gd name="T33" fmla="*/ 379 h 384"/>
                <a:gd name="T34" fmla="*/ 0 w 110"/>
                <a:gd name="T35" fmla="*/ 368 h 384"/>
                <a:gd name="T36" fmla="*/ 0 w 110"/>
                <a:gd name="T37" fmla="*/ 363 h 384"/>
                <a:gd name="T38" fmla="*/ 5 w 110"/>
                <a:gd name="T39" fmla="*/ 353 h 384"/>
                <a:gd name="T40" fmla="*/ 21 w 110"/>
                <a:gd name="T41" fmla="*/ 337 h 384"/>
                <a:gd name="T42" fmla="*/ 26 w 110"/>
                <a:gd name="T43" fmla="*/ 326 h 384"/>
                <a:gd name="T44" fmla="*/ 31 w 110"/>
                <a:gd name="T45" fmla="*/ 311 h 384"/>
                <a:gd name="T46" fmla="*/ 42 w 110"/>
                <a:gd name="T47" fmla="*/ 274 h 384"/>
                <a:gd name="T48" fmla="*/ 52 w 110"/>
                <a:gd name="T49" fmla="*/ 216 h 384"/>
                <a:gd name="T50" fmla="*/ 78 w 110"/>
                <a:gd name="T51" fmla="*/ 121 h 384"/>
                <a:gd name="T52" fmla="*/ 78 w 110"/>
                <a:gd name="T53" fmla="*/ 79 h 384"/>
                <a:gd name="T54" fmla="*/ 73 w 110"/>
                <a:gd name="T55" fmla="*/ 37 h 384"/>
                <a:gd name="T56" fmla="*/ 73 w 110"/>
                <a:gd name="T57" fmla="*/ 27 h 384"/>
                <a:gd name="T58" fmla="*/ 73 w 110"/>
                <a:gd name="T59" fmla="*/ 16 h 384"/>
                <a:gd name="T60" fmla="*/ 78 w 110"/>
                <a:gd name="T61" fmla="*/ 11 h 384"/>
                <a:gd name="T62" fmla="*/ 84 w 110"/>
                <a:gd name="T63" fmla="*/ 6 h 384"/>
                <a:gd name="T64" fmla="*/ 99 w 110"/>
                <a:gd name="T65" fmla="*/ 0 h 384"/>
                <a:gd name="T66" fmla="*/ 105 w 110"/>
                <a:gd name="T67" fmla="*/ 0 h 384"/>
                <a:gd name="T68" fmla="*/ 110 w 110"/>
                <a:gd name="T69" fmla="*/ 0 h 38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0"/>
                <a:gd name="T106" fmla="*/ 0 h 384"/>
                <a:gd name="T107" fmla="*/ 110 w 110"/>
                <a:gd name="T108" fmla="*/ 384 h 38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0" h="384">
                  <a:moveTo>
                    <a:pt x="110" y="0"/>
                  </a:moveTo>
                  <a:lnTo>
                    <a:pt x="105" y="0"/>
                  </a:lnTo>
                  <a:lnTo>
                    <a:pt x="99" y="6"/>
                  </a:lnTo>
                  <a:lnTo>
                    <a:pt x="94" y="16"/>
                  </a:lnTo>
                  <a:lnTo>
                    <a:pt x="94" y="27"/>
                  </a:lnTo>
                  <a:lnTo>
                    <a:pt x="94" y="43"/>
                  </a:lnTo>
                  <a:lnTo>
                    <a:pt x="94" y="69"/>
                  </a:lnTo>
                  <a:lnTo>
                    <a:pt x="89" y="111"/>
                  </a:lnTo>
                  <a:lnTo>
                    <a:pt x="73" y="195"/>
                  </a:lnTo>
                  <a:lnTo>
                    <a:pt x="47" y="290"/>
                  </a:lnTo>
                  <a:lnTo>
                    <a:pt x="31" y="332"/>
                  </a:lnTo>
                  <a:lnTo>
                    <a:pt x="26" y="347"/>
                  </a:lnTo>
                  <a:lnTo>
                    <a:pt x="15" y="358"/>
                  </a:lnTo>
                  <a:lnTo>
                    <a:pt x="5" y="368"/>
                  </a:lnTo>
                  <a:lnTo>
                    <a:pt x="5" y="374"/>
                  </a:lnTo>
                  <a:lnTo>
                    <a:pt x="5" y="384"/>
                  </a:lnTo>
                  <a:lnTo>
                    <a:pt x="0" y="379"/>
                  </a:lnTo>
                  <a:lnTo>
                    <a:pt x="0" y="368"/>
                  </a:lnTo>
                  <a:lnTo>
                    <a:pt x="0" y="363"/>
                  </a:lnTo>
                  <a:lnTo>
                    <a:pt x="5" y="353"/>
                  </a:lnTo>
                  <a:lnTo>
                    <a:pt x="21" y="337"/>
                  </a:lnTo>
                  <a:lnTo>
                    <a:pt x="26" y="326"/>
                  </a:lnTo>
                  <a:lnTo>
                    <a:pt x="31" y="311"/>
                  </a:lnTo>
                  <a:lnTo>
                    <a:pt x="42" y="274"/>
                  </a:lnTo>
                  <a:lnTo>
                    <a:pt x="52" y="216"/>
                  </a:lnTo>
                  <a:lnTo>
                    <a:pt x="78" y="121"/>
                  </a:lnTo>
                  <a:lnTo>
                    <a:pt x="78" y="79"/>
                  </a:lnTo>
                  <a:lnTo>
                    <a:pt x="73" y="37"/>
                  </a:lnTo>
                  <a:lnTo>
                    <a:pt x="73" y="27"/>
                  </a:lnTo>
                  <a:lnTo>
                    <a:pt x="73" y="16"/>
                  </a:lnTo>
                  <a:lnTo>
                    <a:pt x="78" y="11"/>
                  </a:lnTo>
                  <a:lnTo>
                    <a:pt x="84" y="6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49" name="Freeform 121"/>
            <p:cNvSpPr>
              <a:spLocks/>
            </p:cNvSpPr>
            <p:nvPr/>
          </p:nvSpPr>
          <p:spPr bwMode="auto">
            <a:xfrm>
              <a:off x="2366" y="1844"/>
              <a:ext cx="136" cy="378"/>
            </a:xfrm>
            <a:custGeom>
              <a:avLst/>
              <a:gdLst>
                <a:gd name="T0" fmla="*/ 10 w 136"/>
                <a:gd name="T1" fmla="*/ 378 h 378"/>
                <a:gd name="T2" fmla="*/ 5 w 136"/>
                <a:gd name="T3" fmla="*/ 373 h 378"/>
                <a:gd name="T4" fmla="*/ 0 w 136"/>
                <a:gd name="T5" fmla="*/ 368 h 378"/>
                <a:gd name="T6" fmla="*/ 0 w 136"/>
                <a:gd name="T7" fmla="*/ 362 h 378"/>
                <a:gd name="T8" fmla="*/ 0 w 136"/>
                <a:gd name="T9" fmla="*/ 357 h 378"/>
                <a:gd name="T10" fmla="*/ 10 w 136"/>
                <a:gd name="T11" fmla="*/ 336 h 378"/>
                <a:gd name="T12" fmla="*/ 31 w 136"/>
                <a:gd name="T13" fmla="*/ 305 h 378"/>
                <a:gd name="T14" fmla="*/ 57 w 136"/>
                <a:gd name="T15" fmla="*/ 263 h 378"/>
                <a:gd name="T16" fmla="*/ 73 w 136"/>
                <a:gd name="T17" fmla="*/ 215 h 378"/>
                <a:gd name="T18" fmla="*/ 94 w 136"/>
                <a:gd name="T19" fmla="*/ 136 h 378"/>
                <a:gd name="T20" fmla="*/ 99 w 136"/>
                <a:gd name="T21" fmla="*/ 73 h 378"/>
                <a:gd name="T22" fmla="*/ 94 w 136"/>
                <a:gd name="T23" fmla="*/ 26 h 378"/>
                <a:gd name="T24" fmla="*/ 94 w 136"/>
                <a:gd name="T25" fmla="*/ 16 h 378"/>
                <a:gd name="T26" fmla="*/ 99 w 136"/>
                <a:gd name="T27" fmla="*/ 10 h 378"/>
                <a:gd name="T28" fmla="*/ 105 w 136"/>
                <a:gd name="T29" fmla="*/ 5 h 378"/>
                <a:gd name="T30" fmla="*/ 110 w 136"/>
                <a:gd name="T31" fmla="*/ 0 h 378"/>
                <a:gd name="T32" fmla="*/ 126 w 136"/>
                <a:gd name="T33" fmla="*/ 0 h 378"/>
                <a:gd name="T34" fmla="*/ 136 w 136"/>
                <a:gd name="T35" fmla="*/ 0 h 378"/>
                <a:gd name="T36" fmla="*/ 131 w 136"/>
                <a:gd name="T37" fmla="*/ 0 h 378"/>
                <a:gd name="T38" fmla="*/ 126 w 136"/>
                <a:gd name="T39" fmla="*/ 5 h 378"/>
                <a:gd name="T40" fmla="*/ 120 w 136"/>
                <a:gd name="T41" fmla="*/ 16 h 378"/>
                <a:gd name="T42" fmla="*/ 115 w 136"/>
                <a:gd name="T43" fmla="*/ 31 h 378"/>
                <a:gd name="T44" fmla="*/ 115 w 136"/>
                <a:gd name="T45" fmla="*/ 73 h 378"/>
                <a:gd name="T46" fmla="*/ 105 w 136"/>
                <a:gd name="T47" fmla="*/ 142 h 378"/>
                <a:gd name="T48" fmla="*/ 94 w 136"/>
                <a:gd name="T49" fmla="*/ 178 h 378"/>
                <a:gd name="T50" fmla="*/ 84 w 136"/>
                <a:gd name="T51" fmla="*/ 226 h 378"/>
                <a:gd name="T52" fmla="*/ 47 w 136"/>
                <a:gd name="T53" fmla="*/ 299 h 378"/>
                <a:gd name="T54" fmla="*/ 21 w 136"/>
                <a:gd name="T55" fmla="*/ 347 h 378"/>
                <a:gd name="T56" fmla="*/ 10 w 136"/>
                <a:gd name="T57" fmla="*/ 368 h 378"/>
                <a:gd name="T58" fmla="*/ 10 w 136"/>
                <a:gd name="T59" fmla="*/ 373 h 378"/>
                <a:gd name="T60" fmla="*/ 10 w 136"/>
                <a:gd name="T61" fmla="*/ 378 h 37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6"/>
                <a:gd name="T94" fmla="*/ 0 h 378"/>
                <a:gd name="T95" fmla="*/ 136 w 136"/>
                <a:gd name="T96" fmla="*/ 378 h 37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6" h="378">
                  <a:moveTo>
                    <a:pt x="10" y="378"/>
                  </a:moveTo>
                  <a:lnTo>
                    <a:pt x="5" y="373"/>
                  </a:lnTo>
                  <a:lnTo>
                    <a:pt x="0" y="368"/>
                  </a:lnTo>
                  <a:lnTo>
                    <a:pt x="0" y="362"/>
                  </a:lnTo>
                  <a:lnTo>
                    <a:pt x="0" y="357"/>
                  </a:lnTo>
                  <a:lnTo>
                    <a:pt x="10" y="336"/>
                  </a:lnTo>
                  <a:lnTo>
                    <a:pt x="31" y="305"/>
                  </a:lnTo>
                  <a:lnTo>
                    <a:pt x="57" y="263"/>
                  </a:lnTo>
                  <a:lnTo>
                    <a:pt x="73" y="215"/>
                  </a:lnTo>
                  <a:lnTo>
                    <a:pt x="94" y="136"/>
                  </a:lnTo>
                  <a:lnTo>
                    <a:pt x="99" y="73"/>
                  </a:lnTo>
                  <a:lnTo>
                    <a:pt x="94" y="26"/>
                  </a:lnTo>
                  <a:lnTo>
                    <a:pt x="94" y="16"/>
                  </a:lnTo>
                  <a:lnTo>
                    <a:pt x="99" y="10"/>
                  </a:lnTo>
                  <a:lnTo>
                    <a:pt x="105" y="5"/>
                  </a:lnTo>
                  <a:lnTo>
                    <a:pt x="110" y="0"/>
                  </a:lnTo>
                  <a:lnTo>
                    <a:pt x="126" y="0"/>
                  </a:lnTo>
                  <a:lnTo>
                    <a:pt x="136" y="0"/>
                  </a:lnTo>
                  <a:lnTo>
                    <a:pt x="131" y="0"/>
                  </a:lnTo>
                  <a:lnTo>
                    <a:pt x="126" y="5"/>
                  </a:lnTo>
                  <a:lnTo>
                    <a:pt x="120" y="16"/>
                  </a:lnTo>
                  <a:lnTo>
                    <a:pt x="115" y="31"/>
                  </a:lnTo>
                  <a:lnTo>
                    <a:pt x="115" y="73"/>
                  </a:lnTo>
                  <a:lnTo>
                    <a:pt x="105" y="142"/>
                  </a:lnTo>
                  <a:lnTo>
                    <a:pt x="94" y="178"/>
                  </a:lnTo>
                  <a:lnTo>
                    <a:pt x="84" y="226"/>
                  </a:lnTo>
                  <a:lnTo>
                    <a:pt x="47" y="299"/>
                  </a:lnTo>
                  <a:lnTo>
                    <a:pt x="21" y="347"/>
                  </a:lnTo>
                  <a:lnTo>
                    <a:pt x="10" y="368"/>
                  </a:lnTo>
                  <a:lnTo>
                    <a:pt x="10" y="373"/>
                  </a:lnTo>
                  <a:lnTo>
                    <a:pt x="10" y="378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0" name="Freeform 122"/>
            <p:cNvSpPr>
              <a:spLocks/>
            </p:cNvSpPr>
            <p:nvPr/>
          </p:nvSpPr>
          <p:spPr bwMode="auto">
            <a:xfrm>
              <a:off x="1982" y="3300"/>
              <a:ext cx="284" cy="236"/>
            </a:xfrm>
            <a:custGeom>
              <a:avLst/>
              <a:gdLst>
                <a:gd name="T0" fmla="*/ 48 w 284"/>
                <a:gd name="T1" fmla="*/ 10 h 236"/>
                <a:gd name="T2" fmla="*/ 37 w 284"/>
                <a:gd name="T3" fmla="*/ 21 h 236"/>
                <a:gd name="T4" fmla="*/ 21 w 284"/>
                <a:gd name="T5" fmla="*/ 47 h 236"/>
                <a:gd name="T6" fmla="*/ 6 w 284"/>
                <a:gd name="T7" fmla="*/ 58 h 236"/>
                <a:gd name="T8" fmla="*/ 0 w 284"/>
                <a:gd name="T9" fmla="*/ 68 h 236"/>
                <a:gd name="T10" fmla="*/ 6 w 284"/>
                <a:gd name="T11" fmla="*/ 84 h 236"/>
                <a:gd name="T12" fmla="*/ 16 w 284"/>
                <a:gd name="T13" fmla="*/ 94 h 236"/>
                <a:gd name="T14" fmla="*/ 37 w 284"/>
                <a:gd name="T15" fmla="*/ 94 h 236"/>
                <a:gd name="T16" fmla="*/ 48 w 284"/>
                <a:gd name="T17" fmla="*/ 94 h 236"/>
                <a:gd name="T18" fmla="*/ 63 w 284"/>
                <a:gd name="T19" fmla="*/ 105 h 236"/>
                <a:gd name="T20" fmla="*/ 79 w 284"/>
                <a:gd name="T21" fmla="*/ 115 h 236"/>
                <a:gd name="T22" fmla="*/ 84 w 284"/>
                <a:gd name="T23" fmla="*/ 126 h 236"/>
                <a:gd name="T24" fmla="*/ 105 w 284"/>
                <a:gd name="T25" fmla="*/ 142 h 236"/>
                <a:gd name="T26" fmla="*/ 121 w 284"/>
                <a:gd name="T27" fmla="*/ 163 h 236"/>
                <a:gd name="T28" fmla="*/ 137 w 284"/>
                <a:gd name="T29" fmla="*/ 184 h 236"/>
                <a:gd name="T30" fmla="*/ 153 w 284"/>
                <a:gd name="T31" fmla="*/ 178 h 236"/>
                <a:gd name="T32" fmla="*/ 174 w 284"/>
                <a:gd name="T33" fmla="*/ 178 h 236"/>
                <a:gd name="T34" fmla="*/ 184 w 284"/>
                <a:gd name="T35" fmla="*/ 194 h 236"/>
                <a:gd name="T36" fmla="*/ 189 w 284"/>
                <a:gd name="T37" fmla="*/ 199 h 236"/>
                <a:gd name="T38" fmla="*/ 195 w 284"/>
                <a:gd name="T39" fmla="*/ 205 h 236"/>
                <a:gd name="T40" fmla="*/ 200 w 284"/>
                <a:gd name="T41" fmla="*/ 210 h 236"/>
                <a:gd name="T42" fmla="*/ 205 w 284"/>
                <a:gd name="T43" fmla="*/ 215 h 236"/>
                <a:gd name="T44" fmla="*/ 210 w 284"/>
                <a:gd name="T45" fmla="*/ 220 h 236"/>
                <a:gd name="T46" fmla="*/ 237 w 284"/>
                <a:gd name="T47" fmla="*/ 236 h 236"/>
                <a:gd name="T48" fmla="*/ 247 w 284"/>
                <a:gd name="T49" fmla="*/ 236 h 236"/>
                <a:gd name="T50" fmla="*/ 263 w 284"/>
                <a:gd name="T51" fmla="*/ 231 h 236"/>
                <a:gd name="T52" fmla="*/ 263 w 284"/>
                <a:gd name="T53" fmla="*/ 220 h 236"/>
                <a:gd name="T54" fmla="*/ 273 w 284"/>
                <a:gd name="T55" fmla="*/ 215 h 236"/>
                <a:gd name="T56" fmla="*/ 273 w 284"/>
                <a:gd name="T57" fmla="*/ 205 h 236"/>
                <a:gd name="T58" fmla="*/ 284 w 284"/>
                <a:gd name="T59" fmla="*/ 199 h 236"/>
                <a:gd name="T60" fmla="*/ 284 w 284"/>
                <a:gd name="T61" fmla="*/ 189 h 236"/>
                <a:gd name="T62" fmla="*/ 273 w 284"/>
                <a:gd name="T63" fmla="*/ 178 h 236"/>
                <a:gd name="T64" fmla="*/ 263 w 284"/>
                <a:gd name="T65" fmla="*/ 168 h 236"/>
                <a:gd name="T66" fmla="*/ 263 w 284"/>
                <a:gd name="T67" fmla="*/ 157 h 236"/>
                <a:gd name="T68" fmla="*/ 247 w 284"/>
                <a:gd name="T69" fmla="*/ 147 h 236"/>
                <a:gd name="T70" fmla="*/ 237 w 284"/>
                <a:gd name="T71" fmla="*/ 131 h 236"/>
                <a:gd name="T72" fmla="*/ 231 w 284"/>
                <a:gd name="T73" fmla="*/ 126 h 236"/>
                <a:gd name="T74" fmla="*/ 221 w 284"/>
                <a:gd name="T75" fmla="*/ 121 h 236"/>
                <a:gd name="T76" fmla="*/ 153 w 284"/>
                <a:gd name="T77" fmla="*/ 63 h 236"/>
                <a:gd name="T78" fmla="*/ 132 w 284"/>
                <a:gd name="T79" fmla="*/ 47 h 236"/>
                <a:gd name="T80" fmla="*/ 126 w 284"/>
                <a:gd name="T81" fmla="*/ 36 h 236"/>
                <a:gd name="T82" fmla="*/ 121 w 284"/>
                <a:gd name="T83" fmla="*/ 31 h 236"/>
                <a:gd name="T84" fmla="*/ 111 w 284"/>
                <a:gd name="T85" fmla="*/ 10 h 236"/>
                <a:gd name="T86" fmla="*/ 90 w 284"/>
                <a:gd name="T87" fmla="*/ 0 h 236"/>
                <a:gd name="T88" fmla="*/ 69 w 284"/>
                <a:gd name="T89" fmla="*/ 10 h 2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84"/>
                <a:gd name="T136" fmla="*/ 0 h 236"/>
                <a:gd name="T137" fmla="*/ 284 w 284"/>
                <a:gd name="T138" fmla="*/ 236 h 2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84" h="236">
                  <a:moveTo>
                    <a:pt x="53" y="10"/>
                  </a:moveTo>
                  <a:lnTo>
                    <a:pt x="48" y="10"/>
                  </a:lnTo>
                  <a:lnTo>
                    <a:pt x="42" y="10"/>
                  </a:lnTo>
                  <a:lnTo>
                    <a:pt x="37" y="21"/>
                  </a:lnTo>
                  <a:lnTo>
                    <a:pt x="21" y="42"/>
                  </a:lnTo>
                  <a:lnTo>
                    <a:pt x="21" y="47"/>
                  </a:lnTo>
                  <a:lnTo>
                    <a:pt x="16" y="47"/>
                  </a:lnTo>
                  <a:lnTo>
                    <a:pt x="6" y="58"/>
                  </a:lnTo>
                  <a:lnTo>
                    <a:pt x="0" y="63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6" y="84"/>
                  </a:lnTo>
                  <a:lnTo>
                    <a:pt x="6" y="89"/>
                  </a:lnTo>
                  <a:lnTo>
                    <a:pt x="16" y="94"/>
                  </a:lnTo>
                  <a:lnTo>
                    <a:pt x="27" y="94"/>
                  </a:lnTo>
                  <a:lnTo>
                    <a:pt x="37" y="94"/>
                  </a:lnTo>
                  <a:lnTo>
                    <a:pt x="42" y="89"/>
                  </a:lnTo>
                  <a:lnTo>
                    <a:pt x="48" y="94"/>
                  </a:lnTo>
                  <a:lnTo>
                    <a:pt x="53" y="100"/>
                  </a:lnTo>
                  <a:lnTo>
                    <a:pt x="63" y="105"/>
                  </a:lnTo>
                  <a:lnTo>
                    <a:pt x="74" y="105"/>
                  </a:lnTo>
                  <a:lnTo>
                    <a:pt x="79" y="115"/>
                  </a:lnTo>
                  <a:lnTo>
                    <a:pt x="79" y="121"/>
                  </a:lnTo>
                  <a:lnTo>
                    <a:pt x="84" y="126"/>
                  </a:lnTo>
                  <a:lnTo>
                    <a:pt x="95" y="131"/>
                  </a:lnTo>
                  <a:lnTo>
                    <a:pt x="105" y="142"/>
                  </a:lnTo>
                  <a:lnTo>
                    <a:pt x="116" y="152"/>
                  </a:lnTo>
                  <a:lnTo>
                    <a:pt x="121" y="163"/>
                  </a:lnTo>
                  <a:lnTo>
                    <a:pt x="132" y="178"/>
                  </a:lnTo>
                  <a:lnTo>
                    <a:pt x="137" y="184"/>
                  </a:lnTo>
                  <a:lnTo>
                    <a:pt x="142" y="184"/>
                  </a:lnTo>
                  <a:lnTo>
                    <a:pt x="153" y="178"/>
                  </a:lnTo>
                  <a:lnTo>
                    <a:pt x="168" y="173"/>
                  </a:lnTo>
                  <a:lnTo>
                    <a:pt x="174" y="178"/>
                  </a:lnTo>
                  <a:lnTo>
                    <a:pt x="179" y="184"/>
                  </a:lnTo>
                  <a:lnTo>
                    <a:pt x="184" y="194"/>
                  </a:lnTo>
                  <a:lnTo>
                    <a:pt x="189" y="194"/>
                  </a:lnTo>
                  <a:lnTo>
                    <a:pt x="189" y="199"/>
                  </a:lnTo>
                  <a:lnTo>
                    <a:pt x="189" y="205"/>
                  </a:lnTo>
                  <a:lnTo>
                    <a:pt x="195" y="205"/>
                  </a:lnTo>
                  <a:lnTo>
                    <a:pt x="195" y="210"/>
                  </a:lnTo>
                  <a:lnTo>
                    <a:pt x="200" y="210"/>
                  </a:lnTo>
                  <a:lnTo>
                    <a:pt x="200" y="215"/>
                  </a:lnTo>
                  <a:lnTo>
                    <a:pt x="205" y="215"/>
                  </a:lnTo>
                  <a:lnTo>
                    <a:pt x="205" y="220"/>
                  </a:lnTo>
                  <a:lnTo>
                    <a:pt x="210" y="220"/>
                  </a:lnTo>
                  <a:lnTo>
                    <a:pt x="231" y="236"/>
                  </a:lnTo>
                  <a:lnTo>
                    <a:pt x="237" y="236"/>
                  </a:lnTo>
                  <a:lnTo>
                    <a:pt x="242" y="236"/>
                  </a:lnTo>
                  <a:lnTo>
                    <a:pt x="247" y="236"/>
                  </a:lnTo>
                  <a:lnTo>
                    <a:pt x="258" y="236"/>
                  </a:lnTo>
                  <a:lnTo>
                    <a:pt x="263" y="231"/>
                  </a:lnTo>
                  <a:lnTo>
                    <a:pt x="263" y="226"/>
                  </a:lnTo>
                  <a:lnTo>
                    <a:pt x="263" y="220"/>
                  </a:lnTo>
                  <a:lnTo>
                    <a:pt x="268" y="220"/>
                  </a:lnTo>
                  <a:lnTo>
                    <a:pt x="273" y="215"/>
                  </a:lnTo>
                  <a:lnTo>
                    <a:pt x="273" y="210"/>
                  </a:lnTo>
                  <a:lnTo>
                    <a:pt x="273" y="205"/>
                  </a:lnTo>
                  <a:lnTo>
                    <a:pt x="279" y="205"/>
                  </a:lnTo>
                  <a:lnTo>
                    <a:pt x="284" y="199"/>
                  </a:lnTo>
                  <a:lnTo>
                    <a:pt x="284" y="194"/>
                  </a:lnTo>
                  <a:lnTo>
                    <a:pt x="284" y="189"/>
                  </a:lnTo>
                  <a:lnTo>
                    <a:pt x="279" y="184"/>
                  </a:lnTo>
                  <a:lnTo>
                    <a:pt x="273" y="178"/>
                  </a:lnTo>
                  <a:lnTo>
                    <a:pt x="273" y="173"/>
                  </a:lnTo>
                  <a:lnTo>
                    <a:pt x="263" y="168"/>
                  </a:lnTo>
                  <a:lnTo>
                    <a:pt x="263" y="163"/>
                  </a:lnTo>
                  <a:lnTo>
                    <a:pt x="263" y="157"/>
                  </a:lnTo>
                  <a:lnTo>
                    <a:pt x="252" y="152"/>
                  </a:lnTo>
                  <a:lnTo>
                    <a:pt x="247" y="147"/>
                  </a:lnTo>
                  <a:lnTo>
                    <a:pt x="237" y="142"/>
                  </a:lnTo>
                  <a:lnTo>
                    <a:pt x="237" y="131"/>
                  </a:lnTo>
                  <a:lnTo>
                    <a:pt x="231" y="131"/>
                  </a:lnTo>
                  <a:lnTo>
                    <a:pt x="231" y="126"/>
                  </a:lnTo>
                  <a:lnTo>
                    <a:pt x="226" y="121"/>
                  </a:lnTo>
                  <a:lnTo>
                    <a:pt x="221" y="121"/>
                  </a:lnTo>
                  <a:lnTo>
                    <a:pt x="163" y="73"/>
                  </a:lnTo>
                  <a:lnTo>
                    <a:pt x="153" y="63"/>
                  </a:lnTo>
                  <a:lnTo>
                    <a:pt x="142" y="52"/>
                  </a:lnTo>
                  <a:lnTo>
                    <a:pt x="132" y="47"/>
                  </a:lnTo>
                  <a:lnTo>
                    <a:pt x="126" y="42"/>
                  </a:lnTo>
                  <a:lnTo>
                    <a:pt x="126" y="36"/>
                  </a:lnTo>
                  <a:lnTo>
                    <a:pt x="126" y="31"/>
                  </a:lnTo>
                  <a:lnTo>
                    <a:pt x="121" y="31"/>
                  </a:lnTo>
                  <a:lnTo>
                    <a:pt x="121" y="21"/>
                  </a:lnTo>
                  <a:lnTo>
                    <a:pt x="111" y="10"/>
                  </a:lnTo>
                  <a:lnTo>
                    <a:pt x="100" y="0"/>
                  </a:lnTo>
                  <a:lnTo>
                    <a:pt x="90" y="0"/>
                  </a:lnTo>
                  <a:lnTo>
                    <a:pt x="84" y="5"/>
                  </a:lnTo>
                  <a:lnTo>
                    <a:pt x="69" y="10"/>
                  </a:lnTo>
                  <a:lnTo>
                    <a:pt x="53" y="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1" name="Freeform 123"/>
            <p:cNvSpPr>
              <a:spLocks/>
            </p:cNvSpPr>
            <p:nvPr/>
          </p:nvSpPr>
          <p:spPr bwMode="auto">
            <a:xfrm>
              <a:off x="1988" y="3315"/>
              <a:ext cx="110" cy="79"/>
            </a:xfrm>
            <a:custGeom>
              <a:avLst/>
              <a:gdLst>
                <a:gd name="T0" fmla="*/ 89 w 110"/>
                <a:gd name="T1" fmla="*/ 0 h 79"/>
                <a:gd name="T2" fmla="*/ 94 w 110"/>
                <a:gd name="T3" fmla="*/ 6 h 79"/>
                <a:gd name="T4" fmla="*/ 99 w 110"/>
                <a:gd name="T5" fmla="*/ 11 h 79"/>
                <a:gd name="T6" fmla="*/ 105 w 110"/>
                <a:gd name="T7" fmla="*/ 16 h 79"/>
                <a:gd name="T8" fmla="*/ 110 w 110"/>
                <a:gd name="T9" fmla="*/ 16 h 79"/>
                <a:gd name="T10" fmla="*/ 99 w 110"/>
                <a:gd name="T11" fmla="*/ 27 h 79"/>
                <a:gd name="T12" fmla="*/ 89 w 110"/>
                <a:gd name="T13" fmla="*/ 32 h 79"/>
                <a:gd name="T14" fmla="*/ 84 w 110"/>
                <a:gd name="T15" fmla="*/ 32 h 79"/>
                <a:gd name="T16" fmla="*/ 78 w 110"/>
                <a:gd name="T17" fmla="*/ 32 h 79"/>
                <a:gd name="T18" fmla="*/ 73 w 110"/>
                <a:gd name="T19" fmla="*/ 27 h 79"/>
                <a:gd name="T20" fmla="*/ 68 w 110"/>
                <a:gd name="T21" fmla="*/ 27 h 79"/>
                <a:gd name="T22" fmla="*/ 57 w 110"/>
                <a:gd name="T23" fmla="*/ 32 h 79"/>
                <a:gd name="T24" fmla="*/ 52 w 110"/>
                <a:gd name="T25" fmla="*/ 37 h 79"/>
                <a:gd name="T26" fmla="*/ 52 w 110"/>
                <a:gd name="T27" fmla="*/ 43 h 79"/>
                <a:gd name="T28" fmla="*/ 52 w 110"/>
                <a:gd name="T29" fmla="*/ 48 h 79"/>
                <a:gd name="T30" fmla="*/ 52 w 110"/>
                <a:gd name="T31" fmla="*/ 53 h 79"/>
                <a:gd name="T32" fmla="*/ 57 w 110"/>
                <a:gd name="T33" fmla="*/ 53 h 79"/>
                <a:gd name="T34" fmla="*/ 73 w 110"/>
                <a:gd name="T35" fmla="*/ 58 h 79"/>
                <a:gd name="T36" fmla="*/ 73 w 110"/>
                <a:gd name="T37" fmla="*/ 64 h 79"/>
                <a:gd name="T38" fmla="*/ 73 w 110"/>
                <a:gd name="T39" fmla="*/ 74 h 79"/>
                <a:gd name="T40" fmla="*/ 68 w 110"/>
                <a:gd name="T41" fmla="*/ 79 h 79"/>
                <a:gd name="T42" fmla="*/ 63 w 110"/>
                <a:gd name="T43" fmla="*/ 79 h 79"/>
                <a:gd name="T44" fmla="*/ 57 w 110"/>
                <a:gd name="T45" fmla="*/ 79 h 79"/>
                <a:gd name="T46" fmla="*/ 47 w 110"/>
                <a:gd name="T47" fmla="*/ 74 h 79"/>
                <a:gd name="T48" fmla="*/ 42 w 110"/>
                <a:gd name="T49" fmla="*/ 74 h 79"/>
                <a:gd name="T50" fmla="*/ 42 w 110"/>
                <a:gd name="T51" fmla="*/ 69 h 79"/>
                <a:gd name="T52" fmla="*/ 36 w 110"/>
                <a:gd name="T53" fmla="*/ 64 h 79"/>
                <a:gd name="T54" fmla="*/ 31 w 110"/>
                <a:gd name="T55" fmla="*/ 69 h 79"/>
                <a:gd name="T56" fmla="*/ 21 w 110"/>
                <a:gd name="T57" fmla="*/ 74 h 79"/>
                <a:gd name="T58" fmla="*/ 15 w 110"/>
                <a:gd name="T59" fmla="*/ 79 h 79"/>
                <a:gd name="T60" fmla="*/ 10 w 110"/>
                <a:gd name="T61" fmla="*/ 79 h 79"/>
                <a:gd name="T62" fmla="*/ 5 w 110"/>
                <a:gd name="T63" fmla="*/ 74 h 79"/>
                <a:gd name="T64" fmla="*/ 0 w 110"/>
                <a:gd name="T65" fmla="*/ 64 h 79"/>
                <a:gd name="T66" fmla="*/ 0 w 110"/>
                <a:gd name="T67" fmla="*/ 53 h 79"/>
                <a:gd name="T68" fmla="*/ 10 w 110"/>
                <a:gd name="T69" fmla="*/ 53 h 79"/>
                <a:gd name="T70" fmla="*/ 21 w 110"/>
                <a:gd name="T71" fmla="*/ 53 h 79"/>
                <a:gd name="T72" fmla="*/ 26 w 110"/>
                <a:gd name="T73" fmla="*/ 48 h 79"/>
                <a:gd name="T74" fmla="*/ 31 w 110"/>
                <a:gd name="T75" fmla="*/ 43 h 79"/>
                <a:gd name="T76" fmla="*/ 31 w 110"/>
                <a:gd name="T77" fmla="*/ 32 h 79"/>
                <a:gd name="T78" fmla="*/ 36 w 110"/>
                <a:gd name="T79" fmla="*/ 21 h 79"/>
                <a:gd name="T80" fmla="*/ 42 w 110"/>
                <a:gd name="T81" fmla="*/ 11 h 79"/>
                <a:gd name="T82" fmla="*/ 47 w 110"/>
                <a:gd name="T83" fmla="*/ 11 h 79"/>
                <a:gd name="T84" fmla="*/ 68 w 110"/>
                <a:gd name="T85" fmla="*/ 16 h 79"/>
                <a:gd name="T86" fmla="*/ 78 w 110"/>
                <a:gd name="T87" fmla="*/ 21 h 79"/>
                <a:gd name="T88" fmla="*/ 84 w 110"/>
                <a:gd name="T89" fmla="*/ 21 h 79"/>
                <a:gd name="T90" fmla="*/ 89 w 110"/>
                <a:gd name="T91" fmla="*/ 21 h 79"/>
                <a:gd name="T92" fmla="*/ 89 w 110"/>
                <a:gd name="T93" fmla="*/ 16 h 79"/>
                <a:gd name="T94" fmla="*/ 94 w 110"/>
                <a:gd name="T95" fmla="*/ 11 h 79"/>
                <a:gd name="T96" fmla="*/ 94 w 110"/>
                <a:gd name="T97" fmla="*/ 6 h 79"/>
                <a:gd name="T98" fmla="*/ 89 w 110"/>
                <a:gd name="T99" fmla="*/ 0 h 7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0"/>
                <a:gd name="T151" fmla="*/ 0 h 79"/>
                <a:gd name="T152" fmla="*/ 110 w 110"/>
                <a:gd name="T153" fmla="*/ 79 h 7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0" h="79">
                  <a:moveTo>
                    <a:pt x="89" y="0"/>
                  </a:moveTo>
                  <a:lnTo>
                    <a:pt x="94" y="6"/>
                  </a:lnTo>
                  <a:lnTo>
                    <a:pt x="99" y="11"/>
                  </a:lnTo>
                  <a:lnTo>
                    <a:pt x="105" y="16"/>
                  </a:lnTo>
                  <a:lnTo>
                    <a:pt x="110" y="16"/>
                  </a:lnTo>
                  <a:lnTo>
                    <a:pt x="99" y="27"/>
                  </a:lnTo>
                  <a:lnTo>
                    <a:pt x="89" y="32"/>
                  </a:lnTo>
                  <a:lnTo>
                    <a:pt x="84" y="32"/>
                  </a:lnTo>
                  <a:lnTo>
                    <a:pt x="78" y="32"/>
                  </a:lnTo>
                  <a:lnTo>
                    <a:pt x="73" y="27"/>
                  </a:lnTo>
                  <a:lnTo>
                    <a:pt x="68" y="27"/>
                  </a:lnTo>
                  <a:lnTo>
                    <a:pt x="57" y="32"/>
                  </a:lnTo>
                  <a:lnTo>
                    <a:pt x="52" y="37"/>
                  </a:lnTo>
                  <a:lnTo>
                    <a:pt x="52" y="43"/>
                  </a:lnTo>
                  <a:lnTo>
                    <a:pt x="52" y="48"/>
                  </a:lnTo>
                  <a:lnTo>
                    <a:pt x="52" y="53"/>
                  </a:lnTo>
                  <a:lnTo>
                    <a:pt x="57" y="53"/>
                  </a:lnTo>
                  <a:lnTo>
                    <a:pt x="73" y="58"/>
                  </a:lnTo>
                  <a:lnTo>
                    <a:pt x="73" y="64"/>
                  </a:lnTo>
                  <a:lnTo>
                    <a:pt x="73" y="74"/>
                  </a:lnTo>
                  <a:lnTo>
                    <a:pt x="68" y="79"/>
                  </a:lnTo>
                  <a:lnTo>
                    <a:pt x="63" y="79"/>
                  </a:lnTo>
                  <a:lnTo>
                    <a:pt x="57" y="79"/>
                  </a:lnTo>
                  <a:lnTo>
                    <a:pt x="47" y="74"/>
                  </a:lnTo>
                  <a:lnTo>
                    <a:pt x="42" y="74"/>
                  </a:lnTo>
                  <a:lnTo>
                    <a:pt x="42" y="69"/>
                  </a:lnTo>
                  <a:lnTo>
                    <a:pt x="36" y="64"/>
                  </a:lnTo>
                  <a:lnTo>
                    <a:pt x="31" y="69"/>
                  </a:lnTo>
                  <a:lnTo>
                    <a:pt x="21" y="74"/>
                  </a:lnTo>
                  <a:lnTo>
                    <a:pt x="15" y="79"/>
                  </a:lnTo>
                  <a:lnTo>
                    <a:pt x="10" y="79"/>
                  </a:lnTo>
                  <a:lnTo>
                    <a:pt x="5" y="74"/>
                  </a:lnTo>
                  <a:lnTo>
                    <a:pt x="0" y="64"/>
                  </a:lnTo>
                  <a:lnTo>
                    <a:pt x="0" y="53"/>
                  </a:lnTo>
                  <a:lnTo>
                    <a:pt x="10" y="53"/>
                  </a:lnTo>
                  <a:lnTo>
                    <a:pt x="21" y="53"/>
                  </a:lnTo>
                  <a:lnTo>
                    <a:pt x="26" y="48"/>
                  </a:lnTo>
                  <a:lnTo>
                    <a:pt x="31" y="43"/>
                  </a:lnTo>
                  <a:lnTo>
                    <a:pt x="31" y="32"/>
                  </a:lnTo>
                  <a:lnTo>
                    <a:pt x="36" y="21"/>
                  </a:lnTo>
                  <a:lnTo>
                    <a:pt x="42" y="11"/>
                  </a:lnTo>
                  <a:lnTo>
                    <a:pt x="47" y="11"/>
                  </a:lnTo>
                  <a:lnTo>
                    <a:pt x="68" y="16"/>
                  </a:lnTo>
                  <a:lnTo>
                    <a:pt x="78" y="21"/>
                  </a:lnTo>
                  <a:lnTo>
                    <a:pt x="84" y="21"/>
                  </a:lnTo>
                  <a:lnTo>
                    <a:pt x="89" y="21"/>
                  </a:lnTo>
                  <a:lnTo>
                    <a:pt x="89" y="16"/>
                  </a:lnTo>
                  <a:lnTo>
                    <a:pt x="94" y="11"/>
                  </a:lnTo>
                  <a:lnTo>
                    <a:pt x="94" y="6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2" name="Freeform 124"/>
            <p:cNvSpPr>
              <a:spLocks/>
            </p:cNvSpPr>
            <p:nvPr/>
          </p:nvSpPr>
          <p:spPr bwMode="auto">
            <a:xfrm>
              <a:off x="2066" y="3389"/>
              <a:ext cx="84" cy="79"/>
            </a:xfrm>
            <a:custGeom>
              <a:avLst/>
              <a:gdLst>
                <a:gd name="T0" fmla="*/ 6 w 84"/>
                <a:gd name="T1" fmla="*/ 0 h 79"/>
                <a:gd name="T2" fmla="*/ 0 w 84"/>
                <a:gd name="T3" fmla="*/ 5 h 79"/>
                <a:gd name="T4" fmla="*/ 0 w 84"/>
                <a:gd name="T5" fmla="*/ 11 h 79"/>
                <a:gd name="T6" fmla="*/ 0 w 84"/>
                <a:gd name="T7" fmla="*/ 16 h 79"/>
                <a:gd name="T8" fmla="*/ 6 w 84"/>
                <a:gd name="T9" fmla="*/ 26 h 79"/>
                <a:gd name="T10" fmla="*/ 32 w 84"/>
                <a:gd name="T11" fmla="*/ 47 h 79"/>
                <a:gd name="T12" fmla="*/ 42 w 84"/>
                <a:gd name="T13" fmla="*/ 63 h 79"/>
                <a:gd name="T14" fmla="*/ 48 w 84"/>
                <a:gd name="T15" fmla="*/ 68 h 79"/>
                <a:gd name="T16" fmla="*/ 48 w 84"/>
                <a:gd name="T17" fmla="*/ 74 h 79"/>
                <a:gd name="T18" fmla="*/ 53 w 84"/>
                <a:gd name="T19" fmla="*/ 79 h 79"/>
                <a:gd name="T20" fmla="*/ 58 w 84"/>
                <a:gd name="T21" fmla="*/ 79 h 79"/>
                <a:gd name="T22" fmla="*/ 63 w 84"/>
                <a:gd name="T23" fmla="*/ 79 h 79"/>
                <a:gd name="T24" fmla="*/ 69 w 84"/>
                <a:gd name="T25" fmla="*/ 79 h 79"/>
                <a:gd name="T26" fmla="*/ 84 w 84"/>
                <a:gd name="T27" fmla="*/ 74 h 79"/>
                <a:gd name="T28" fmla="*/ 84 w 84"/>
                <a:gd name="T29" fmla="*/ 68 h 79"/>
                <a:gd name="T30" fmla="*/ 84 w 84"/>
                <a:gd name="T31" fmla="*/ 63 h 79"/>
                <a:gd name="T32" fmla="*/ 79 w 84"/>
                <a:gd name="T33" fmla="*/ 63 h 79"/>
                <a:gd name="T34" fmla="*/ 63 w 84"/>
                <a:gd name="T35" fmla="*/ 47 h 79"/>
                <a:gd name="T36" fmla="*/ 48 w 84"/>
                <a:gd name="T37" fmla="*/ 32 h 79"/>
                <a:gd name="T38" fmla="*/ 37 w 84"/>
                <a:gd name="T39" fmla="*/ 16 h 79"/>
                <a:gd name="T40" fmla="*/ 32 w 84"/>
                <a:gd name="T41" fmla="*/ 11 h 79"/>
                <a:gd name="T42" fmla="*/ 27 w 84"/>
                <a:gd name="T43" fmla="*/ 5 h 79"/>
                <a:gd name="T44" fmla="*/ 21 w 84"/>
                <a:gd name="T45" fmla="*/ 0 h 79"/>
                <a:gd name="T46" fmla="*/ 16 w 84"/>
                <a:gd name="T47" fmla="*/ 0 h 79"/>
                <a:gd name="T48" fmla="*/ 6 w 84"/>
                <a:gd name="T49" fmla="*/ 0 h 7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4"/>
                <a:gd name="T76" fmla="*/ 0 h 79"/>
                <a:gd name="T77" fmla="*/ 84 w 84"/>
                <a:gd name="T78" fmla="*/ 79 h 7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4" h="79">
                  <a:moveTo>
                    <a:pt x="6" y="0"/>
                  </a:moveTo>
                  <a:lnTo>
                    <a:pt x="0" y="5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6" y="26"/>
                  </a:lnTo>
                  <a:lnTo>
                    <a:pt x="32" y="47"/>
                  </a:lnTo>
                  <a:lnTo>
                    <a:pt x="42" y="63"/>
                  </a:lnTo>
                  <a:lnTo>
                    <a:pt x="48" y="68"/>
                  </a:lnTo>
                  <a:lnTo>
                    <a:pt x="48" y="74"/>
                  </a:lnTo>
                  <a:lnTo>
                    <a:pt x="53" y="79"/>
                  </a:lnTo>
                  <a:lnTo>
                    <a:pt x="58" y="79"/>
                  </a:lnTo>
                  <a:lnTo>
                    <a:pt x="63" y="79"/>
                  </a:lnTo>
                  <a:lnTo>
                    <a:pt x="69" y="79"/>
                  </a:lnTo>
                  <a:lnTo>
                    <a:pt x="84" y="74"/>
                  </a:lnTo>
                  <a:lnTo>
                    <a:pt x="84" y="68"/>
                  </a:lnTo>
                  <a:lnTo>
                    <a:pt x="84" y="63"/>
                  </a:lnTo>
                  <a:lnTo>
                    <a:pt x="79" y="63"/>
                  </a:lnTo>
                  <a:lnTo>
                    <a:pt x="63" y="47"/>
                  </a:lnTo>
                  <a:lnTo>
                    <a:pt x="48" y="32"/>
                  </a:lnTo>
                  <a:lnTo>
                    <a:pt x="37" y="16"/>
                  </a:lnTo>
                  <a:lnTo>
                    <a:pt x="32" y="11"/>
                  </a:lnTo>
                  <a:lnTo>
                    <a:pt x="27" y="5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3" name="Freeform 125"/>
            <p:cNvSpPr>
              <a:spLocks/>
            </p:cNvSpPr>
            <p:nvPr/>
          </p:nvSpPr>
          <p:spPr bwMode="auto">
            <a:xfrm>
              <a:off x="2072" y="3352"/>
              <a:ext cx="99" cy="100"/>
            </a:xfrm>
            <a:custGeom>
              <a:avLst/>
              <a:gdLst>
                <a:gd name="T0" fmla="*/ 5 w 99"/>
                <a:gd name="T1" fmla="*/ 6 h 100"/>
                <a:gd name="T2" fmla="*/ 0 w 99"/>
                <a:gd name="T3" fmla="*/ 11 h 100"/>
                <a:gd name="T4" fmla="*/ 0 w 99"/>
                <a:gd name="T5" fmla="*/ 16 h 100"/>
                <a:gd name="T6" fmla="*/ 0 w 99"/>
                <a:gd name="T7" fmla="*/ 21 h 100"/>
                <a:gd name="T8" fmla="*/ 5 w 99"/>
                <a:gd name="T9" fmla="*/ 27 h 100"/>
                <a:gd name="T10" fmla="*/ 10 w 99"/>
                <a:gd name="T11" fmla="*/ 27 h 100"/>
                <a:gd name="T12" fmla="*/ 21 w 99"/>
                <a:gd name="T13" fmla="*/ 32 h 100"/>
                <a:gd name="T14" fmla="*/ 26 w 99"/>
                <a:gd name="T15" fmla="*/ 48 h 100"/>
                <a:gd name="T16" fmla="*/ 84 w 99"/>
                <a:gd name="T17" fmla="*/ 100 h 100"/>
                <a:gd name="T18" fmla="*/ 89 w 99"/>
                <a:gd name="T19" fmla="*/ 100 h 100"/>
                <a:gd name="T20" fmla="*/ 94 w 99"/>
                <a:gd name="T21" fmla="*/ 100 h 100"/>
                <a:gd name="T22" fmla="*/ 94 w 99"/>
                <a:gd name="T23" fmla="*/ 95 h 100"/>
                <a:gd name="T24" fmla="*/ 99 w 99"/>
                <a:gd name="T25" fmla="*/ 90 h 100"/>
                <a:gd name="T26" fmla="*/ 94 w 99"/>
                <a:gd name="T27" fmla="*/ 90 h 100"/>
                <a:gd name="T28" fmla="*/ 84 w 99"/>
                <a:gd name="T29" fmla="*/ 79 h 100"/>
                <a:gd name="T30" fmla="*/ 26 w 99"/>
                <a:gd name="T31" fmla="*/ 16 h 100"/>
                <a:gd name="T32" fmla="*/ 21 w 99"/>
                <a:gd name="T33" fmla="*/ 11 h 100"/>
                <a:gd name="T34" fmla="*/ 15 w 99"/>
                <a:gd name="T35" fmla="*/ 6 h 100"/>
                <a:gd name="T36" fmla="*/ 10 w 99"/>
                <a:gd name="T37" fmla="*/ 0 h 100"/>
                <a:gd name="T38" fmla="*/ 5 w 99"/>
                <a:gd name="T39" fmla="*/ 6 h 1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9"/>
                <a:gd name="T61" fmla="*/ 0 h 100"/>
                <a:gd name="T62" fmla="*/ 99 w 99"/>
                <a:gd name="T63" fmla="*/ 100 h 1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9" h="100">
                  <a:moveTo>
                    <a:pt x="5" y="6"/>
                  </a:move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10" y="27"/>
                  </a:lnTo>
                  <a:lnTo>
                    <a:pt x="21" y="32"/>
                  </a:lnTo>
                  <a:lnTo>
                    <a:pt x="26" y="48"/>
                  </a:lnTo>
                  <a:lnTo>
                    <a:pt x="84" y="100"/>
                  </a:lnTo>
                  <a:lnTo>
                    <a:pt x="89" y="100"/>
                  </a:lnTo>
                  <a:lnTo>
                    <a:pt x="94" y="100"/>
                  </a:lnTo>
                  <a:lnTo>
                    <a:pt x="94" y="95"/>
                  </a:lnTo>
                  <a:lnTo>
                    <a:pt x="99" y="90"/>
                  </a:lnTo>
                  <a:lnTo>
                    <a:pt x="94" y="90"/>
                  </a:lnTo>
                  <a:lnTo>
                    <a:pt x="84" y="79"/>
                  </a:lnTo>
                  <a:lnTo>
                    <a:pt x="26" y="16"/>
                  </a:lnTo>
                  <a:lnTo>
                    <a:pt x="21" y="11"/>
                  </a:lnTo>
                  <a:lnTo>
                    <a:pt x="15" y="6"/>
                  </a:lnTo>
                  <a:lnTo>
                    <a:pt x="10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4" name="Freeform 126"/>
            <p:cNvSpPr>
              <a:spLocks/>
            </p:cNvSpPr>
            <p:nvPr/>
          </p:nvSpPr>
          <p:spPr bwMode="auto">
            <a:xfrm>
              <a:off x="2103" y="3352"/>
              <a:ext cx="89" cy="95"/>
            </a:xfrm>
            <a:custGeom>
              <a:avLst/>
              <a:gdLst>
                <a:gd name="T0" fmla="*/ 0 w 89"/>
                <a:gd name="T1" fmla="*/ 0 h 95"/>
                <a:gd name="T2" fmla="*/ 0 w 89"/>
                <a:gd name="T3" fmla="*/ 6 h 95"/>
                <a:gd name="T4" fmla="*/ 5 w 89"/>
                <a:gd name="T5" fmla="*/ 21 h 95"/>
                <a:gd name="T6" fmla="*/ 42 w 89"/>
                <a:gd name="T7" fmla="*/ 53 h 95"/>
                <a:gd name="T8" fmla="*/ 58 w 89"/>
                <a:gd name="T9" fmla="*/ 74 h 95"/>
                <a:gd name="T10" fmla="*/ 68 w 89"/>
                <a:gd name="T11" fmla="*/ 90 h 95"/>
                <a:gd name="T12" fmla="*/ 79 w 89"/>
                <a:gd name="T13" fmla="*/ 95 h 95"/>
                <a:gd name="T14" fmla="*/ 84 w 89"/>
                <a:gd name="T15" fmla="*/ 95 h 95"/>
                <a:gd name="T16" fmla="*/ 89 w 89"/>
                <a:gd name="T17" fmla="*/ 90 h 95"/>
                <a:gd name="T18" fmla="*/ 84 w 89"/>
                <a:gd name="T19" fmla="*/ 84 h 95"/>
                <a:gd name="T20" fmla="*/ 84 w 89"/>
                <a:gd name="T21" fmla="*/ 79 h 95"/>
                <a:gd name="T22" fmla="*/ 79 w 89"/>
                <a:gd name="T23" fmla="*/ 79 h 95"/>
                <a:gd name="T24" fmla="*/ 58 w 89"/>
                <a:gd name="T25" fmla="*/ 53 h 95"/>
                <a:gd name="T26" fmla="*/ 32 w 89"/>
                <a:gd name="T27" fmla="*/ 27 h 95"/>
                <a:gd name="T28" fmla="*/ 21 w 89"/>
                <a:gd name="T29" fmla="*/ 6 h 95"/>
                <a:gd name="T30" fmla="*/ 11 w 89"/>
                <a:gd name="T31" fmla="*/ 0 h 95"/>
                <a:gd name="T32" fmla="*/ 5 w 89"/>
                <a:gd name="T33" fmla="*/ 0 h 95"/>
                <a:gd name="T34" fmla="*/ 0 w 89"/>
                <a:gd name="T35" fmla="*/ 0 h 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95"/>
                <a:gd name="T56" fmla="*/ 89 w 89"/>
                <a:gd name="T57" fmla="*/ 95 h 9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95">
                  <a:moveTo>
                    <a:pt x="0" y="0"/>
                  </a:moveTo>
                  <a:lnTo>
                    <a:pt x="0" y="6"/>
                  </a:lnTo>
                  <a:lnTo>
                    <a:pt x="5" y="21"/>
                  </a:lnTo>
                  <a:lnTo>
                    <a:pt x="42" y="53"/>
                  </a:lnTo>
                  <a:lnTo>
                    <a:pt x="58" y="74"/>
                  </a:lnTo>
                  <a:lnTo>
                    <a:pt x="68" y="90"/>
                  </a:lnTo>
                  <a:lnTo>
                    <a:pt x="79" y="95"/>
                  </a:lnTo>
                  <a:lnTo>
                    <a:pt x="84" y="95"/>
                  </a:lnTo>
                  <a:lnTo>
                    <a:pt x="89" y="90"/>
                  </a:lnTo>
                  <a:lnTo>
                    <a:pt x="84" y="84"/>
                  </a:lnTo>
                  <a:lnTo>
                    <a:pt x="84" y="79"/>
                  </a:lnTo>
                  <a:lnTo>
                    <a:pt x="79" y="79"/>
                  </a:lnTo>
                  <a:lnTo>
                    <a:pt x="58" y="53"/>
                  </a:lnTo>
                  <a:lnTo>
                    <a:pt x="32" y="27"/>
                  </a:lnTo>
                  <a:lnTo>
                    <a:pt x="21" y="6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5" name="Freeform 127"/>
            <p:cNvSpPr>
              <a:spLocks/>
            </p:cNvSpPr>
            <p:nvPr/>
          </p:nvSpPr>
          <p:spPr bwMode="auto">
            <a:xfrm>
              <a:off x="2140" y="3373"/>
              <a:ext cx="68" cy="63"/>
            </a:xfrm>
            <a:custGeom>
              <a:avLst/>
              <a:gdLst>
                <a:gd name="T0" fmla="*/ 0 w 68"/>
                <a:gd name="T1" fmla="*/ 0 h 63"/>
                <a:gd name="T2" fmla="*/ 26 w 68"/>
                <a:gd name="T3" fmla="*/ 27 h 63"/>
                <a:gd name="T4" fmla="*/ 47 w 68"/>
                <a:gd name="T5" fmla="*/ 58 h 63"/>
                <a:gd name="T6" fmla="*/ 58 w 68"/>
                <a:gd name="T7" fmla="*/ 63 h 63"/>
                <a:gd name="T8" fmla="*/ 63 w 68"/>
                <a:gd name="T9" fmla="*/ 63 h 63"/>
                <a:gd name="T10" fmla="*/ 68 w 68"/>
                <a:gd name="T11" fmla="*/ 53 h 63"/>
                <a:gd name="T12" fmla="*/ 63 w 68"/>
                <a:gd name="T13" fmla="*/ 53 h 63"/>
                <a:gd name="T14" fmla="*/ 58 w 68"/>
                <a:gd name="T15" fmla="*/ 48 h 63"/>
                <a:gd name="T16" fmla="*/ 26 w 68"/>
                <a:gd name="T17" fmla="*/ 21 h 63"/>
                <a:gd name="T18" fmla="*/ 0 w 68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63"/>
                <a:gd name="T32" fmla="*/ 68 w 68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63">
                  <a:moveTo>
                    <a:pt x="0" y="0"/>
                  </a:moveTo>
                  <a:lnTo>
                    <a:pt x="26" y="27"/>
                  </a:lnTo>
                  <a:lnTo>
                    <a:pt x="47" y="58"/>
                  </a:lnTo>
                  <a:lnTo>
                    <a:pt x="58" y="63"/>
                  </a:lnTo>
                  <a:lnTo>
                    <a:pt x="63" y="63"/>
                  </a:lnTo>
                  <a:lnTo>
                    <a:pt x="68" y="53"/>
                  </a:lnTo>
                  <a:lnTo>
                    <a:pt x="63" y="53"/>
                  </a:lnTo>
                  <a:lnTo>
                    <a:pt x="58" y="48"/>
                  </a:lnTo>
                  <a:lnTo>
                    <a:pt x="26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6" name="Freeform 128"/>
            <p:cNvSpPr>
              <a:spLocks/>
            </p:cNvSpPr>
            <p:nvPr/>
          </p:nvSpPr>
          <p:spPr bwMode="auto">
            <a:xfrm>
              <a:off x="2166" y="3452"/>
              <a:ext cx="42" cy="47"/>
            </a:xfrm>
            <a:custGeom>
              <a:avLst/>
              <a:gdLst>
                <a:gd name="T0" fmla="*/ 0 w 42"/>
                <a:gd name="T1" fmla="*/ 16 h 47"/>
                <a:gd name="T2" fmla="*/ 11 w 42"/>
                <a:gd name="T3" fmla="*/ 21 h 47"/>
                <a:gd name="T4" fmla="*/ 21 w 42"/>
                <a:gd name="T5" fmla="*/ 32 h 47"/>
                <a:gd name="T6" fmla="*/ 21 w 42"/>
                <a:gd name="T7" fmla="*/ 37 h 47"/>
                <a:gd name="T8" fmla="*/ 32 w 42"/>
                <a:gd name="T9" fmla="*/ 42 h 47"/>
                <a:gd name="T10" fmla="*/ 37 w 42"/>
                <a:gd name="T11" fmla="*/ 47 h 47"/>
                <a:gd name="T12" fmla="*/ 42 w 42"/>
                <a:gd name="T13" fmla="*/ 42 h 47"/>
                <a:gd name="T14" fmla="*/ 37 w 42"/>
                <a:gd name="T15" fmla="*/ 37 h 47"/>
                <a:gd name="T16" fmla="*/ 37 w 42"/>
                <a:gd name="T17" fmla="*/ 32 h 47"/>
                <a:gd name="T18" fmla="*/ 32 w 42"/>
                <a:gd name="T19" fmla="*/ 32 h 47"/>
                <a:gd name="T20" fmla="*/ 21 w 42"/>
                <a:gd name="T21" fmla="*/ 16 h 47"/>
                <a:gd name="T22" fmla="*/ 11 w 42"/>
                <a:gd name="T23" fmla="*/ 5 h 47"/>
                <a:gd name="T24" fmla="*/ 11 w 42"/>
                <a:gd name="T25" fmla="*/ 0 h 47"/>
                <a:gd name="T26" fmla="*/ 5 w 42"/>
                <a:gd name="T27" fmla="*/ 5 h 47"/>
                <a:gd name="T28" fmla="*/ 0 w 42"/>
                <a:gd name="T29" fmla="*/ 5 h 47"/>
                <a:gd name="T30" fmla="*/ 0 w 42"/>
                <a:gd name="T31" fmla="*/ 11 h 47"/>
                <a:gd name="T32" fmla="*/ 0 w 42"/>
                <a:gd name="T33" fmla="*/ 16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7"/>
                <a:gd name="T53" fmla="*/ 42 w 42"/>
                <a:gd name="T54" fmla="*/ 47 h 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7">
                  <a:moveTo>
                    <a:pt x="0" y="16"/>
                  </a:moveTo>
                  <a:lnTo>
                    <a:pt x="11" y="21"/>
                  </a:lnTo>
                  <a:lnTo>
                    <a:pt x="21" y="32"/>
                  </a:lnTo>
                  <a:lnTo>
                    <a:pt x="21" y="37"/>
                  </a:lnTo>
                  <a:lnTo>
                    <a:pt x="32" y="42"/>
                  </a:lnTo>
                  <a:lnTo>
                    <a:pt x="37" y="47"/>
                  </a:lnTo>
                  <a:lnTo>
                    <a:pt x="42" y="42"/>
                  </a:lnTo>
                  <a:lnTo>
                    <a:pt x="37" y="37"/>
                  </a:lnTo>
                  <a:lnTo>
                    <a:pt x="37" y="32"/>
                  </a:lnTo>
                  <a:lnTo>
                    <a:pt x="32" y="32"/>
                  </a:lnTo>
                  <a:lnTo>
                    <a:pt x="21" y="16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5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7" name="Freeform 129"/>
            <p:cNvSpPr>
              <a:spLocks/>
            </p:cNvSpPr>
            <p:nvPr/>
          </p:nvSpPr>
          <p:spPr bwMode="auto">
            <a:xfrm>
              <a:off x="2187" y="3447"/>
              <a:ext cx="32" cy="42"/>
            </a:xfrm>
            <a:custGeom>
              <a:avLst/>
              <a:gdLst>
                <a:gd name="T0" fmla="*/ 11 w 32"/>
                <a:gd name="T1" fmla="*/ 5 h 42"/>
                <a:gd name="T2" fmla="*/ 5 w 32"/>
                <a:gd name="T3" fmla="*/ 0 h 42"/>
                <a:gd name="T4" fmla="*/ 0 w 32"/>
                <a:gd name="T5" fmla="*/ 0 h 42"/>
                <a:gd name="T6" fmla="*/ 0 w 32"/>
                <a:gd name="T7" fmla="*/ 5 h 42"/>
                <a:gd name="T8" fmla="*/ 0 w 32"/>
                <a:gd name="T9" fmla="*/ 10 h 42"/>
                <a:gd name="T10" fmla="*/ 11 w 32"/>
                <a:gd name="T11" fmla="*/ 26 h 42"/>
                <a:gd name="T12" fmla="*/ 21 w 32"/>
                <a:gd name="T13" fmla="*/ 42 h 42"/>
                <a:gd name="T14" fmla="*/ 26 w 32"/>
                <a:gd name="T15" fmla="*/ 42 h 42"/>
                <a:gd name="T16" fmla="*/ 32 w 32"/>
                <a:gd name="T17" fmla="*/ 42 h 42"/>
                <a:gd name="T18" fmla="*/ 32 w 32"/>
                <a:gd name="T19" fmla="*/ 37 h 42"/>
                <a:gd name="T20" fmla="*/ 21 w 32"/>
                <a:gd name="T21" fmla="*/ 16 h 42"/>
                <a:gd name="T22" fmla="*/ 11 w 32"/>
                <a:gd name="T23" fmla="*/ 5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42"/>
                <a:gd name="T38" fmla="*/ 32 w 32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42">
                  <a:moveTo>
                    <a:pt x="11" y="5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11" y="26"/>
                  </a:lnTo>
                  <a:lnTo>
                    <a:pt x="21" y="42"/>
                  </a:lnTo>
                  <a:lnTo>
                    <a:pt x="26" y="42"/>
                  </a:lnTo>
                  <a:lnTo>
                    <a:pt x="32" y="42"/>
                  </a:lnTo>
                  <a:lnTo>
                    <a:pt x="32" y="37"/>
                  </a:lnTo>
                  <a:lnTo>
                    <a:pt x="21" y="16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8" name="Freeform 130"/>
            <p:cNvSpPr>
              <a:spLocks/>
            </p:cNvSpPr>
            <p:nvPr/>
          </p:nvSpPr>
          <p:spPr bwMode="auto">
            <a:xfrm>
              <a:off x="2203" y="3436"/>
              <a:ext cx="26" cy="42"/>
            </a:xfrm>
            <a:custGeom>
              <a:avLst/>
              <a:gdLst>
                <a:gd name="T0" fmla="*/ 0 w 26"/>
                <a:gd name="T1" fmla="*/ 6 h 42"/>
                <a:gd name="T2" fmla="*/ 5 w 26"/>
                <a:gd name="T3" fmla="*/ 11 h 42"/>
                <a:gd name="T4" fmla="*/ 10 w 26"/>
                <a:gd name="T5" fmla="*/ 27 h 42"/>
                <a:gd name="T6" fmla="*/ 16 w 26"/>
                <a:gd name="T7" fmla="*/ 37 h 42"/>
                <a:gd name="T8" fmla="*/ 21 w 26"/>
                <a:gd name="T9" fmla="*/ 42 h 42"/>
                <a:gd name="T10" fmla="*/ 26 w 26"/>
                <a:gd name="T11" fmla="*/ 42 h 42"/>
                <a:gd name="T12" fmla="*/ 26 w 26"/>
                <a:gd name="T13" fmla="*/ 37 h 42"/>
                <a:gd name="T14" fmla="*/ 21 w 26"/>
                <a:gd name="T15" fmla="*/ 21 h 42"/>
                <a:gd name="T16" fmla="*/ 16 w 26"/>
                <a:gd name="T17" fmla="*/ 11 h 42"/>
                <a:gd name="T18" fmla="*/ 10 w 26"/>
                <a:gd name="T19" fmla="*/ 6 h 42"/>
                <a:gd name="T20" fmla="*/ 10 w 26"/>
                <a:gd name="T21" fmla="*/ 0 h 42"/>
                <a:gd name="T22" fmla="*/ 5 w 26"/>
                <a:gd name="T23" fmla="*/ 0 h 42"/>
                <a:gd name="T24" fmla="*/ 0 w 26"/>
                <a:gd name="T25" fmla="*/ 6 h 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42"/>
                <a:gd name="T41" fmla="*/ 26 w 26"/>
                <a:gd name="T42" fmla="*/ 42 h 4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42">
                  <a:moveTo>
                    <a:pt x="0" y="6"/>
                  </a:moveTo>
                  <a:lnTo>
                    <a:pt x="5" y="11"/>
                  </a:lnTo>
                  <a:lnTo>
                    <a:pt x="10" y="27"/>
                  </a:lnTo>
                  <a:lnTo>
                    <a:pt x="16" y="37"/>
                  </a:lnTo>
                  <a:lnTo>
                    <a:pt x="21" y="42"/>
                  </a:lnTo>
                  <a:lnTo>
                    <a:pt x="26" y="42"/>
                  </a:lnTo>
                  <a:lnTo>
                    <a:pt x="26" y="37"/>
                  </a:lnTo>
                  <a:lnTo>
                    <a:pt x="21" y="21"/>
                  </a:lnTo>
                  <a:lnTo>
                    <a:pt x="16" y="11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59" name="Freeform 131"/>
            <p:cNvSpPr>
              <a:spLocks/>
            </p:cNvSpPr>
            <p:nvPr/>
          </p:nvSpPr>
          <p:spPr bwMode="auto">
            <a:xfrm>
              <a:off x="2224" y="3457"/>
              <a:ext cx="16" cy="16"/>
            </a:xfrm>
            <a:custGeom>
              <a:avLst/>
              <a:gdLst>
                <a:gd name="T0" fmla="*/ 0 w 16"/>
                <a:gd name="T1" fmla="*/ 0 h 16"/>
                <a:gd name="T2" fmla="*/ 5 w 16"/>
                <a:gd name="T3" fmla="*/ 0 h 16"/>
                <a:gd name="T4" fmla="*/ 10 w 16"/>
                <a:gd name="T5" fmla="*/ 6 h 16"/>
                <a:gd name="T6" fmla="*/ 10 w 16"/>
                <a:gd name="T7" fmla="*/ 16 h 16"/>
                <a:gd name="T8" fmla="*/ 16 w 16"/>
                <a:gd name="T9" fmla="*/ 11 h 16"/>
                <a:gd name="T10" fmla="*/ 0 w 16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16"/>
                <a:gd name="T20" fmla="*/ 16 w 16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16">
                  <a:moveTo>
                    <a:pt x="0" y="0"/>
                  </a:moveTo>
                  <a:lnTo>
                    <a:pt x="5" y="0"/>
                  </a:lnTo>
                  <a:lnTo>
                    <a:pt x="10" y="6"/>
                  </a:lnTo>
                  <a:lnTo>
                    <a:pt x="10" y="16"/>
                  </a:lnTo>
                  <a:lnTo>
                    <a:pt x="16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0" name="Freeform 132"/>
            <p:cNvSpPr>
              <a:spLocks/>
            </p:cNvSpPr>
            <p:nvPr/>
          </p:nvSpPr>
          <p:spPr bwMode="auto">
            <a:xfrm>
              <a:off x="2208" y="3499"/>
              <a:ext cx="21" cy="37"/>
            </a:xfrm>
            <a:custGeom>
              <a:avLst/>
              <a:gdLst>
                <a:gd name="T0" fmla="*/ 0 w 21"/>
                <a:gd name="T1" fmla="*/ 0 h 37"/>
                <a:gd name="T2" fmla="*/ 0 w 21"/>
                <a:gd name="T3" fmla="*/ 6 h 37"/>
                <a:gd name="T4" fmla="*/ 0 w 21"/>
                <a:gd name="T5" fmla="*/ 16 h 37"/>
                <a:gd name="T6" fmla="*/ 5 w 21"/>
                <a:gd name="T7" fmla="*/ 21 h 37"/>
                <a:gd name="T8" fmla="*/ 16 w 21"/>
                <a:gd name="T9" fmla="*/ 37 h 37"/>
                <a:gd name="T10" fmla="*/ 16 w 21"/>
                <a:gd name="T11" fmla="*/ 32 h 37"/>
                <a:gd name="T12" fmla="*/ 21 w 21"/>
                <a:gd name="T13" fmla="*/ 27 h 37"/>
                <a:gd name="T14" fmla="*/ 16 w 21"/>
                <a:gd name="T15" fmla="*/ 16 h 37"/>
                <a:gd name="T16" fmla="*/ 5 w 21"/>
                <a:gd name="T17" fmla="*/ 0 h 37"/>
                <a:gd name="T18" fmla="*/ 0 w 21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0" y="0"/>
                  </a:moveTo>
                  <a:lnTo>
                    <a:pt x="0" y="6"/>
                  </a:lnTo>
                  <a:lnTo>
                    <a:pt x="0" y="16"/>
                  </a:lnTo>
                  <a:lnTo>
                    <a:pt x="5" y="21"/>
                  </a:lnTo>
                  <a:lnTo>
                    <a:pt x="16" y="37"/>
                  </a:lnTo>
                  <a:lnTo>
                    <a:pt x="16" y="32"/>
                  </a:lnTo>
                  <a:lnTo>
                    <a:pt x="21" y="27"/>
                  </a:lnTo>
                  <a:lnTo>
                    <a:pt x="16" y="16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1" name="Freeform 133"/>
            <p:cNvSpPr>
              <a:spLocks/>
            </p:cNvSpPr>
            <p:nvPr/>
          </p:nvSpPr>
          <p:spPr bwMode="auto">
            <a:xfrm>
              <a:off x="2219" y="3489"/>
              <a:ext cx="21" cy="37"/>
            </a:xfrm>
            <a:custGeom>
              <a:avLst/>
              <a:gdLst>
                <a:gd name="T0" fmla="*/ 0 w 21"/>
                <a:gd name="T1" fmla="*/ 5 h 37"/>
                <a:gd name="T2" fmla="*/ 0 w 21"/>
                <a:gd name="T3" fmla="*/ 10 h 37"/>
                <a:gd name="T4" fmla="*/ 0 w 21"/>
                <a:gd name="T5" fmla="*/ 21 h 37"/>
                <a:gd name="T6" fmla="*/ 10 w 21"/>
                <a:gd name="T7" fmla="*/ 31 h 37"/>
                <a:gd name="T8" fmla="*/ 15 w 21"/>
                <a:gd name="T9" fmla="*/ 37 h 37"/>
                <a:gd name="T10" fmla="*/ 15 w 21"/>
                <a:gd name="T11" fmla="*/ 31 h 37"/>
                <a:gd name="T12" fmla="*/ 21 w 21"/>
                <a:gd name="T13" fmla="*/ 26 h 37"/>
                <a:gd name="T14" fmla="*/ 15 w 21"/>
                <a:gd name="T15" fmla="*/ 16 h 37"/>
                <a:gd name="T16" fmla="*/ 5 w 21"/>
                <a:gd name="T17" fmla="*/ 0 h 37"/>
                <a:gd name="T18" fmla="*/ 0 w 21"/>
                <a:gd name="T19" fmla="*/ 5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0" y="5"/>
                  </a:moveTo>
                  <a:lnTo>
                    <a:pt x="0" y="10"/>
                  </a:lnTo>
                  <a:lnTo>
                    <a:pt x="0" y="21"/>
                  </a:lnTo>
                  <a:lnTo>
                    <a:pt x="10" y="31"/>
                  </a:lnTo>
                  <a:lnTo>
                    <a:pt x="15" y="37"/>
                  </a:lnTo>
                  <a:lnTo>
                    <a:pt x="15" y="31"/>
                  </a:lnTo>
                  <a:lnTo>
                    <a:pt x="21" y="26"/>
                  </a:lnTo>
                  <a:lnTo>
                    <a:pt x="15" y="16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2" name="Freeform 134"/>
            <p:cNvSpPr>
              <a:spLocks/>
            </p:cNvSpPr>
            <p:nvPr/>
          </p:nvSpPr>
          <p:spPr bwMode="auto">
            <a:xfrm>
              <a:off x="2229" y="3478"/>
              <a:ext cx="21" cy="37"/>
            </a:xfrm>
            <a:custGeom>
              <a:avLst/>
              <a:gdLst>
                <a:gd name="T0" fmla="*/ 5 w 21"/>
                <a:gd name="T1" fmla="*/ 0 h 37"/>
                <a:gd name="T2" fmla="*/ 0 w 21"/>
                <a:gd name="T3" fmla="*/ 6 h 37"/>
                <a:gd name="T4" fmla="*/ 5 w 21"/>
                <a:gd name="T5" fmla="*/ 16 h 37"/>
                <a:gd name="T6" fmla="*/ 5 w 21"/>
                <a:gd name="T7" fmla="*/ 21 h 37"/>
                <a:gd name="T8" fmla="*/ 16 w 21"/>
                <a:gd name="T9" fmla="*/ 37 h 37"/>
                <a:gd name="T10" fmla="*/ 16 w 21"/>
                <a:gd name="T11" fmla="*/ 32 h 37"/>
                <a:gd name="T12" fmla="*/ 21 w 21"/>
                <a:gd name="T13" fmla="*/ 27 h 37"/>
                <a:gd name="T14" fmla="*/ 16 w 21"/>
                <a:gd name="T15" fmla="*/ 16 h 37"/>
                <a:gd name="T16" fmla="*/ 5 w 21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37"/>
                <a:gd name="T29" fmla="*/ 21 w 21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37">
                  <a:moveTo>
                    <a:pt x="5" y="0"/>
                  </a:moveTo>
                  <a:lnTo>
                    <a:pt x="0" y="6"/>
                  </a:lnTo>
                  <a:lnTo>
                    <a:pt x="5" y="16"/>
                  </a:lnTo>
                  <a:lnTo>
                    <a:pt x="5" y="21"/>
                  </a:lnTo>
                  <a:lnTo>
                    <a:pt x="16" y="37"/>
                  </a:lnTo>
                  <a:lnTo>
                    <a:pt x="16" y="32"/>
                  </a:lnTo>
                  <a:lnTo>
                    <a:pt x="21" y="27"/>
                  </a:lnTo>
                  <a:lnTo>
                    <a:pt x="16" y="1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3" name="Freeform 135"/>
            <p:cNvSpPr>
              <a:spLocks/>
            </p:cNvSpPr>
            <p:nvPr/>
          </p:nvSpPr>
          <p:spPr bwMode="auto">
            <a:xfrm>
              <a:off x="2240" y="3473"/>
              <a:ext cx="15" cy="26"/>
            </a:xfrm>
            <a:custGeom>
              <a:avLst/>
              <a:gdLst>
                <a:gd name="T0" fmla="*/ 0 w 15"/>
                <a:gd name="T1" fmla="*/ 0 h 26"/>
                <a:gd name="T2" fmla="*/ 0 w 15"/>
                <a:gd name="T3" fmla="*/ 5 h 26"/>
                <a:gd name="T4" fmla="*/ 5 w 15"/>
                <a:gd name="T5" fmla="*/ 11 h 26"/>
                <a:gd name="T6" fmla="*/ 15 w 15"/>
                <a:gd name="T7" fmla="*/ 26 h 26"/>
                <a:gd name="T8" fmla="*/ 15 w 15"/>
                <a:gd name="T9" fmla="*/ 11 h 26"/>
                <a:gd name="T10" fmla="*/ 10 w 15"/>
                <a:gd name="T11" fmla="*/ 5 h 26"/>
                <a:gd name="T12" fmla="*/ 5 w 15"/>
                <a:gd name="T13" fmla="*/ 0 h 26"/>
                <a:gd name="T14" fmla="*/ 0 w 15"/>
                <a:gd name="T15" fmla="*/ 0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6"/>
                <a:gd name="T26" fmla="*/ 15 w 1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6">
                  <a:moveTo>
                    <a:pt x="0" y="0"/>
                  </a:moveTo>
                  <a:lnTo>
                    <a:pt x="0" y="5"/>
                  </a:lnTo>
                  <a:lnTo>
                    <a:pt x="5" y="11"/>
                  </a:lnTo>
                  <a:lnTo>
                    <a:pt x="15" y="26"/>
                  </a:lnTo>
                  <a:lnTo>
                    <a:pt x="15" y="11"/>
                  </a:lnTo>
                  <a:lnTo>
                    <a:pt x="10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4" name="Freeform 136"/>
            <p:cNvSpPr>
              <a:spLocks/>
            </p:cNvSpPr>
            <p:nvPr/>
          </p:nvSpPr>
          <p:spPr bwMode="auto">
            <a:xfrm>
              <a:off x="2124" y="3463"/>
              <a:ext cx="68" cy="63"/>
            </a:xfrm>
            <a:custGeom>
              <a:avLst/>
              <a:gdLst>
                <a:gd name="T0" fmla="*/ 37 w 68"/>
                <a:gd name="T1" fmla="*/ 5 h 63"/>
                <a:gd name="T2" fmla="*/ 32 w 68"/>
                <a:gd name="T3" fmla="*/ 0 h 63"/>
                <a:gd name="T4" fmla="*/ 26 w 68"/>
                <a:gd name="T5" fmla="*/ 0 h 63"/>
                <a:gd name="T6" fmla="*/ 16 w 68"/>
                <a:gd name="T7" fmla="*/ 5 h 63"/>
                <a:gd name="T8" fmla="*/ 16 w 68"/>
                <a:gd name="T9" fmla="*/ 10 h 63"/>
                <a:gd name="T10" fmla="*/ 11 w 68"/>
                <a:gd name="T11" fmla="*/ 10 h 63"/>
                <a:gd name="T12" fmla="*/ 0 w 68"/>
                <a:gd name="T13" fmla="*/ 21 h 63"/>
                <a:gd name="T14" fmla="*/ 0 w 68"/>
                <a:gd name="T15" fmla="*/ 26 h 63"/>
                <a:gd name="T16" fmla="*/ 5 w 68"/>
                <a:gd name="T17" fmla="*/ 31 h 63"/>
                <a:gd name="T18" fmla="*/ 21 w 68"/>
                <a:gd name="T19" fmla="*/ 42 h 63"/>
                <a:gd name="T20" fmla="*/ 32 w 68"/>
                <a:gd name="T21" fmla="*/ 47 h 63"/>
                <a:gd name="T22" fmla="*/ 32 w 68"/>
                <a:gd name="T23" fmla="*/ 52 h 63"/>
                <a:gd name="T24" fmla="*/ 37 w 68"/>
                <a:gd name="T25" fmla="*/ 57 h 63"/>
                <a:gd name="T26" fmla="*/ 37 w 68"/>
                <a:gd name="T27" fmla="*/ 63 h 63"/>
                <a:gd name="T28" fmla="*/ 42 w 68"/>
                <a:gd name="T29" fmla="*/ 63 h 63"/>
                <a:gd name="T30" fmla="*/ 47 w 68"/>
                <a:gd name="T31" fmla="*/ 57 h 63"/>
                <a:gd name="T32" fmla="*/ 53 w 68"/>
                <a:gd name="T33" fmla="*/ 52 h 63"/>
                <a:gd name="T34" fmla="*/ 58 w 68"/>
                <a:gd name="T35" fmla="*/ 47 h 63"/>
                <a:gd name="T36" fmla="*/ 63 w 68"/>
                <a:gd name="T37" fmla="*/ 47 h 63"/>
                <a:gd name="T38" fmla="*/ 68 w 68"/>
                <a:gd name="T39" fmla="*/ 42 h 63"/>
                <a:gd name="T40" fmla="*/ 68 w 68"/>
                <a:gd name="T41" fmla="*/ 36 h 63"/>
                <a:gd name="T42" fmla="*/ 68 w 68"/>
                <a:gd name="T43" fmla="*/ 31 h 63"/>
                <a:gd name="T44" fmla="*/ 63 w 68"/>
                <a:gd name="T45" fmla="*/ 31 h 63"/>
                <a:gd name="T46" fmla="*/ 47 w 68"/>
                <a:gd name="T47" fmla="*/ 21 h 63"/>
                <a:gd name="T48" fmla="*/ 42 w 68"/>
                <a:gd name="T49" fmla="*/ 15 h 63"/>
                <a:gd name="T50" fmla="*/ 37 w 68"/>
                <a:gd name="T51" fmla="*/ 5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63"/>
                <a:gd name="T80" fmla="*/ 68 w 68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63">
                  <a:moveTo>
                    <a:pt x="37" y="5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16" y="5"/>
                  </a:lnTo>
                  <a:lnTo>
                    <a:pt x="16" y="10"/>
                  </a:lnTo>
                  <a:lnTo>
                    <a:pt x="11" y="10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5" y="31"/>
                  </a:lnTo>
                  <a:lnTo>
                    <a:pt x="21" y="42"/>
                  </a:lnTo>
                  <a:lnTo>
                    <a:pt x="32" y="47"/>
                  </a:lnTo>
                  <a:lnTo>
                    <a:pt x="32" y="52"/>
                  </a:lnTo>
                  <a:lnTo>
                    <a:pt x="37" y="57"/>
                  </a:lnTo>
                  <a:lnTo>
                    <a:pt x="37" y="63"/>
                  </a:lnTo>
                  <a:lnTo>
                    <a:pt x="42" y="63"/>
                  </a:lnTo>
                  <a:lnTo>
                    <a:pt x="47" y="57"/>
                  </a:lnTo>
                  <a:lnTo>
                    <a:pt x="53" y="52"/>
                  </a:lnTo>
                  <a:lnTo>
                    <a:pt x="58" y="47"/>
                  </a:lnTo>
                  <a:lnTo>
                    <a:pt x="63" y="47"/>
                  </a:lnTo>
                  <a:lnTo>
                    <a:pt x="68" y="42"/>
                  </a:lnTo>
                  <a:lnTo>
                    <a:pt x="68" y="36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47" y="21"/>
                  </a:lnTo>
                  <a:lnTo>
                    <a:pt x="42" y="1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5" name="Freeform 137"/>
            <p:cNvSpPr>
              <a:spLocks/>
            </p:cNvSpPr>
            <p:nvPr/>
          </p:nvSpPr>
          <p:spPr bwMode="auto">
            <a:xfrm>
              <a:off x="2166" y="3499"/>
              <a:ext cx="58" cy="48"/>
            </a:xfrm>
            <a:custGeom>
              <a:avLst/>
              <a:gdLst>
                <a:gd name="T0" fmla="*/ 11 w 58"/>
                <a:gd name="T1" fmla="*/ 11 h 48"/>
                <a:gd name="T2" fmla="*/ 0 w 58"/>
                <a:gd name="T3" fmla="*/ 21 h 48"/>
                <a:gd name="T4" fmla="*/ 0 w 58"/>
                <a:gd name="T5" fmla="*/ 27 h 48"/>
                <a:gd name="T6" fmla="*/ 0 w 58"/>
                <a:gd name="T7" fmla="*/ 32 h 48"/>
                <a:gd name="T8" fmla="*/ 5 w 58"/>
                <a:gd name="T9" fmla="*/ 32 h 48"/>
                <a:gd name="T10" fmla="*/ 16 w 58"/>
                <a:gd name="T11" fmla="*/ 32 h 48"/>
                <a:gd name="T12" fmla="*/ 21 w 58"/>
                <a:gd name="T13" fmla="*/ 32 h 48"/>
                <a:gd name="T14" fmla="*/ 21 w 58"/>
                <a:gd name="T15" fmla="*/ 37 h 48"/>
                <a:gd name="T16" fmla="*/ 26 w 58"/>
                <a:gd name="T17" fmla="*/ 42 h 48"/>
                <a:gd name="T18" fmla="*/ 37 w 58"/>
                <a:gd name="T19" fmla="*/ 48 h 48"/>
                <a:gd name="T20" fmla="*/ 47 w 58"/>
                <a:gd name="T21" fmla="*/ 48 h 48"/>
                <a:gd name="T22" fmla="*/ 53 w 58"/>
                <a:gd name="T23" fmla="*/ 48 h 48"/>
                <a:gd name="T24" fmla="*/ 58 w 58"/>
                <a:gd name="T25" fmla="*/ 42 h 48"/>
                <a:gd name="T26" fmla="*/ 53 w 58"/>
                <a:gd name="T27" fmla="*/ 37 h 48"/>
                <a:gd name="T28" fmla="*/ 42 w 58"/>
                <a:gd name="T29" fmla="*/ 27 h 48"/>
                <a:gd name="T30" fmla="*/ 42 w 58"/>
                <a:gd name="T31" fmla="*/ 16 h 48"/>
                <a:gd name="T32" fmla="*/ 37 w 58"/>
                <a:gd name="T33" fmla="*/ 6 h 48"/>
                <a:gd name="T34" fmla="*/ 32 w 58"/>
                <a:gd name="T35" fmla="*/ 0 h 48"/>
                <a:gd name="T36" fmla="*/ 26 w 58"/>
                <a:gd name="T37" fmla="*/ 0 h 48"/>
                <a:gd name="T38" fmla="*/ 21 w 58"/>
                <a:gd name="T39" fmla="*/ 6 h 48"/>
                <a:gd name="T40" fmla="*/ 11 w 58"/>
                <a:gd name="T41" fmla="*/ 11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8"/>
                <a:gd name="T64" fmla="*/ 0 h 48"/>
                <a:gd name="T65" fmla="*/ 58 w 58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8" h="48">
                  <a:moveTo>
                    <a:pt x="11" y="11"/>
                  </a:moveTo>
                  <a:lnTo>
                    <a:pt x="0" y="21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5" y="32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1" y="37"/>
                  </a:lnTo>
                  <a:lnTo>
                    <a:pt x="26" y="42"/>
                  </a:lnTo>
                  <a:lnTo>
                    <a:pt x="37" y="48"/>
                  </a:lnTo>
                  <a:lnTo>
                    <a:pt x="47" y="48"/>
                  </a:lnTo>
                  <a:lnTo>
                    <a:pt x="53" y="48"/>
                  </a:lnTo>
                  <a:lnTo>
                    <a:pt x="58" y="42"/>
                  </a:lnTo>
                  <a:lnTo>
                    <a:pt x="53" y="37"/>
                  </a:lnTo>
                  <a:lnTo>
                    <a:pt x="42" y="27"/>
                  </a:lnTo>
                  <a:lnTo>
                    <a:pt x="42" y="16"/>
                  </a:lnTo>
                  <a:lnTo>
                    <a:pt x="37" y="6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6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6" name="Freeform 138"/>
            <p:cNvSpPr>
              <a:spLocks/>
            </p:cNvSpPr>
            <p:nvPr/>
          </p:nvSpPr>
          <p:spPr bwMode="auto">
            <a:xfrm>
              <a:off x="2124" y="3468"/>
              <a:ext cx="58" cy="58"/>
            </a:xfrm>
            <a:custGeom>
              <a:avLst/>
              <a:gdLst>
                <a:gd name="T0" fmla="*/ 58 w 58"/>
                <a:gd name="T1" fmla="*/ 42 h 58"/>
                <a:gd name="T2" fmla="*/ 53 w 58"/>
                <a:gd name="T3" fmla="*/ 47 h 58"/>
                <a:gd name="T4" fmla="*/ 47 w 58"/>
                <a:gd name="T5" fmla="*/ 52 h 58"/>
                <a:gd name="T6" fmla="*/ 42 w 58"/>
                <a:gd name="T7" fmla="*/ 58 h 58"/>
                <a:gd name="T8" fmla="*/ 37 w 58"/>
                <a:gd name="T9" fmla="*/ 58 h 58"/>
                <a:gd name="T10" fmla="*/ 37 w 58"/>
                <a:gd name="T11" fmla="*/ 52 h 58"/>
                <a:gd name="T12" fmla="*/ 32 w 58"/>
                <a:gd name="T13" fmla="*/ 47 h 58"/>
                <a:gd name="T14" fmla="*/ 32 w 58"/>
                <a:gd name="T15" fmla="*/ 42 h 58"/>
                <a:gd name="T16" fmla="*/ 21 w 58"/>
                <a:gd name="T17" fmla="*/ 37 h 58"/>
                <a:gd name="T18" fmla="*/ 5 w 58"/>
                <a:gd name="T19" fmla="*/ 26 h 58"/>
                <a:gd name="T20" fmla="*/ 0 w 58"/>
                <a:gd name="T21" fmla="*/ 21 h 58"/>
                <a:gd name="T22" fmla="*/ 0 w 58"/>
                <a:gd name="T23" fmla="*/ 16 h 58"/>
                <a:gd name="T24" fmla="*/ 11 w 58"/>
                <a:gd name="T25" fmla="*/ 5 h 58"/>
                <a:gd name="T26" fmla="*/ 16 w 58"/>
                <a:gd name="T27" fmla="*/ 5 h 58"/>
                <a:gd name="T28" fmla="*/ 16 w 58"/>
                <a:gd name="T29" fmla="*/ 0 h 58"/>
                <a:gd name="T30" fmla="*/ 5 w 58"/>
                <a:gd name="T31" fmla="*/ 10 h 58"/>
                <a:gd name="T32" fmla="*/ 5 w 58"/>
                <a:gd name="T33" fmla="*/ 16 h 58"/>
                <a:gd name="T34" fmla="*/ 11 w 58"/>
                <a:gd name="T35" fmla="*/ 21 h 58"/>
                <a:gd name="T36" fmla="*/ 26 w 58"/>
                <a:gd name="T37" fmla="*/ 26 h 58"/>
                <a:gd name="T38" fmla="*/ 37 w 58"/>
                <a:gd name="T39" fmla="*/ 37 h 58"/>
                <a:gd name="T40" fmla="*/ 37 w 58"/>
                <a:gd name="T41" fmla="*/ 42 h 58"/>
                <a:gd name="T42" fmla="*/ 42 w 58"/>
                <a:gd name="T43" fmla="*/ 47 h 58"/>
                <a:gd name="T44" fmla="*/ 47 w 58"/>
                <a:gd name="T45" fmla="*/ 47 h 58"/>
                <a:gd name="T46" fmla="*/ 58 w 58"/>
                <a:gd name="T47" fmla="*/ 42 h 5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8"/>
                <a:gd name="T73" fmla="*/ 0 h 58"/>
                <a:gd name="T74" fmla="*/ 58 w 58"/>
                <a:gd name="T75" fmla="*/ 58 h 5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8" h="58">
                  <a:moveTo>
                    <a:pt x="58" y="42"/>
                  </a:moveTo>
                  <a:lnTo>
                    <a:pt x="53" y="47"/>
                  </a:lnTo>
                  <a:lnTo>
                    <a:pt x="47" y="52"/>
                  </a:lnTo>
                  <a:lnTo>
                    <a:pt x="42" y="58"/>
                  </a:lnTo>
                  <a:lnTo>
                    <a:pt x="37" y="58"/>
                  </a:lnTo>
                  <a:lnTo>
                    <a:pt x="37" y="52"/>
                  </a:lnTo>
                  <a:lnTo>
                    <a:pt x="32" y="47"/>
                  </a:lnTo>
                  <a:lnTo>
                    <a:pt x="32" y="42"/>
                  </a:lnTo>
                  <a:lnTo>
                    <a:pt x="21" y="37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1" y="5"/>
                  </a:lnTo>
                  <a:lnTo>
                    <a:pt x="16" y="5"/>
                  </a:lnTo>
                  <a:lnTo>
                    <a:pt x="16" y="0"/>
                  </a:lnTo>
                  <a:lnTo>
                    <a:pt x="5" y="10"/>
                  </a:lnTo>
                  <a:lnTo>
                    <a:pt x="5" y="16"/>
                  </a:lnTo>
                  <a:lnTo>
                    <a:pt x="11" y="21"/>
                  </a:lnTo>
                  <a:lnTo>
                    <a:pt x="26" y="26"/>
                  </a:lnTo>
                  <a:lnTo>
                    <a:pt x="37" y="37"/>
                  </a:lnTo>
                  <a:lnTo>
                    <a:pt x="37" y="42"/>
                  </a:lnTo>
                  <a:lnTo>
                    <a:pt x="42" y="47"/>
                  </a:lnTo>
                  <a:lnTo>
                    <a:pt x="47" y="47"/>
                  </a:lnTo>
                  <a:lnTo>
                    <a:pt x="58" y="42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7" name="Freeform 139"/>
            <p:cNvSpPr>
              <a:spLocks/>
            </p:cNvSpPr>
            <p:nvPr/>
          </p:nvSpPr>
          <p:spPr bwMode="auto">
            <a:xfrm>
              <a:off x="2166" y="3510"/>
              <a:ext cx="53" cy="37"/>
            </a:xfrm>
            <a:custGeom>
              <a:avLst/>
              <a:gdLst>
                <a:gd name="T0" fmla="*/ 53 w 53"/>
                <a:gd name="T1" fmla="*/ 37 h 37"/>
                <a:gd name="T2" fmla="*/ 47 w 53"/>
                <a:gd name="T3" fmla="*/ 37 h 37"/>
                <a:gd name="T4" fmla="*/ 37 w 53"/>
                <a:gd name="T5" fmla="*/ 37 h 37"/>
                <a:gd name="T6" fmla="*/ 26 w 53"/>
                <a:gd name="T7" fmla="*/ 31 h 37"/>
                <a:gd name="T8" fmla="*/ 21 w 53"/>
                <a:gd name="T9" fmla="*/ 26 h 37"/>
                <a:gd name="T10" fmla="*/ 21 w 53"/>
                <a:gd name="T11" fmla="*/ 21 h 37"/>
                <a:gd name="T12" fmla="*/ 16 w 53"/>
                <a:gd name="T13" fmla="*/ 21 h 37"/>
                <a:gd name="T14" fmla="*/ 5 w 53"/>
                <a:gd name="T15" fmla="*/ 21 h 37"/>
                <a:gd name="T16" fmla="*/ 0 w 53"/>
                <a:gd name="T17" fmla="*/ 21 h 37"/>
                <a:gd name="T18" fmla="*/ 0 w 53"/>
                <a:gd name="T19" fmla="*/ 16 h 37"/>
                <a:gd name="T20" fmla="*/ 0 w 53"/>
                <a:gd name="T21" fmla="*/ 10 h 37"/>
                <a:gd name="T22" fmla="*/ 11 w 53"/>
                <a:gd name="T23" fmla="*/ 0 h 37"/>
                <a:gd name="T24" fmla="*/ 11 w 53"/>
                <a:gd name="T25" fmla="*/ 5 h 37"/>
                <a:gd name="T26" fmla="*/ 5 w 53"/>
                <a:gd name="T27" fmla="*/ 10 h 37"/>
                <a:gd name="T28" fmla="*/ 11 w 53"/>
                <a:gd name="T29" fmla="*/ 16 h 37"/>
                <a:gd name="T30" fmla="*/ 26 w 53"/>
                <a:gd name="T31" fmla="*/ 21 h 37"/>
                <a:gd name="T32" fmla="*/ 32 w 53"/>
                <a:gd name="T33" fmla="*/ 26 h 37"/>
                <a:gd name="T34" fmla="*/ 42 w 53"/>
                <a:gd name="T35" fmla="*/ 37 h 37"/>
                <a:gd name="T36" fmla="*/ 53 w 53"/>
                <a:gd name="T37" fmla="*/ 37 h 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3"/>
                <a:gd name="T58" fmla="*/ 0 h 37"/>
                <a:gd name="T59" fmla="*/ 53 w 53"/>
                <a:gd name="T60" fmla="*/ 37 h 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3" h="37">
                  <a:moveTo>
                    <a:pt x="53" y="37"/>
                  </a:moveTo>
                  <a:lnTo>
                    <a:pt x="47" y="37"/>
                  </a:lnTo>
                  <a:lnTo>
                    <a:pt x="37" y="37"/>
                  </a:lnTo>
                  <a:lnTo>
                    <a:pt x="26" y="31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5" y="10"/>
                  </a:lnTo>
                  <a:lnTo>
                    <a:pt x="11" y="16"/>
                  </a:lnTo>
                  <a:lnTo>
                    <a:pt x="26" y="21"/>
                  </a:lnTo>
                  <a:lnTo>
                    <a:pt x="32" y="26"/>
                  </a:lnTo>
                  <a:lnTo>
                    <a:pt x="42" y="37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8" name="Freeform 140"/>
            <p:cNvSpPr>
              <a:spLocks/>
            </p:cNvSpPr>
            <p:nvPr/>
          </p:nvSpPr>
          <p:spPr bwMode="auto">
            <a:xfrm>
              <a:off x="1998" y="2779"/>
              <a:ext cx="236" cy="563"/>
            </a:xfrm>
            <a:custGeom>
              <a:avLst/>
              <a:gdLst>
                <a:gd name="T0" fmla="*/ 179 w 236"/>
                <a:gd name="T1" fmla="*/ 0 h 563"/>
                <a:gd name="T2" fmla="*/ 168 w 236"/>
                <a:gd name="T3" fmla="*/ 0 h 563"/>
                <a:gd name="T4" fmla="*/ 152 w 236"/>
                <a:gd name="T5" fmla="*/ 11 h 563"/>
                <a:gd name="T6" fmla="*/ 147 w 236"/>
                <a:gd name="T7" fmla="*/ 16 h 563"/>
                <a:gd name="T8" fmla="*/ 142 w 236"/>
                <a:gd name="T9" fmla="*/ 27 h 563"/>
                <a:gd name="T10" fmla="*/ 142 w 236"/>
                <a:gd name="T11" fmla="*/ 37 h 563"/>
                <a:gd name="T12" fmla="*/ 142 w 236"/>
                <a:gd name="T13" fmla="*/ 48 h 563"/>
                <a:gd name="T14" fmla="*/ 147 w 236"/>
                <a:gd name="T15" fmla="*/ 69 h 563"/>
                <a:gd name="T16" fmla="*/ 152 w 236"/>
                <a:gd name="T17" fmla="*/ 84 h 563"/>
                <a:gd name="T18" fmla="*/ 152 w 236"/>
                <a:gd name="T19" fmla="*/ 111 h 563"/>
                <a:gd name="T20" fmla="*/ 142 w 236"/>
                <a:gd name="T21" fmla="*/ 148 h 563"/>
                <a:gd name="T22" fmla="*/ 105 w 236"/>
                <a:gd name="T23" fmla="*/ 226 h 563"/>
                <a:gd name="T24" fmla="*/ 84 w 236"/>
                <a:gd name="T25" fmla="*/ 284 h 563"/>
                <a:gd name="T26" fmla="*/ 68 w 236"/>
                <a:gd name="T27" fmla="*/ 353 h 563"/>
                <a:gd name="T28" fmla="*/ 63 w 236"/>
                <a:gd name="T29" fmla="*/ 405 h 563"/>
                <a:gd name="T30" fmla="*/ 53 w 236"/>
                <a:gd name="T31" fmla="*/ 437 h 563"/>
                <a:gd name="T32" fmla="*/ 42 w 236"/>
                <a:gd name="T33" fmla="*/ 458 h 563"/>
                <a:gd name="T34" fmla="*/ 26 w 236"/>
                <a:gd name="T35" fmla="*/ 479 h 563"/>
                <a:gd name="T36" fmla="*/ 11 w 236"/>
                <a:gd name="T37" fmla="*/ 494 h 563"/>
                <a:gd name="T38" fmla="*/ 0 w 236"/>
                <a:gd name="T39" fmla="*/ 515 h 563"/>
                <a:gd name="T40" fmla="*/ 0 w 236"/>
                <a:gd name="T41" fmla="*/ 526 h 563"/>
                <a:gd name="T42" fmla="*/ 0 w 236"/>
                <a:gd name="T43" fmla="*/ 536 h 563"/>
                <a:gd name="T44" fmla="*/ 11 w 236"/>
                <a:gd name="T45" fmla="*/ 547 h 563"/>
                <a:gd name="T46" fmla="*/ 21 w 236"/>
                <a:gd name="T47" fmla="*/ 557 h 563"/>
                <a:gd name="T48" fmla="*/ 53 w 236"/>
                <a:gd name="T49" fmla="*/ 563 h 563"/>
                <a:gd name="T50" fmla="*/ 68 w 236"/>
                <a:gd name="T51" fmla="*/ 563 h 563"/>
                <a:gd name="T52" fmla="*/ 79 w 236"/>
                <a:gd name="T53" fmla="*/ 557 h 563"/>
                <a:gd name="T54" fmla="*/ 84 w 236"/>
                <a:gd name="T55" fmla="*/ 552 h 563"/>
                <a:gd name="T56" fmla="*/ 89 w 236"/>
                <a:gd name="T57" fmla="*/ 542 h 563"/>
                <a:gd name="T58" fmla="*/ 89 w 236"/>
                <a:gd name="T59" fmla="*/ 531 h 563"/>
                <a:gd name="T60" fmla="*/ 89 w 236"/>
                <a:gd name="T61" fmla="*/ 521 h 563"/>
                <a:gd name="T62" fmla="*/ 89 w 236"/>
                <a:gd name="T63" fmla="*/ 447 h 563"/>
                <a:gd name="T64" fmla="*/ 95 w 236"/>
                <a:gd name="T65" fmla="*/ 379 h 563"/>
                <a:gd name="T66" fmla="*/ 105 w 236"/>
                <a:gd name="T67" fmla="*/ 337 h 563"/>
                <a:gd name="T68" fmla="*/ 121 w 236"/>
                <a:gd name="T69" fmla="*/ 274 h 563"/>
                <a:gd name="T70" fmla="*/ 147 w 236"/>
                <a:gd name="T71" fmla="*/ 211 h 563"/>
                <a:gd name="T72" fmla="*/ 173 w 236"/>
                <a:gd name="T73" fmla="*/ 163 h 563"/>
                <a:gd name="T74" fmla="*/ 215 w 236"/>
                <a:gd name="T75" fmla="*/ 95 h 563"/>
                <a:gd name="T76" fmla="*/ 236 w 236"/>
                <a:gd name="T77" fmla="*/ 58 h 563"/>
                <a:gd name="T78" fmla="*/ 236 w 236"/>
                <a:gd name="T79" fmla="*/ 48 h 563"/>
                <a:gd name="T80" fmla="*/ 236 w 236"/>
                <a:gd name="T81" fmla="*/ 42 h 563"/>
                <a:gd name="T82" fmla="*/ 236 w 236"/>
                <a:gd name="T83" fmla="*/ 32 h 563"/>
                <a:gd name="T84" fmla="*/ 231 w 236"/>
                <a:gd name="T85" fmla="*/ 21 h 563"/>
                <a:gd name="T86" fmla="*/ 221 w 236"/>
                <a:gd name="T87" fmla="*/ 16 h 563"/>
                <a:gd name="T88" fmla="*/ 210 w 236"/>
                <a:gd name="T89" fmla="*/ 11 h 563"/>
                <a:gd name="T90" fmla="*/ 179 w 236"/>
                <a:gd name="T91" fmla="*/ 0 h 5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6"/>
                <a:gd name="T139" fmla="*/ 0 h 563"/>
                <a:gd name="T140" fmla="*/ 236 w 236"/>
                <a:gd name="T141" fmla="*/ 563 h 56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6" h="563">
                  <a:moveTo>
                    <a:pt x="179" y="0"/>
                  </a:moveTo>
                  <a:lnTo>
                    <a:pt x="168" y="0"/>
                  </a:lnTo>
                  <a:lnTo>
                    <a:pt x="152" y="11"/>
                  </a:lnTo>
                  <a:lnTo>
                    <a:pt x="147" y="16"/>
                  </a:lnTo>
                  <a:lnTo>
                    <a:pt x="142" y="27"/>
                  </a:lnTo>
                  <a:lnTo>
                    <a:pt x="142" y="37"/>
                  </a:lnTo>
                  <a:lnTo>
                    <a:pt x="142" y="48"/>
                  </a:lnTo>
                  <a:lnTo>
                    <a:pt x="147" y="69"/>
                  </a:lnTo>
                  <a:lnTo>
                    <a:pt x="152" y="84"/>
                  </a:lnTo>
                  <a:lnTo>
                    <a:pt x="152" y="111"/>
                  </a:lnTo>
                  <a:lnTo>
                    <a:pt x="142" y="148"/>
                  </a:lnTo>
                  <a:lnTo>
                    <a:pt x="105" y="226"/>
                  </a:lnTo>
                  <a:lnTo>
                    <a:pt x="84" y="284"/>
                  </a:lnTo>
                  <a:lnTo>
                    <a:pt x="68" y="353"/>
                  </a:lnTo>
                  <a:lnTo>
                    <a:pt x="63" y="405"/>
                  </a:lnTo>
                  <a:lnTo>
                    <a:pt x="53" y="437"/>
                  </a:lnTo>
                  <a:lnTo>
                    <a:pt x="42" y="458"/>
                  </a:lnTo>
                  <a:lnTo>
                    <a:pt x="26" y="479"/>
                  </a:lnTo>
                  <a:lnTo>
                    <a:pt x="11" y="494"/>
                  </a:lnTo>
                  <a:lnTo>
                    <a:pt x="0" y="515"/>
                  </a:lnTo>
                  <a:lnTo>
                    <a:pt x="0" y="526"/>
                  </a:lnTo>
                  <a:lnTo>
                    <a:pt x="0" y="536"/>
                  </a:lnTo>
                  <a:lnTo>
                    <a:pt x="11" y="547"/>
                  </a:lnTo>
                  <a:lnTo>
                    <a:pt x="21" y="557"/>
                  </a:lnTo>
                  <a:lnTo>
                    <a:pt x="53" y="563"/>
                  </a:lnTo>
                  <a:lnTo>
                    <a:pt x="68" y="563"/>
                  </a:lnTo>
                  <a:lnTo>
                    <a:pt x="79" y="557"/>
                  </a:lnTo>
                  <a:lnTo>
                    <a:pt x="84" y="552"/>
                  </a:lnTo>
                  <a:lnTo>
                    <a:pt x="89" y="542"/>
                  </a:lnTo>
                  <a:lnTo>
                    <a:pt x="89" y="531"/>
                  </a:lnTo>
                  <a:lnTo>
                    <a:pt x="89" y="521"/>
                  </a:lnTo>
                  <a:lnTo>
                    <a:pt x="89" y="447"/>
                  </a:lnTo>
                  <a:lnTo>
                    <a:pt x="95" y="379"/>
                  </a:lnTo>
                  <a:lnTo>
                    <a:pt x="105" y="337"/>
                  </a:lnTo>
                  <a:lnTo>
                    <a:pt x="121" y="274"/>
                  </a:lnTo>
                  <a:lnTo>
                    <a:pt x="147" y="211"/>
                  </a:lnTo>
                  <a:lnTo>
                    <a:pt x="173" y="163"/>
                  </a:lnTo>
                  <a:lnTo>
                    <a:pt x="215" y="95"/>
                  </a:lnTo>
                  <a:lnTo>
                    <a:pt x="236" y="58"/>
                  </a:lnTo>
                  <a:lnTo>
                    <a:pt x="236" y="48"/>
                  </a:lnTo>
                  <a:lnTo>
                    <a:pt x="236" y="42"/>
                  </a:lnTo>
                  <a:lnTo>
                    <a:pt x="236" y="32"/>
                  </a:lnTo>
                  <a:lnTo>
                    <a:pt x="231" y="21"/>
                  </a:lnTo>
                  <a:lnTo>
                    <a:pt x="221" y="16"/>
                  </a:lnTo>
                  <a:lnTo>
                    <a:pt x="210" y="11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69" name="Freeform 141"/>
            <p:cNvSpPr>
              <a:spLocks/>
            </p:cNvSpPr>
            <p:nvPr/>
          </p:nvSpPr>
          <p:spPr bwMode="auto">
            <a:xfrm>
              <a:off x="2066" y="2806"/>
              <a:ext cx="205" cy="525"/>
            </a:xfrm>
            <a:custGeom>
              <a:avLst/>
              <a:gdLst>
                <a:gd name="T0" fmla="*/ 189 w 205"/>
                <a:gd name="T1" fmla="*/ 0 h 525"/>
                <a:gd name="T2" fmla="*/ 174 w 205"/>
                <a:gd name="T3" fmla="*/ 0 h 525"/>
                <a:gd name="T4" fmla="*/ 158 w 205"/>
                <a:gd name="T5" fmla="*/ 10 h 525"/>
                <a:gd name="T6" fmla="*/ 147 w 205"/>
                <a:gd name="T7" fmla="*/ 26 h 525"/>
                <a:gd name="T8" fmla="*/ 137 w 205"/>
                <a:gd name="T9" fmla="*/ 47 h 525"/>
                <a:gd name="T10" fmla="*/ 132 w 205"/>
                <a:gd name="T11" fmla="*/ 78 h 525"/>
                <a:gd name="T12" fmla="*/ 137 w 205"/>
                <a:gd name="T13" fmla="*/ 110 h 525"/>
                <a:gd name="T14" fmla="*/ 137 w 205"/>
                <a:gd name="T15" fmla="*/ 136 h 525"/>
                <a:gd name="T16" fmla="*/ 126 w 205"/>
                <a:gd name="T17" fmla="*/ 178 h 525"/>
                <a:gd name="T18" fmla="*/ 95 w 205"/>
                <a:gd name="T19" fmla="*/ 262 h 525"/>
                <a:gd name="T20" fmla="*/ 6 w 205"/>
                <a:gd name="T21" fmla="*/ 467 h 525"/>
                <a:gd name="T22" fmla="*/ 0 w 205"/>
                <a:gd name="T23" fmla="*/ 483 h 525"/>
                <a:gd name="T24" fmla="*/ 0 w 205"/>
                <a:gd name="T25" fmla="*/ 494 h 525"/>
                <a:gd name="T26" fmla="*/ 6 w 205"/>
                <a:gd name="T27" fmla="*/ 509 h 525"/>
                <a:gd name="T28" fmla="*/ 16 w 205"/>
                <a:gd name="T29" fmla="*/ 520 h 525"/>
                <a:gd name="T30" fmla="*/ 27 w 205"/>
                <a:gd name="T31" fmla="*/ 525 h 525"/>
                <a:gd name="T32" fmla="*/ 32 w 205"/>
                <a:gd name="T33" fmla="*/ 525 h 525"/>
                <a:gd name="T34" fmla="*/ 42 w 205"/>
                <a:gd name="T35" fmla="*/ 525 h 525"/>
                <a:gd name="T36" fmla="*/ 48 w 205"/>
                <a:gd name="T37" fmla="*/ 520 h 525"/>
                <a:gd name="T38" fmla="*/ 48 w 205"/>
                <a:gd name="T39" fmla="*/ 515 h 525"/>
                <a:gd name="T40" fmla="*/ 53 w 205"/>
                <a:gd name="T41" fmla="*/ 509 h 525"/>
                <a:gd name="T42" fmla="*/ 53 w 205"/>
                <a:gd name="T43" fmla="*/ 499 h 525"/>
                <a:gd name="T44" fmla="*/ 53 w 205"/>
                <a:gd name="T45" fmla="*/ 457 h 525"/>
                <a:gd name="T46" fmla="*/ 58 w 205"/>
                <a:gd name="T47" fmla="*/ 436 h 525"/>
                <a:gd name="T48" fmla="*/ 69 w 205"/>
                <a:gd name="T49" fmla="*/ 410 h 525"/>
                <a:gd name="T50" fmla="*/ 121 w 205"/>
                <a:gd name="T51" fmla="*/ 294 h 525"/>
                <a:gd name="T52" fmla="*/ 147 w 205"/>
                <a:gd name="T53" fmla="*/ 226 h 525"/>
                <a:gd name="T54" fmla="*/ 163 w 205"/>
                <a:gd name="T55" fmla="*/ 173 h 525"/>
                <a:gd name="T56" fmla="*/ 174 w 205"/>
                <a:gd name="T57" fmla="*/ 99 h 525"/>
                <a:gd name="T58" fmla="*/ 179 w 205"/>
                <a:gd name="T59" fmla="*/ 73 h 525"/>
                <a:gd name="T60" fmla="*/ 184 w 205"/>
                <a:gd name="T61" fmla="*/ 52 h 525"/>
                <a:gd name="T62" fmla="*/ 205 w 205"/>
                <a:gd name="T63" fmla="*/ 15 h 525"/>
                <a:gd name="T64" fmla="*/ 205 w 205"/>
                <a:gd name="T65" fmla="*/ 5 h 525"/>
                <a:gd name="T66" fmla="*/ 205 w 205"/>
                <a:gd name="T67" fmla="*/ 0 h 525"/>
                <a:gd name="T68" fmla="*/ 200 w 205"/>
                <a:gd name="T69" fmla="*/ 0 h 525"/>
                <a:gd name="T70" fmla="*/ 189 w 205"/>
                <a:gd name="T71" fmla="*/ 0 h 5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5"/>
                <a:gd name="T109" fmla="*/ 0 h 525"/>
                <a:gd name="T110" fmla="*/ 205 w 205"/>
                <a:gd name="T111" fmla="*/ 525 h 5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5" h="525">
                  <a:moveTo>
                    <a:pt x="189" y="0"/>
                  </a:moveTo>
                  <a:lnTo>
                    <a:pt x="174" y="0"/>
                  </a:lnTo>
                  <a:lnTo>
                    <a:pt x="158" y="10"/>
                  </a:lnTo>
                  <a:lnTo>
                    <a:pt x="147" y="26"/>
                  </a:lnTo>
                  <a:lnTo>
                    <a:pt x="137" y="47"/>
                  </a:lnTo>
                  <a:lnTo>
                    <a:pt x="132" y="78"/>
                  </a:lnTo>
                  <a:lnTo>
                    <a:pt x="137" y="110"/>
                  </a:lnTo>
                  <a:lnTo>
                    <a:pt x="137" y="136"/>
                  </a:lnTo>
                  <a:lnTo>
                    <a:pt x="126" y="178"/>
                  </a:lnTo>
                  <a:lnTo>
                    <a:pt x="95" y="262"/>
                  </a:lnTo>
                  <a:lnTo>
                    <a:pt x="6" y="467"/>
                  </a:lnTo>
                  <a:lnTo>
                    <a:pt x="0" y="483"/>
                  </a:lnTo>
                  <a:lnTo>
                    <a:pt x="0" y="494"/>
                  </a:lnTo>
                  <a:lnTo>
                    <a:pt x="6" y="509"/>
                  </a:lnTo>
                  <a:lnTo>
                    <a:pt x="16" y="520"/>
                  </a:lnTo>
                  <a:lnTo>
                    <a:pt x="27" y="525"/>
                  </a:lnTo>
                  <a:lnTo>
                    <a:pt x="32" y="525"/>
                  </a:lnTo>
                  <a:lnTo>
                    <a:pt x="42" y="525"/>
                  </a:lnTo>
                  <a:lnTo>
                    <a:pt x="48" y="520"/>
                  </a:lnTo>
                  <a:lnTo>
                    <a:pt x="48" y="515"/>
                  </a:lnTo>
                  <a:lnTo>
                    <a:pt x="53" y="509"/>
                  </a:lnTo>
                  <a:lnTo>
                    <a:pt x="53" y="499"/>
                  </a:lnTo>
                  <a:lnTo>
                    <a:pt x="53" y="457"/>
                  </a:lnTo>
                  <a:lnTo>
                    <a:pt x="58" y="436"/>
                  </a:lnTo>
                  <a:lnTo>
                    <a:pt x="69" y="410"/>
                  </a:lnTo>
                  <a:lnTo>
                    <a:pt x="121" y="294"/>
                  </a:lnTo>
                  <a:lnTo>
                    <a:pt x="147" y="226"/>
                  </a:lnTo>
                  <a:lnTo>
                    <a:pt x="163" y="173"/>
                  </a:lnTo>
                  <a:lnTo>
                    <a:pt x="174" y="99"/>
                  </a:lnTo>
                  <a:lnTo>
                    <a:pt x="179" y="73"/>
                  </a:lnTo>
                  <a:lnTo>
                    <a:pt x="184" y="52"/>
                  </a:lnTo>
                  <a:lnTo>
                    <a:pt x="205" y="15"/>
                  </a:lnTo>
                  <a:lnTo>
                    <a:pt x="205" y="5"/>
                  </a:lnTo>
                  <a:lnTo>
                    <a:pt x="205" y="0"/>
                  </a:lnTo>
                  <a:lnTo>
                    <a:pt x="200" y="0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0" name="Freeform 142"/>
            <p:cNvSpPr>
              <a:spLocks/>
            </p:cNvSpPr>
            <p:nvPr/>
          </p:nvSpPr>
          <p:spPr bwMode="auto">
            <a:xfrm>
              <a:off x="1998" y="2779"/>
              <a:ext cx="189" cy="557"/>
            </a:xfrm>
            <a:custGeom>
              <a:avLst/>
              <a:gdLst>
                <a:gd name="T0" fmla="*/ 21 w 189"/>
                <a:gd name="T1" fmla="*/ 557 h 557"/>
                <a:gd name="T2" fmla="*/ 11 w 189"/>
                <a:gd name="T3" fmla="*/ 547 h 557"/>
                <a:gd name="T4" fmla="*/ 0 w 189"/>
                <a:gd name="T5" fmla="*/ 536 h 557"/>
                <a:gd name="T6" fmla="*/ 0 w 189"/>
                <a:gd name="T7" fmla="*/ 526 h 557"/>
                <a:gd name="T8" fmla="*/ 0 w 189"/>
                <a:gd name="T9" fmla="*/ 515 h 557"/>
                <a:gd name="T10" fmla="*/ 11 w 189"/>
                <a:gd name="T11" fmla="*/ 494 h 557"/>
                <a:gd name="T12" fmla="*/ 26 w 189"/>
                <a:gd name="T13" fmla="*/ 479 h 557"/>
                <a:gd name="T14" fmla="*/ 42 w 189"/>
                <a:gd name="T15" fmla="*/ 458 h 557"/>
                <a:gd name="T16" fmla="*/ 53 w 189"/>
                <a:gd name="T17" fmla="*/ 437 h 557"/>
                <a:gd name="T18" fmla="*/ 63 w 189"/>
                <a:gd name="T19" fmla="*/ 405 h 557"/>
                <a:gd name="T20" fmla="*/ 68 w 189"/>
                <a:gd name="T21" fmla="*/ 353 h 557"/>
                <a:gd name="T22" fmla="*/ 84 w 189"/>
                <a:gd name="T23" fmla="*/ 284 h 557"/>
                <a:gd name="T24" fmla="*/ 105 w 189"/>
                <a:gd name="T25" fmla="*/ 226 h 557"/>
                <a:gd name="T26" fmla="*/ 142 w 189"/>
                <a:gd name="T27" fmla="*/ 148 h 557"/>
                <a:gd name="T28" fmla="*/ 152 w 189"/>
                <a:gd name="T29" fmla="*/ 111 h 557"/>
                <a:gd name="T30" fmla="*/ 152 w 189"/>
                <a:gd name="T31" fmla="*/ 84 h 557"/>
                <a:gd name="T32" fmla="*/ 147 w 189"/>
                <a:gd name="T33" fmla="*/ 69 h 557"/>
                <a:gd name="T34" fmla="*/ 142 w 189"/>
                <a:gd name="T35" fmla="*/ 48 h 557"/>
                <a:gd name="T36" fmla="*/ 142 w 189"/>
                <a:gd name="T37" fmla="*/ 37 h 557"/>
                <a:gd name="T38" fmla="*/ 142 w 189"/>
                <a:gd name="T39" fmla="*/ 27 h 557"/>
                <a:gd name="T40" fmla="*/ 147 w 189"/>
                <a:gd name="T41" fmla="*/ 16 h 557"/>
                <a:gd name="T42" fmla="*/ 152 w 189"/>
                <a:gd name="T43" fmla="*/ 11 h 557"/>
                <a:gd name="T44" fmla="*/ 168 w 189"/>
                <a:gd name="T45" fmla="*/ 0 h 557"/>
                <a:gd name="T46" fmla="*/ 179 w 189"/>
                <a:gd name="T47" fmla="*/ 0 h 557"/>
                <a:gd name="T48" fmla="*/ 168 w 189"/>
                <a:gd name="T49" fmla="*/ 11 h 557"/>
                <a:gd name="T50" fmla="*/ 163 w 189"/>
                <a:gd name="T51" fmla="*/ 27 h 557"/>
                <a:gd name="T52" fmla="*/ 168 w 189"/>
                <a:gd name="T53" fmla="*/ 37 h 557"/>
                <a:gd name="T54" fmla="*/ 168 w 189"/>
                <a:gd name="T55" fmla="*/ 48 h 557"/>
                <a:gd name="T56" fmla="*/ 173 w 189"/>
                <a:gd name="T57" fmla="*/ 53 h 557"/>
                <a:gd name="T58" fmla="*/ 184 w 189"/>
                <a:gd name="T59" fmla="*/ 63 h 557"/>
                <a:gd name="T60" fmla="*/ 189 w 189"/>
                <a:gd name="T61" fmla="*/ 79 h 557"/>
                <a:gd name="T62" fmla="*/ 189 w 189"/>
                <a:gd name="T63" fmla="*/ 90 h 557"/>
                <a:gd name="T64" fmla="*/ 184 w 189"/>
                <a:gd name="T65" fmla="*/ 105 h 557"/>
                <a:gd name="T66" fmla="*/ 168 w 189"/>
                <a:gd name="T67" fmla="*/ 132 h 557"/>
                <a:gd name="T68" fmla="*/ 142 w 189"/>
                <a:gd name="T69" fmla="*/ 174 h 557"/>
                <a:gd name="T70" fmla="*/ 121 w 189"/>
                <a:gd name="T71" fmla="*/ 221 h 557"/>
                <a:gd name="T72" fmla="*/ 105 w 189"/>
                <a:gd name="T73" fmla="*/ 258 h 557"/>
                <a:gd name="T74" fmla="*/ 84 w 189"/>
                <a:gd name="T75" fmla="*/ 331 h 557"/>
                <a:gd name="T76" fmla="*/ 68 w 189"/>
                <a:gd name="T77" fmla="*/ 410 h 557"/>
                <a:gd name="T78" fmla="*/ 68 w 189"/>
                <a:gd name="T79" fmla="*/ 458 h 557"/>
                <a:gd name="T80" fmla="*/ 58 w 189"/>
                <a:gd name="T81" fmla="*/ 473 h 557"/>
                <a:gd name="T82" fmla="*/ 47 w 189"/>
                <a:gd name="T83" fmla="*/ 489 h 557"/>
                <a:gd name="T84" fmla="*/ 32 w 189"/>
                <a:gd name="T85" fmla="*/ 505 h 557"/>
                <a:gd name="T86" fmla="*/ 21 w 189"/>
                <a:gd name="T87" fmla="*/ 521 h 557"/>
                <a:gd name="T88" fmla="*/ 21 w 189"/>
                <a:gd name="T89" fmla="*/ 536 h 557"/>
                <a:gd name="T90" fmla="*/ 21 w 189"/>
                <a:gd name="T91" fmla="*/ 557 h 55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89"/>
                <a:gd name="T139" fmla="*/ 0 h 557"/>
                <a:gd name="T140" fmla="*/ 189 w 189"/>
                <a:gd name="T141" fmla="*/ 557 h 55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89" h="557">
                  <a:moveTo>
                    <a:pt x="21" y="557"/>
                  </a:moveTo>
                  <a:lnTo>
                    <a:pt x="11" y="547"/>
                  </a:lnTo>
                  <a:lnTo>
                    <a:pt x="0" y="536"/>
                  </a:lnTo>
                  <a:lnTo>
                    <a:pt x="0" y="526"/>
                  </a:lnTo>
                  <a:lnTo>
                    <a:pt x="0" y="515"/>
                  </a:lnTo>
                  <a:lnTo>
                    <a:pt x="11" y="494"/>
                  </a:lnTo>
                  <a:lnTo>
                    <a:pt x="26" y="479"/>
                  </a:lnTo>
                  <a:lnTo>
                    <a:pt x="42" y="458"/>
                  </a:lnTo>
                  <a:lnTo>
                    <a:pt x="53" y="437"/>
                  </a:lnTo>
                  <a:lnTo>
                    <a:pt x="63" y="405"/>
                  </a:lnTo>
                  <a:lnTo>
                    <a:pt x="68" y="353"/>
                  </a:lnTo>
                  <a:lnTo>
                    <a:pt x="84" y="284"/>
                  </a:lnTo>
                  <a:lnTo>
                    <a:pt x="105" y="226"/>
                  </a:lnTo>
                  <a:lnTo>
                    <a:pt x="142" y="148"/>
                  </a:lnTo>
                  <a:lnTo>
                    <a:pt x="152" y="111"/>
                  </a:lnTo>
                  <a:lnTo>
                    <a:pt x="152" y="84"/>
                  </a:lnTo>
                  <a:lnTo>
                    <a:pt x="147" y="69"/>
                  </a:lnTo>
                  <a:lnTo>
                    <a:pt x="142" y="48"/>
                  </a:lnTo>
                  <a:lnTo>
                    <a:pt x="142" y="37"/>
                  </a:lnTo>
                  <a:lnTo>
                    <a:pt x="142" y="27"/>
                  </a:lnTo>
                  <a:lnTo>
                    <a:pt x="147" y="16"/>
                  </a:lnTo>
                  <a:lnTo>
                    <a:pt x="152" y="11"/>
                  </a:lnTo>
                  <a:lnTo>
                    <a:pt x="168" y="0"/>
                  </a:lnTo>
                  <a:lnTo>
                    <a:pt x="179" y="0"/>
                  </a:lnTo>
                  <a:lnTo>
                    <a:pt x="168" y="11"/>
                  </a:lnTo>
                  <a:lnTo>
                    <a:pt x="163" y="27"/>
                  </a:lnTo>
                  <a:lnTo>
                    <a:pt x="168" y="37"/>
                  </a:lnTo>
                  <a:lnTo>
                    <a:pt x="168" y="48"/>
                  </a:lnTo>
                  <a:lnTo>
                    <a:pt x="173" y="53"/>
                  </a:lnTo>
                  <a:lnTo>
                    <a:pt x="184" y="63"/>
                  </a:lnTo>
                  <a:lnTo>
                    <a:pt x="189" y="79"/>
                  </a:lnTo>
                  <a:lnTo>
                    <a:pt x="189" y="90"/>
                  </a:lnTo>
                  <a:lnTo>
                    <a:pt x="184" y="105"/>
                  </a:lnTo>
                  <a:lnTo>
                    <a:pt x="168" y="132"/>
                  </a:lnTo>
                  <a:lnTo>
                    <a:pt x="142" y="174"/>
                  </a:lnTo>
                  <a:lnTo>
                    <a:pt x="121" y="221"/>
                  </a:lnTo>
                  <a:lnTo>
                    <a:pt x="105" y="258"/>
                  </a:lnTo>
                  <a:lnTo>
                    <a:pt x="84" y="331"/>
                  </a:lnTo>
                  <a:lnTo>
                    <a:pt x="68" y="410"/>
                  </a:lnTo>
                  <a:lnTo>
                    <a:pt x="68" y="458"/>
                  </a:lnTo>
                  <a:lnTo>
                    <a:pt x="58" y="473"/>
                  </a:lnTo>
                  <a:lnTo>
                    <a:pt x="47" y="489"/>
                  </a:lnTo>
                  <a:lnTo>
                    <a:pt x="32" y="505"/>
                  </a:lnTo>
                  <a:lnTo>
                    <a:pt x="21" y="521"/>
                  </a:lnTo>
                  <a:lnTo>
                    <a:pt x="21" y="536"/>
                  </a:lnTo>
                  <a:lnTo>
                    <a:pt x="21" y="55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1" name="Freeform 143"/>
            <p:cNvSpPr>
              <a:spLocks/>
            </p:cNvSpPr>
            <p:nvPr/>
          </p:nvSpPr>
          <p:spPr bwMode="auto">
            <a:xfrm>
              <a:off x="2066" y="2806"/>
              <a:ext cx="189" cy="520"/>
            </a:xfrm>
            <a:custGeom>
              <a:avLst/>
              <a:gdLst>
                <a:gd name="T0" fmla="*/ 189 w 189"/>
                <a:gd name="T1" fmla="*/ 0 h 520"/>
                <a:gd name="T2" fmla="*/ 174 w 189"/>
                <a:gd name="T3" fmla="*/ 0 h 520"/>
                <a:gd name="T4" fmla="*/ 158 w 189"/>
                <a:gd name="T5" fmla="*/ 10 h 520"/>
                <a:gd name="T6" fmla="*/ 147 w 189"/>
                <a:gd name="T7" fmla="*/ 26 h 520"/>
                <a:gd name="T8" fmla="*/ 137 w 189"/>
                <a:gd name="T9" fmla="*/ 47 h 520"/>
                <a:gd name="T10" fmla="*/ 132 w 189"/>
                <a:gd name="T11" fmla="*/ 78 h 520"/>
                <a:gd name="T12" fmla="*/ 137 w 189"/>
                <a:gd name="T13" fmla="*/ 110 h 520"/>
                <a:gd name="T14" fmla="*/ 137 w 189"/>
                <a:gd name="T15" fmla="*/ 136 h 520"/>
                <a:gd name="T16" fmla="*/ 126 w 189"/>
                <a:gd name="T17" fmla="*/ 178 h 520"/>
                <a:gd name="T18" fmla="*/ 95 w 189"/>
                <a:gd name="T19" fmla="*/ 262 h 520"/>
                <a:gd name="T20" fmla="*/ 6 w 189"/>
                <a:gd name="T21" fmla="*/ 467 h 520"/>
                <a:gd name="T22" fmla="*/ 0 w 189"/>
                <a:gd name="T23" fmla="*/ 483 h 520"/>
                <a:gd name="T24" fmla="*/ 0 w 189"/>
                <a:gd name="T25" fmla="*/ 494 h 520"/>
                <a:gd name="T26" fmla="*/ 6 w 189"/>
                <a:gd name="T27" fmla="*/ 509 h 520"/>
                <a:gd name="T28" fmla="*/ 16 w 189"/>
                <a:gd name="T29" fmla="*/ 520 h 520"/>
                <a:gd name="T30" fmla="*/ 16 w 189"/>
                <a:gd name="T31" fmla="*/ 509 h 520"/>
                <a:gd name="T32" fmla="*/ 16 w 189"/>
                <a:gd name="T33" fmla="*/ 499 h 520"/>
                <a:gd name="T34" fmla="*/ 21 w 189"/>
                <a:gd name="T35" fmla="*/ 473 h 520"/>
                <a:gd name="T36" fmla="*/ 48 w 189"/>
                <a:gd name="T37" fmla="*/ 410 h 520"/>
                <a:gd name="T38" fmla="*/ 90 w 189"/>
                <a:gd name="T39" fmla="*/ 326 h 520"/>
                <a:gd name="T40" fmla="*/ 121 w 189"/>
                <a:gd name="T41" fmla="*/ 247 h 520"/>
                <a:gd name="T42" fmla="*/ 142 w 189"/>
                <a:gd name="T43" fmla="*/ 173 h 520"/>
                <a:gd name="T44" fmla="*/ 153 w 189"/>
                <a:gd name="T45" fmla="*/ 136 h 520"/>
                <a:gd name="T46" fmla="*/ 153 w 189"/>
                <a:gd name="T47" fmla="*/ 105 h 520"/>
                <a:gd name="T48" fmla="*/ 158 w 189"/>
                <a:gd name="T49" fmla="*/ 78 h 520"/>
                <a:gd name="T50" fmla="*/ 163 w 189"/>
                <a:gd name="T51" fmla="*/ 47 h 520"/>
                <a:gd name="T52" fmla="*/ 174 w 189"/>
                <a:gd name="T53" fmla="*/ 15 h 520"/>
                <a:gd name="T54" fmla="*/ 184 w 189"/>
                <a:gd name="T55" fmla="*/ 5 h 520"/>
                <a:gd name="T56" fmla="*/ 189 w 189"/>
                <a:gd name="T57" fmla="*/ 0 h 52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9"/>
                <a:gd name="T88" fmla="*/ 0 h 520"/>
                <a:gd name="T89" fmla="*/ 189 w 189"/>
                <a:gd name="T90" fmla="*/ 520 h 52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9" h="520">
                  <a:moveTo>
                    <a:pt x="189" y="0"/>
                  </a:moveTo>
                  <a:lnTo>
                    <a:pt x="174" y="0"/>
                  </a:lnTo>
                  <a:lnTo>
                    <a:pt x="158" y="10"/>
                  </a:lnTo>
                  <a:lnTo>
                    <a:pt x="147" y="26"/>
                  </a:lnTo>
                  <a:lnTo>
                    <a:pt x="137" y="47"/>
                  </a:lnTo>
                  <a:lnTo>
                    <a:pt x="132" y="78"/>
                  </a:lnTo>
                  <a:lnTo>
                    <a:pt x="137" y="110"/>
                  </a:lnTo>
                  <a:lnTo>
                    <a:pt x="137" y="136"/>
                  </a:lnTo>
                  <a:lnTo>
                    <a:pt x="126" y="178"/>
                  </a:lnTo>
                  <a:lnTo>
                    <a:pt x="95" y="262"/>
                  </a:lnTo>
                  <a:lnTo>
                    <a:pt x="6" y="467"/>
                  </a:lnTo>
                  <a:lnTo>
                    <a:pt x="0" y="483"/>
                  </a:lnTo>
                  <a:lnTo>
                    <a:pt x="0" y="494"/>
                  </a:lnTo>
                  <a:lnTo>
                    <a:pt x="6" y="509"/>
                  </a:lnTo>
                  <a:lnTo>
                    <a:pt x="16" y="520"/>
                  </a:lnTo>
                  <a:lnTo>
                    <a:pt x="16" y="509"/>
                  </a:lnTo>
                  <a:lnTo>
                    <a:pt x="16" y="499"/>
                  </a:lnTo>
                  <a:lnTo>
                    <a:pt x="21" y="473"/>
                  </a:lnTo>
                  <a:lnTo>
                    <a:pt x="48" y="410"/>
                  </a:lnTo>
                  <a:lnTo>
                    <a:pt x="90" y="326"/>
                  </a:lnTo>
                  <a:lnTo>
                    <a:pt x="121" y="247"/>
                  </a:lnTo>
                  <a:lnTo>
                    <a:pt x="142" y="173"/>
                  </a:lnTo>
                  <a:lnTo>
                    <a:pt x="153" y="136"/>
                  </a:lnTo>
                  <a:lnTo>
                    <a:pt x="153" y="105"/>
                  </a:lnTo>
                  <a:lnTo>
                    <a:pt x="158" y="78"/>
                  </a:lnTo>
                  <a:lnTo>
                    <a:pt x="163" y="47"/>
                  </a:lnTo>
                  <a:lnTo>
                    <a:pt x="174" y="15"/>
                  </a:lnTo>
                  <a:lnTo>
                    <a:pt x="184" y="5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2" name="Freeform 144"/>
            <p:cNvSpPr>
              <a:spLocks/>
            </p:cNvSpPr>
            <p:nvPr/>
          </p:nvSpPr>
          <p:spPr bwMode="auto">
            <a:xfrm>
              <a:off x="2040" y="2138"/>
              <a:ext cx="226" cy="668"/>
            </a:xfrm>
            <a:custGeom>
              <a:avLst/>
              <a:gdLst>
                <a:gd name="T0" fmla="*/ 47 w 226"/>
                <a:gd name="T1" fmla="*/ 0 h 668"/>
                <a:gd name="T2" fmla="*/ 26 w 226"/>
                <a:gd name="T3" fmla="*/ 0 h 668"/>
                <a:gd name="T4" fmla="*/ 5 w 226"/>
                <a:gd name="T5" fmla="*/ 5 h 668"/>
                <a:gd name="T6" fmla="*/ 0 w 226"/>
                <a:gd name="T7" fmla="*/ 21 h 668"/>
                <a:gd name="T8" fmla="*/ 5 w 226"/>
                <a:gd name="T9" fmla="*/ 63 h 668"/>
                <a:gd name="T10" fmla="*/ 21 w 226"/>
                <a:gd name="T11" fmla="*/ 84 h 668"/>
                <a:gd name="T12" fmla="*/ 47 w 226"/>
                <a:gd name="T13" fmla="*/ 89 h 668"/>
                <a:gd name="T14" fmla="*/ 58 w 226"/>
                <a:gd name="T15" fmla="*/ 89 h 668"/>
                <a:gd name="T16" fmla="*/ 74 w 226"/>
                <a:gd name="T17" fmla="*/ 95 h 668"/>
                <a:gd name="T18" fmla="*/ 84 w 226"/>
                <a:gd name="T19" fmla="*/ 121 h 668"/>
                <a:gd name="T20" fmla="*/ 95 w 226"/>
                <a:gd name="T21" fmla="*/ 326 h 668"/>
                <a:gd name="T22" fmla="*/ 105 w 226"/>
                <a:gd name="T23" fmla="*/ 584 h 668"/>
                <a:gd name="T24" fmla="*/ 95 w 226"/>
                <a:gd name="T25" fmla="*/ 620 h 668"/>
                <a:gd name="T26" fmla="*/ 95 w 226"/>
                <a:gd name="T27" fmla="*/ 641 h 668"/>
                <a:gd name="T28" fmla="*/ 116 w 226"/>
                <a:gd name="T29" fmla="*/ 662 h 668"/>
                <a:gd name="T30" fmla="*/ 137 w 226"/>
                <a:gd name="T31" fmla="*/ 668 h 668"/>
                <a:gd name="T32" fmla="*/ 158 w 226"/>
                <a:gd name="T33" fmla="*/ 668 h 668"/>
                <a:gd name="T34" fmla="*/ 179 w 226"/>
                <a:gd name="T35" fmla="*/ 662 h 668"/>
                <a:gd name="T36" fmla="*/ 200 w 226"/>
                <a:gd name="T37" fmla="*/ 662 h 668"/>
                <a:gd name="T38" fmla="*/ 221 w 226"/>
                <a:gd name="T39" fmla="*/ 652 h 668"/>
                <a:gd name="T40" fmla="*/ 226 w 226"/>
                <a:gd name="T41" fmla="*/ 636 h 668"/>
                <a:gd name="T42" fmla="*/ 221 w 226"/>
                <a:gd name="T43" fmla="*/ 610 h 668"/>
                <a:gd name="T44" fmla="*/ 205 w 226"/>
                <a:gd name="T45" fmla="*/ 584 h 668"/>
                <a:gd name="T46" fmla="*/ 189 w 226"/>
                <a:gd name="T47" fmla="*/ 568 h 668"/>
                <a:gd name="T48" fmla="*/ 168 w 226"/>
                <a:gd name="T49" fmla="*/ 526 h 668"/>
                <a:gd name="T50" fmla="*/ 158 w 226"/>
                <a:gd name="T51" fmla="*/ 131 h 668"/>
                <a:gd name="T52" fmla="*/ 163 w 226"/>
                <a:gd name="T53" fmla="*/ 89 h 668"/>
                <a:gd name="T54" fmla="*/ 173 w 226"/>
                <a:gd name="T55" fmla="*/ 79 h 668"/>
                <a:gd name="T56" fmla="*/ 168 w 226"/>
                <a:gd name="T57" fmla="*/ 68 h 668"/>
                <a:gd name="T58" fmla="*/ 158 w 226"/>
                <a:gd name="T59" fmla="*/ 37 h 668"/>
                <a:gd name="T60" fmla="*/ 142 w 226"/>
                <a:gd name="T61" fmla="*/ 16 h 668"/>
                <a:gd name="T62" fmla="*/ 116 w 226"/>
                <a:gd name="T63" fmla="*/ 16 h 668"/>
                <a:gd name="T64" fmla="*/ 89 w 226"/>
                <a:gd name="T65" fmla="*/ 32 h 668"/>
                <a:gd name="T66" fmla="*/ 79 w 226"/>
                <a:gd name="T67" fmla="*/ 32 h 668"/>
                <a:gd name="T68" fmla="*/ 68 w 226"/>
                <a:gd name="T69" fmla="*/ 21 h 668"/>
                <a:gd name="T70" fmla="*/ 63 w 226"/>
                <a:gd name="T71" fmla="*/ 5 h 6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6"/>
                <a:gd name="T109" fmla="*/ 0 h 668"/>
                <a:gd name="T110" fmla="*/ 226 w 226"/>
                <a:gd name="T111" fmla="*/ 668 h 6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6" h="668">
                  <a:moveTo>
                    <a:pt x="58" y="5"/>
                  </a:moveTo>
                  <a:lnTo>
                    <a:pt x="47" y="0"/>
                  </a:lnTo>
                  <a:lnTo>
                    <a:pt x="37" y="0"/>
                  </a:lnTo>
                  <a:lnTo>
                    <a:pt x="26" y="0"/>
                  </a:lnTo>
                  <a:lnTo>
                    <a:pt x="16" y="5"/>
                  </a:lnTo>
                  <a:lnTo>
                    <a:pt x="5" y="5"/>
                  </a:lnTo>
                  <a:lnTo>
                    <a:pt x="5" y="16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5" y="63"/>
                  </a:lnTo>
                  <a:lnTo>
                    <a:pt x="11" y="74"/>
                  </a:lnTo>
                  <a:lnTo>
                    <a:pt x="21" y="84"/>
                  </a:lnTo>
                  <a:lnTo>
                    <a:pt x="37" y="89"/>
                  </a:lnTo>
                  <a:lnTo>
                    <a:pt x="47" y="89"/>
                  </a:lnTo>
                  <a:lnTo>
                    <a:pt x="53" y="89"/>
                  </a:lnTo>
                  <a:lnTo>
                    <a:pt x="58" y="89"/>
                  </a:lnTo>
                  <a:lnTo>
                    <a:pt x="68" y="89"/>
                  </a:lnTo>
                  <a:lnTo>
                    <a:pt x="74" y="95"/>
                  </a:lnTo>
                  <a:lnTo>
                    <a:pt x="79" y="100"/>
                  </a:lnTo>
                  <a:lnTo>
                    <a:pt x="84" y="121"/>
                  </a:lnTo>
                  <a:lnTo>
                    <a:pt x="89" y="221"/>
                  </a:lnTo>
                  <a:lnTo>
                    <a:pt x="95" y="326"/>
                  </a:lnTo>
                  <a:lnTo>
                    <a:pt x="110" y="557"/>
                  </a:lnTo>
                  <a:lnTo>
                    <a:pt x="105" y="584"/>
                  </a:lnTo>
                  <a:lnTo>
                    <a:pt x="95" y="610"/>
                  </a:lnTo>
                  <a:lnTo>
                    <a:pt x="95" y="620"/>
                  </a:lnTo>
                  <a:lnTo>
                    <a:pt x="89" y="631"/>
                  </a:lnTo>
                  <a:lnTo>
                    <a:pt x="95" y="641"/>
                  </a:lnTo>
                  <a:lnTo>
                    <a:pt x="100" y="652"/>
                  </a:lnTo>
                  <a:lnTo>
                    <a:pt x="116" y="662"/>
                  </a:lnTo>
                  <a:lnTo>
                    <a:pt x="126" y="668"/>
                  </a:lnTo>
                  <a:lnTo>
                    <a:pt x="137" y="668"/>
                  </a:lnTo>
                  <a:lnTo>
                    <a:pt x="142" y="668"/>
                  </a:lnTo>
                  <a:lnTo>
                    <a:pt x="158" y="668"/>
                  </a:lnTo>
                  <a:lnTo>
                    <a:pt x="168" y="662"/>
                  </a:lnTo>
                  <a:lnTo>
                    <a:pt x="179" y="662"/>
                  </a:lnTo>
                  <a:lnTo>
                    <a:pt x="189" y="662"/>
                  </a:lnTo>
                  <a:lnTo>
                    <a:pt x="200" y="662"/>
                  </a:lnTo>
                  <a:lnTo>
                    <a:pt x="215" y="657"/>
                  </a:lnTo>
                  <a:lnTo>
                    <a:pt x="221" y="652"/>
                  </a:lnTo>
                  <a:lnTo>
                    <a:pt x="226" y="647"/>
                  </a:lnTo>
                  <a:lnTo>
                    <a:pt x="226" y="636"/>
                  </a:lnTo>
                  <a:lnTo>
                    <a:pt x="226" y="631"/>
                  </a:lnTo>
                  <a:lnTo>
                    <a:pt x="221" y="610"/>
                  </a:lnTo>
                  <a:lnTo>
                    <a:pt x="215" y="594"/>
                  </a:lnTo>
                  <a:lnTo>
                    <a:pt x="205" y="584"/>
                  </a:lnTo>
                  <a:lnTo>
                    <a:pt x="194" y="578"/>
                  </a:lnTo>
                  <a:lnTo>
                    <a:pt x="189" y="568"/>
                  </a:lnTo>
                  <a:lnTo>
                    <a:pt x="179" y="552"/>
                  </a:lnTo>
                  <a:lnTo>
                    <a:pt x="168" y="526"/>
                  </a:lnTo>
                  <a:lnTo>
                    <a:pt x="163" y="484"/>
                  </a:lnTo>
                  <a:lnTo>
                    <a:pt x="158" y="131"/>
                  </a:lnTo>
                  <a:lnTo>
                    <a:pt x="163" y="100"/>
                  </a:lnTo>
                  <a:lnTo>
                    <a:pt x="163" y="89"/>
                  </a:lnTo>
                  <a:lnTo>
                    <a:pt x="168" y="84"/>
                  </a:lnTo>
                  <a:lnTo>
                    <a:pt x="173" y="79"/>
                  </a:lnTo>
                  <a:lnTo>
                    <a:pt x="173" y="74"/>
                  </a:lnTo>
                  <a:lnTo>
                    <a:pt x="168" y="68"/>
                  </a:lnTo>
                  <a:lnTo>
                    <a:pt x="163" y="47"/>
                  </a:lnTo>
                  <a:lnTo>
                    <a:pt x="158" y="37"/>
                  </a:lnTo>
                  <a:lnTo>
                    <a:pt x="152" y="26"/>
                  </a:lnTo>
                  <a:lnTo>
                    <a:pt x="142" y="16"/>
                  </a:lnTo>
                  <a:lnTo>
                    <a:pt x="126" y="16"/>
                  </a:lnTo>
                  <a:lnTo>
                    <a:pt x="116" y="16"/>
                  </a:lnTo>
                  <a:lnTo>
                    <a:pt x="100" y="26"/>
                  </a:lnTo>
                  <a:lnTo>
                    <a:pt x="89" y="32"/>
                  </a:lnTo>
                  <a:lnTo>
                    <a:pt x="84" y="32"/>
                  </a:lnTo>
                  <a:lnTo>
                    <a:pt x="79" y="32"/>
                  </a:lnTo>
                  <a:lnTo>
                    <a:pt x="74" y="26"/>
                  </a:lnTo>
                  <a:lnTo>
                    <a:pt x="68" y="21"/>
                  </a:lnTo>
                  <a:lnTo>
                    <a:pt x="68" y="11"/>
                  </a:lnTo>
                  <a:lnTo>
                    <a:pt x="63" y="5"/>
                  </a:lnTo>
                  <a:lnTo>
                    <a:pt x="58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3" name="Freeform 145"/>
            <p:cNvSpPr>
              <a:spLocks/>
            </p:cNvSpPr>
            <p:nvPr/>
          </p:nvSpPr>
          <p:spPr bwMode="auto">
            <a:xfrm>
              <a:off x="2040" y="2170"/>
              <a:ext cx="189" cy="636"/>
            </a:xfrm>
            <a:custGeom>
              <a:avLst/>
              <a:gdLst>
                <a:gd name="T0" fmla="*/ 179 w 189"/>
                <a:gd name="T1" fmla="*/ 630 h 636"/>
                <a:gd name="T2" fmla="*/ 158 w 189"/>
                <a:gd name="T3" fmla="*/ 636 h 636"/>
                <a:gd name="T4" fmla="*/ 137 w 189"/>
                <a:gd name="T5" fmla="*/ 636 h 636"/>
                <a:gd name="T6" fmla="*/ 116 w 189"/>
                <a:gd name="T7" fmla="*/ 630 h 636"/>
                <a:gd name="T8" fmla="*/ 95 w 189"/>
                <a:gd name="T9" fmla="*/ 609 h 636"/>
                <a:gd name="T10" fmla="*/ 95 w 189"/>
                <a:gd name="T11" fmla="*/ 588 h 636"/>
                <a:gd name="T12" fmla="*/ 105 w 189"/>
                <a:gd name="T13" fmla="*/ 552 h 636"/>
                <a:gd name="T14" fmla="*/ 95 w 189"/>
                <a:gd name="T15" fmla="*/ 294 h 636"/>
                <a:gd name="T16" fmla="*/ 84 w 189"/>
                <a:gd name="T17" fmla="*/ 89 h 636"/>
                <a:gd name="T18" fmla="*/ 74 w 189"/>
                <a:gd name="T19" fmla="*/ 63 h 636"/>
                <a:gd name="T20" fmla="*/ 58 w 189"/>
                <a:gd name="T21" fmla="*/ 57 h 636"/>
                <a:gd name="T22" fmla="*/ 47 w 189"/>
                <a:gd name="T23" fmla="*/ 57 h 636"/>
                <a:gd name="T24" fmla="*/ 21 w 189"/>
                <a:gd name="T25" fmla="*/ 52 h 636"/>
                <a:gd name="T26" fmla="*/ 5 w 189"/>
                <a:gd name="T27" fmla="*/ 31 h 636"/>
                <a:gd name="T28" fmla="*/ 5 w 189"/>
                <a:gd name="T29" fmla="*/ 21 h 636"/>
                <a:gd name="T30" fmla="*/ 21 w 189"/>
                <a:gd name="T31" fmla="*/ 31 h 636"/>
                <a:gd name="T32" fmla="*/ 53 w 189"/>
                <a:gd name="T33" fmla="*/ 36 h 636"/>
                <a:gd name="T34" fmla="*/ 68 w 189"/>
                <a:gd name="T35" fmla="*/ 42 h 636"/>
                <a:gd name="T36" fmla="*/ 84 w 189"/>
                <a:gd name="T37" fmla="*/ 42 h 636"/>
                <a:gd name="T38" fmla="*/ 95 w 189"/>
                <a:gd name="T39" fmla="*/ 26 h 636"/>
                <a:gd name="T40" fmla="*/ 110 w 189"/>
                <a:gd name="T41" fmla="*/ 21 h 636"/>
                <a:gd name="T42" fmla="*/ 121 w 189"/>
                <a:gd name="T43" fmla="*/ 31 h 636"/>
                <a:gd name="T44" fmla="*/ 116 w 189"/>
                <a:gd name="T45" fmla="*/ 47 h 636"/>
                <a:gd name="T46" fmla="*/ 121 w 189"/>
                <a:gd name="T47" fmla="*/ 57 h 636"/>
                <a:gd name="T48" fmla="*/ 126 w 189"/>
                <a:gd name="T49" fmla="*/ 63 h 636"/>
                <a:gd name="T50" fmla="*/ 126 w 189"/>
                <a:gd name="T51" fmla="*/ 73 h 636"/>
                <a:gd name="T52" fmla="*/ 116 w 189"/>
                <a:gd name="T53" fmla="*/ 94 h 636"/>
                <a:gd name="T54" fmla="*/ 110 w 189"/>
                <a:gd name="T55" fmla="*/ 115 h 636"/>
                <a:gd name="T56" fmla="*/ 110 w 189"/>
                <a:gd name="T57" fmla="*/ 226 h 636"/>
                <a:gd name="T58" fmla="*/ 131 w 189"/>
                <a:gd name="T59" fmla="*/ 541 h 636"/>
                <a:gd name="T60" fmla="*/ 121 w 189"/>
                <a:gd name="T61" fmla="*/ 578 h 636"/>
                <a:gd name="T62" fmla="*/ 110 w 189"/>
                <a:gd name="T63" fmla="*/ 594 h 636"/>
                <a:gd name="T64" fmla="*/ 110 w 189"/>
                <a:gd name="T65" fmla="*/ 604 h 636"/>
                <a:gd name="T66" fmla="*/ 121 w 189"/>
                <a:gd name="T67" fmla="*/ 620 h 636"/>
                <a:gd name="T68" fmla="*/ 142 w 189"/>
                <a:gd name="T69" fmla="*/ 625 h 636"/>
                <a:gd name="T70" fmla="*/ 163 w 189"/>
                <a:gd name="T71" fmla="*/ 615 h 636"/>
                <a:gd name="T72" fmla="*/ 173 w 189"/>
                <a:gd name="T73" fmla="*/ 615 h 636"/>
                <a:gd name="T74" fmla="*/ 189 w 189"/>
                <a:gd name="T75" fmla="*/ 630 h 6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9"/>
                <a:gd name="T115" fmla="*/ 0 h 636"/>
                <a:gd name="T116" fmla="*/ 189 w 189"/>
                <a:gd name="T117" fmla="*/ 636 h 6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9" h="636">
                  <a:moveTo>
                    <a:pt x="189" y="630"/>
                  </a:moveTo>
                  <a:lnTo>
                    <a:pt x="179" y="630"/>
                  </a:lnTo>
                  <a:lnTo>
                    <a:pt x="168" y="630"/>
                  </a:lnTo>
                  <a:lnTo>
                    <a:pt x="158" y="636"/>
                  </a:lnTo>
                  <a:lnTo>
                    <a:pt x="142" y="636"/>
                  </a:lnTo>
                  <a:lnTo>
                    <a:pt x="137" y="636"/>
                  </a:lnTo>
                  <a:lnTo>
                    <a:pt x="126" y="636"/>
                  </a:lnTo>
                  <a:lnTo>
                    <a:pt x="116" y="630"/>
                  </a:lnTo>
                  <a:lnTo>
                    <a:pt x="100" y="620"/>
                  </a:lnTo>
                  <a:lnTo>
                    <a:pt x="95" y="609"/>
                  </a:lnTo>
                  <a:lnTo>
                    <a:pt x="89" y="599"/>
                  </a:lnTo>
                  <a:lnTo>
                    <a:pt x="95" y="588"/>
                  </a:lnTo>
                  <a:lnTo>
                    <a:pt x="95" y="578"/>
                  </a:lnTo>
                  <a:lnTo>
                    <a:pt x="105" y="552"/>
                  </a:lnTo>
                  <a:lnTo>
                    <a:pt x="110" y="525"/>
                  </a:lnTo>
                  <a:lnTo>
                    <a:pt x="95" y="294"/>
                  </a:lnTo>
                  <a:lnTo>
                    <a:pt x="89" y="189"/>
                  </a:lnTo>
                  <a:lnTo>
                    <a:pt x="84" y="89"/>
                  </a:lnTo>
                  <a:lnTo>
                    <a:pt x="79" y="68"/>
                  </a:lnTo>
                  <a:lnTo>
                    <a:pt x="74" y="63"/>
                  </a:lnTo>
                  <a:lnTo>
                    <a:pt x="68" y="57"/>
                  </a:lnTo>
                  <a:lnTo>
                    <a:pt x="58" y="57"/>
                  </a:lnTo>
                  <a:lnTo>
                    <a:pt x="53" y="57"/>
                  </a:lnTo>
                  <a:lnTo>
                    <a:pt x="47" y="57"/>
                  </a:lnTo>
                  <a:lnTo>
                    <a:pt x="37" y="57"/>
                  </a:lnTo>
                  <a:lnTo>
                    <a:pt x="21" y="52"/>
                  </a:lnTo>
                  <a:lnTo>
                    <a:pt x="11" y="42"/>
                  </a:lnTo>
                  <a:lnTo>
                    <a:pt x="5" y="31"/>
                  </a:lnTo>
                  <a:lnTo>
                    <a:pt x="0" y="0"/>
                  </a:lnTo>
                  <a:lnTo>
                    <a:pt x="5" y="21"/>
                  </a:lnTo>
                  <a:lnTo>
                    <a:pt x="11" y="26"/>
                  </a:lnTo>
                  <a:lnTo>
                    <a:pt x="21" y="31"/>
                  </a:lnTo>
                  <a:lnTo>
                    <a:pt x="42" y="31"/>
                  </a:lnTo>
                  <a:lnTo>
                    <a:pt x="53" y="36"/>
                  </a:lnTo>
                  <a:lnTo>
                    <a:pt x="58" y="42"/>
                  </a:lnTo>
                  <a:lnTo>
                    <a:pt x="68" y="42"/>
                  </a:lnTo>
                  <a:lnTo>
                    <a:pt x="74" y="42"/>
                  </a:lnTo>
                  <a:lnTo>
                    <a:pt x="84" y="42"/>
                  </a:lnTo>
                  <a:lnTo>
                    <a:pt x="89" y="31"/>
                  </a:lnTo>
                  <a:lnTo>
                    <a:pt x="95" y="26"/>
                  </a:lnTo>
                  <a:lnTo>
                    <a:pt x="100" y="21"/>
                  </a:lnTo>
                  <a:lnTo>
                    <a:pt x="110" y="21"/>
                  </a:lnTo>
                  <a:lnTo>
                    <a:pt x="121" y="26"/>
                  </a:lnTo>
                  <a:lnTo>
                    <a:pt x="121" y="31"/>
                  </a:lnTo>
                  <a:lnTo>
                    <a:pt x="116" y="42"/>
                  </a:lnTo>
                  <a:lnTo>
                    <a:pt x="116" y="47"/>
                  </a:lnTo>
                  <a:lnTo>
                    <a:pt x="116" y="57"/>
                  </a:lnTo>
                  <a:lnTo>
                    <a:pt x="121" y="57"/>
                  </a:lnTo>
                  <a:lnTo>
                    <a:pt x="121" y="63"/>
                  </a:lnTo>
                  <a:lnTo>
                    <a:pt x="126" y="63"/>
                  </a:lnTo>
                  <a:lnTo>
                    <a:pt x="126" y="68"/>
                  </a:lnTo>
                  <a:lnTo>
                    <a:pt x="126" y="73"/>
                  </a:lnTo>
                  <a:lnTo>
                    <a:pt x="121" y="84"/>
                  </a:lnTo>
                  <a:lnTo>
                    <a:pt x="116" y="94"/>
                  </a:lnTo>
                  <a:lnTo>
                    <a:pt x="116" y="99"/>
                  </a:lnTo>
                  <a:lnTo>
                    <a:pt x="110" y="115"/>
                  </a:lnTo>
                  <a:lnTo>
                    <a:pt x="110" y="147"/>
                  </a:lnTo>
                  <a:lnTo>
                    <a:pt x="110" y="226"/>
                  </a:lnTo>
                  <a:lnTo>
                    <a:pt x="126" y="483"/>
                  </a:lnTo>
                  <a:lnTo>
                    <a:pt x="131" y="541"/>
                  </a:lnTo>
                  <a:lnTo>
                    <a:pt x="131" y="562"/>
                  </a:lnTo>
                  <a:lnTo>
                    <a:pt x="121" y="578"/>
                  </a:lnTo>
                  <a:lnTo>
                    <a:pt x="116" y="588"/>
                  </a:lnTo>
                  <a:lnTo>
                    <a:pt x="110" y="594"/>
                  </a:lnTo>
                  <a:lnTo>
                    <a:pt x="110" y="599"/>
                  </a:lnTo>
                  <a:lnTo>
                    <a:pt x="110" y="604"/>
                  </a:lnTo>
                  <a:lnTo>
                    <a:pt x="116" y="615"/>
                  </a:lnTo>
                  <a:lnTo>
                    <a:pt x="121" y="620"/>
                  </a:lnTo>
                  <a:lnTo>
                    <a:pt x="131" y="625"/>
                  </a:lnTo>
                  <a:lnTo>
                    <a:pt x="142" y="625"/>
                  </a:lnTo>
                  <a:lnTo>
                    <a:pt x="152" y="625"/>
                  </a:lnTo>
                  <a:lnTo>
                    <a:pt x="163" y="615"/>
                  </a:lnTo>
                  <a:lnTo>
                    <a:pt x="168" y="615"/>
                  </a:lnTo>
                  <a:lnTo>
                    <a:pt x="173" y="615"/>
                  </a:lnTo>
                  <a:lnTo>
                    <a:pt x="179" y="620"/>
                  </a:lnTo>
                  <a:lnTo>
                    <a:pt x="189" y="63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4" name="Freeform 146"/>
            <p:cNvSpPr>
              <a:spLocks/>
            </p:cNvSpPr>
            <p:nvPr/>
          </p:nvSpPr>
          <p:spPr bwMode="auto">
            <a:xfrm>
              <a:off x="2177" y="2769"/>
              <a:ext cx="57" cy="58"/>
            </a:xfrm>
            <a:custGeom>
              <a:avLst/>
              <a:gdLst>
                <a:gd name="T0" fmla="*/ 21 w 57"/>
                <a:gd name="T1" fmla="*/ 0 h 58"/>
                <a:gd name="T2" fmla="*/ 15 w 57"/>
                <a:gd name="T3" fmla="*/ 0 h 58"/>
                <a:gd name="T4" fmla="*/ 5 w 57"/>
                <a:gd name="T5" fmla="*/ 5 h 58"/>
                <a:gd name="T6" fmla="*/ 0 w 57"/>
                <a:gd name="T7" fmla="*/ 16 h 58"/>
                <a:gd name="T8" fmla="*/ 0 w 57"/>
                <a:gd name="T9" fmla="*/ 26 h 58"/>
                <a:gd name="T10" fmla="*/ 0 w 57"/>
                <a:gd name="T11" fmla="*/ 37 h 58"/>
                <a:gd name="T12" fmla="*/ 0 w 57"/>
                <a:gd name="T13" fmla="*/ 47 h 58"/>
                <a:gd name="T14" fmla="*/ 10 w 57"/>
                <a:gd name="T15" fmla="*/ 52 h 58"/>
                <a:gd name="T16" fmla="*/ 21 w 57"/>
                <a:gd name="T17" fmla="*/ 58 h 58"/>
                <a:gd name="T18" fmla="*/ 31 w 57"/>
                <a:gd name="T19" fmla="*/ 58 h 58"/>
                <a:gd name="T20" fmla="*/ 36 w 57"/>
                <a:gd name="T21" fmla="*/ 58 h 58"/>
                <a:gd name="T22" fmla="*/ 42 w 57"/>
                <a:gd name="T23" fmla="*/ 58 h 58"/>
                <a:gd name="T24" fmla="*/ 47 w 57"/>
                <a:gd name="T25" fmla="*/ 58 h 58"/>
                <a:gd name="T26" fmla="*/ 52 w 57"/>
                <a:gd name="T27" fmla="*/ 47 h 58"/>
                <a:gd name="T28" fmla="*/ 57 w 57"/>
                <a:gd name="T29" fmla="*/ 31 h 58"/>
                <a:gd name="T30" fmla="*/ 57 w 57"/>
                <a:gd name="T31" fmla="*/ 21 h 58"/>
                <a:gd name="T32" fmla="*/ 52 w 57"/>
                <a:gd name="T33" fmla="*/ 5 h 58"/>
                <a:gd name="T34" fmla="*/ 47 w 57"/>
                <a:gd name="T35" fmla="*/ 5 h 58"/>
                <a:gd name="T36" fmla="*/ 42 w 57"/>
                <a:gd name="T37" fmla="*/ 0 h 58"/>
                <a:gd name="T38" fmla="*/ 31 w 57"/>
                <a:gd name="T39" fmla="*/ 0 h 58"/>
                <a:gd name="T40" fmla="*/ 21 w 57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58"/>
                <a:gd name="T65" fmla="*/ 57 w 57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58">
                  <a:moveTo>
                    <a:pt x="21" y="0"/>
                  </a:moveTo>
                  <a:lnTo>
                    <a:pt x="15" y="0"/>
                  </a:lnTo>
                  <a:lnTo>
                    <a:pt x="5" y="5"/>
                  </a:lnTo>
                  <a:lnTo>
                    <a:pt x="0" y="16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0" y="52"/>
                  </a:lnTo>
                  <a:lnTo>
                    <a:pt x="21" y="58"/>
                  </a:lnTo>
                  <a:lnTo>
                    <a:pt x="31" y="58"/>
                  </a:lnTo>
                  <a:lnTo>
                    <a:pt x="36" y="58"/>
                  </a:lnTo>
                  <a:lnTo>
                    <a:pt x="42" y="58"/>
                  </a:lnTo>
                  <a:lnTo>
                    <a:pt x="47" y="58"/>
                  </a:lnTo>
                  <a:lnTo>
                    <a:pt x="52" y="47"/>
                  </a:lnTo>
                  <a:lnTo>
                    <a:pt x="57" y="31"/>
                  </a:lnTo>
                  <a:lnTo>
                    <a:pt x="57" y="21"/>
                  </a:lnTo>
                  <a:lnTo>
                    <a:pt x="52" y="5"/>
                  </a:lnTo>
                  <a:lnTo>
                    <a:pt x="47" y="5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5" name="Freeform 147"/>
            <p:cNvSpPr>
              <a:spLocks/>
            </p:cNvSpPr>
            <p:nvPr/>
          </p:nvSpPr>
          <p:spPr bwMode="auto">
            <a:xfrm>
              <a:off x="2177" y="2769"/>
              <a:ext cx="21" cy="58"/>
            </a:xfrm>
            <a:custGeom>
              <a:avLst/>
              <a:gdLst>
                <a:gd name="T0" fmla="*/ 21 w 21"/>
                <a:gd name="T1" fmla="*/ 58 h 58"/>
                <a:gd name="T2" fmla="*/ 10 w 21"/>
                <a:gd name="T3" fmla="*/ 52 h 58"/>
                <a:gd name="T4" fmla="*/ 0 w 21"/>
                <a:gd name="T5" fmla="*/ 47 h 58"/>
                <a:gd name="T6" fmla="*/ 0 w 21"/>
                <a:gd name="T7" fmla="*/ 37 h 58"/>
                <a:gd name="T8" fmla="*/ 0 w 21"/>
                <a:gd name="T9" fmla="*/ 26 h 58"/>
                <a:gd name="T10" fmla="*/ 0 w 21"/>
                <a:gd name="T11" fmla="*/ 16 h 58"/>
                <a:gd name="T12" fmla="*/ 5 w 21"/>
                <a:gd name="T13" fmla="*/ 5 h 58"/>
                <a:gd name="T14" fmla="*/ 15 w 21"/>
                <a:gd name="T15" fmla="*/ 0 h 58"/>
                <a:gd name="T16" fmla="*/ 21 w 21"/>
                <a:gd name="T17" fmla="*/ 0 h 58"/>
                <a:gd name="T18" fmla="*/ 15 w 21"/>
                <a:gd name="T19" fmla="*/ 5 h 58"/>
                <a:gd name="T20" fmla="*/ 15 w 21"/>
                <a:gd name="T21" fmla="*/ 21 h 58"/>
                <a:gd name="T22" fmla="*/ 15 w 21"/>
                <a:gd name="T23" fmla="*/ 42 h 58"/>
                <a:gd name="T24" fmla="*/ 21 w 21"/>
                <a:gd name="T25" fmla="*/ 58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8"/>
                <a:gd name="T41" fmla="*/ 21 w 21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8">
                  <a:moveTo>
                    <a:pt x="21" y="58"/>
                  </a:moveTo>
                  <a:lnTo>
                    <a:pt x="10" y="52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5" y="5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15" y="5"/>
                  </a:lnTo>
                  <a:lnTo>
                    <a:pt x="15" y="21"/>
                  </a:lnTo>
                  <a:lnTo>
                    <a:pt x="15" y="42"/>
                  </a:lnTo>
                  <a:lnTo>
                    <a:pt x="21" y="58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6" name="Freeform 148"/>
            <p:cNvSpPr>
              <a:spLocks/>
            </p:cNvSpPr>
            <p:nvPr/>
          </p:nvSpPr>
          <p:spPr bwMode="auto">
            <a:xfrm>
              <a:off x="1956" y="1455"/>
              <a:ext cx="247" cy="105"/>
            </a:xfrm>
            <a:custGeom>
              <a:avLst/>
              <a:gdLst>
                <a:gd name="T0" fmla="*/ 210 w 247"/>
                <a:gd name="T1" fmla="*/ 10 h 105"/>
                <a:gd name="T2" fmla="*/ 205 w 247"/>
                <a:gd name="T3" fmla="*/ 10 h 105"/>
                <a:gd name="T4" fmla="*/ 200 w 247"/>
                <a:gd name="T5" fmla="*/ 16 h 105"/>
                <a:gd name="T6" fmla="*/ 179 w 247"/>
                <a:gd name="T7" fmla="*/ 16 h 105"/>
                <a:gd name="T8" fmla="*/ 158 w 247"/>
                <a:gd name="T9" fmla="*/ 16 h 105"/>
                <a:gd name="T10" fmla="*/ 137 w 247"/>
                <a:gd name="T11" fmla="*/ 21 h 105"/>
                <a:gd name="T12" fmla="*/ 58 w 247"/>
                <a:gd name="T13" fmla="*/ 47 h 105"/>
                <a:gd name="T14" fmla="*/ 42 w 247"/>
                <a:gd name="T15" fmla="*/ 58 h 105"/>
                <a:gd name="T16" fmla="*/ 32 w 247"/>
                <a:gd name="T17" fmla="*/ 63 h 105"/>
                <a:gd name="T18" fmla="*/ 21 w 247"/>
                <a:gd name="T19" fmla="*/ 63 h 105"/>
                <a:gd name="T20" fmla="*/ 16 w 247"/>
                <a:gd name="T21" fmla="*/ 63 h 105"/>
                <a:gd name="T22" fmla="*/ 5 w 247"/>
                <a:gd name="T23" fmla="*/ 68 h 105"/>
                <a:gd name="T24" fmla="*/ 0 w 247"/>
                <a:gd name="T25" fmla="*/ 79 h 105"/>
                <a:gd name="T26" fmla="*/ 0 w 247"/>
                <a:gd name="T27" fmla="*/ 84 h 105"/>
                <a:gd name="T28" fmla="*/ 0 w 247"/>
                <a:gd name="T29" fmla="*/ 89 h 105"/>
                <a:gd name="T30" fmla="*/ 5 w 247"/>
                <a:gd name="T31" fmla="*/ 94 h 105"/>
                <a:gd name="T32" fmla="*/ 5 w 247"/>
                <a:gd name="T33" fmla="*/ 100 h 105"/>
                <a:gd name="T34" fmla="*/ 11 w 247"/>
                <a:gd name="T35" fmla="*/ 105 h 105"/>
                <a:gd name="T36" fmla="*/ 37 w 247"/>
                <a:gd name="T37" fmla="*/ 105 h 105"/>
                <a:gd name="T38" fmla="*/ 47 w 247"/>
                <a:gd name="T39" fmla="*/ 100 h 105"/>
                <a:gd name="T40" fmla="*/ 53 w 247"/>
                <a:gd name="T41" fmla="*/ 94 h 105"/>
                <a:gd name="T42" fmla="*/ 68 w 247"/>
                <a:gd name="T43" fmla="*/ 79 h 105"/>
                <a:gd name="T44" fmla="*/ 89 w 247"/>
                <a:gd name="T45" fmla="*/ 68 h 105"/>
                <a:gd name="T46" fmla="*/ 121 w 247"/>
                <a:gd name="T47" fmla="*/ 58 h 105"/>
                <a:gd name="T48" fmla="*/ 142 w 247"/>
                <a:gd name="T49" fmla="*/ 52 h 105"/>
                <a:gd name="T50" fmla="*/ 158 w 247"/>
                <a:gd name="T51" fmla="*/ 58 h 105"/>
                <a:gd name="T52" fmla="*/ 194 w 247"/>
                <a:gd name="T53" fmla="*/ 58 h 105"/>
                <a:gd name="T54" fmla="*/ 210 w 247"/>
                <a:gd name="T55" fmla="*/ 58 h 105"/>
                <a:gd name="T56" fmla="*/ 215 w 247"/>
                <a:gd name="T57" fmla="*/ 52 h 105"/>
                <a:gd name="T58" fmla="*/ 221 w 247"/>
                <a:gd name="T59" fmla="*/ 52 h 105"/>
                <a:gd name="T60" fmla="*/ 231 w 247"/>
                <a:gd name="T61" fmla="*/ 42 h 105"/>
                <a:gd name="T62" fmla="*/ 242 w 247"/>
                <a:gd name="T63" fmla="*/ 31 h 105"/>
                <a:gd name="T64" fmla="*/ 247 w 247"/>
                <a:gd name="T65" fmla="*/ 21 h 105"/>
                <a:gd name="T66" fmla="*/ 247 w 247"/>
                <a:gd name="T67" fmla="*/ 16 h 105"/>
                <a:gd name="T68" fmla="*/ 242 w 247"/>
                <a:gd name="T69" fmla="*/ 10 h 105"/>
                <a:gd name="T70" fmla="*/ 242 w 247"/>
                <a:gd name="T71" fmla="*/ 5 h 105"/>
                <a:gd name="T72" fmla="*/ 236 w 247"/>
                <a:gd name="T73" fmla="*/ 0 h 105"/>
                <a:gd name="T74" fmla="*/ 231 w 247"/>
                <a:gd name="T75" fmla="*/ 0 h 105"/>
                <a:gd name="T76" fmla="*/ 226 w 247"/>
                <a:gd name="T77" fmla="*/ 0 h 105"/>
                <a:gd name="T78" fmla="*/ 215 w 247"/>
                <a:gd name="T79" fmla="*/ 5 h 105"/>
                <a:gd name="T80" fmla="*/ 210 w 247"/>
                <a:gd name="T81" fmla="*/ 10 h 1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"/>
                <a:gd name="T124" fmla="*/ 0 h 105"/>
                <a:gd name="T125" fmla="*/ 247 w 247"/>
                <a:gd name="T126" fmla="*/ 105 h 1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" h="105">
                  <a:moveTo>
                    <a:pt x="210" y="10"/>
                  </a:moveTo>
                  <a:lnTo>
                    <a:pt x="205" y="10"/>
                  </a:lnTo>
                  <a:lnTo>
                    <a:pt x="200" y="16"/>
                  </a:lnTo>
                  <a:lnTo>
                    <a:pt x="179" y="16"/>
                  </a:lnTo>
                  <a:lnTo>
                    <a:pt x="158" y="16"/>
                  </a:lnTo>
                  <a:lnTo>
                    <a:pt x="137" y="21"/>
                  </a:lnTo>
                  <a:lnTo>
                    <a:pt x="58" y="47"/>
                  </a:lnTo>
                  <a:lnTo>
                    <a:pt x="42" y="58"/>
                  </a:lnTo>
                  <a:lnTo>
                    <a:pt x="32" y="63"/>
                  </a:lnTo>
                  <a:lnTo>
                    <a:pt x="21" y="63"/>
                  </a:lnTo>
                  <a:lnTo>
                    <a:pt x="16" y="63"/>
                  </a:lnTo>
                  <a:lnTo>
                    <a:pt x="5" y="68"/>
                  </a:lnTo>
                  <a:lnTo>
                    <a:pt x="0" y="79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5" y="94"/>
                  </a:lnTo>
                  <a:lnTo>
                    <a:pt x="5" y="100"/>
                  </a:lnTo>
                  <a:lnTo>
                    <a:pt x="11" y="105"/>
                  </a:lnTo>
                  <a:lnTo>
                    <a:pt x="37" y="105"/>
                  </a:lnTo>
                  <a:lnTo>
                    <a:pt x="47" y="100"/>
                  </a:lnTo>
                  <a:lnTo>
                    <a:pt x="53" y="94"/>
                  </a:lnTo>
                  <a:lnTo>
                    <a:pt x="68" y="79"/>
                  </a:lnTo>
                  <a:lnTo>
                    <a:pt x="89" y="68"/>
                  </a:lnTo>
                  <a:lnTo>
                    <a:pt x="121" y="58"/>
                  </a:lnTo>
                  <a:lnTo>
                    <a:pt x="142" y="52"/>
                  </a:lnTo>
                  <a:lnTo>
                    <a:pt x="158" y="58"/>
                  </a:lnTo>
                  <a:lnTo>
                    <a:pt x="194" y="58"/>
                  </a:lnTo>
                  <a:lnTo>
                    <a:pt x="210" y="58"/>
                  </a:lnTo>
                  <a:lnTo>
                    <a:pt x="215" y="52"/>
                  </a:lnTo>
                  <a:lnTo>
                    <a:pt x="221" y="52"/>
                  </a:lnTo>
                  <a:lnTo>
                    <a:pt x="231" y="42"/>
                  </a:lnTo>
                  <a:lnTo>
                    <a:pt x="242" y="31"/>
                  </a:lnTo>
                  <a:lnTo>
                    <a:pt x="247" y="21"/>
                  </a:lnTo>
                  <a:lnTo>
                    <a:pt x="247" y="16"/>
                  </a:lnTo>
                  <a:lnTo>
                    <a:pt x="242" y="10"/>
                  </a:lnTo>
                  <a:lnTo>
                    <a:pt x="242" y="5"/>
                  </a:lnTo>
                  <a:lnTo>
                    <a:pt x="236" y="0"/>
                  </a:lnTo>
                  <a:lnTo>
                    <a:pt x="231" y="0"/>
                  </a:lnTo>
                  <a:lnTo>
                    <a:pt x="226" y="0"/>
                  </a:lnTo>
                  <a:lnTo>
                    <a:pt x="215" y="5"/>
                  </a:lnTo>
                  <a:lnTo>
                    <a:pt x="210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7" name="Freeform 149"/>
            <p:cNvSpPr>
              <a:spLocks/>
            </p:cNvSpPr>
            <p:nvPr/>
          </p:nvSpPr>
          <p:spPr bwMode="auto">
            <a:xfrm>
              <a:off x="1683" y="1455"/>
              <a:ext cx="247" cy="105"/>
            </a:xfrm>
            <a:custGeom>
              <a:avLst/>
              <a:gdLst>
                <a:gd name="T0" fmla="*/ 32 w 247"/>
                <a:gd name="T1" fmla="*/ 10 h 105"/>
                <a:gd name="T2" fmla="*/ 37 w 247"/>
                <a:gd name="T3" fmla="*/ 10 h 105"/>
                <a:gd name="T4" fmla="*/ 47 w 247"/>
                <a:gd name="T5" fmla="*/ 16 h 105"/>
                <a:gd name="T6" fmla="*/ 63 w 247"/>
                <a:gd name="T7" fmla="*/ 16 h 105"/>
                <a:gd name="T8" fmla="*/ 89 w 247"/>
                <a:gd name="T9" fmla="*/ 16 h 105"/>
                <a:gd name="T10" fmla="*/ 105 w 247"/>
                <a:gd name="T11" fmla="*/ 21 h 105"/>
                <a:gd name="T12" fmla="*/ 152 w 247"/>
                <a:gd name="T13" fmla="*/ 31 h 105"/>
                <a:gd name="T14" fmla="*/ 184 w 247"/>
                <a:gd name="T15" fmla="*/ 47 h 105"/>
                <a:gd name="T16" fmla="*/ 205 w 247"/>
                <a:gd name="T17" fmla="*/ 58 h 105"/>
                <a:gd name="T18" fmla="*/ 215 w 247"/>
                <a:gd name="T19" fmla="*/ 63 h 105"/>
                <a:gd name="T20" fmla="*/ 221 w 247"/>
                <a:gd name="T21" fmla="*/ 63 h 105"/>
                <a:gd name="T22" fmla="*/ 231 w 247"/>
                <a:gd name="T23" fmla="*/ 63 h 105"/>
                <a:gd name="T24" fmla="*/ 242 w 247"/>
                <a:gd name="T25" fmla="*/ 68 h 105"/>
                <a:gd name="T26" fmla="*/ 247 w 247"/>
                <a:gd name="T27" fmla="*/ 79 h 105"/>
                <a:gd name="T28" fmla="*/ 247 w 247"/>
                <a:gd name="T29" fmla="*/ 89 h 105"/>
                <a:gd name="T30" fmla="*/ 242 w 247"/>
                <a:gd name="T31" fmla="*/ 100 h 105"/>
                <a:gd name="T32" fmla="*/ 236 w 247"/>
                <a:gd name="T33" fmla="*/ 105 h 105"/>
                <a:gd name="T34" fmla="*/ 231 w 247"/>
                <a:gd name="T35" fmla="*/ 105 h 105"/>
                <a:gd name="T36" fmla="*/ 226 w 247"/>
                <a:gd name="T37" fmla="*/ 105 h 105"/>
                <a:gd name="T38" fmla="*/ 210 w 247"/>
                <a:gd name="T39" fmla="*/ 105 h 105"/>
                <a:gd name="T40" fmla="*/ 200 w 247"/>
                <a:gd name="T41" fmla="*/ 100 h 105"/>
                <a:gd name="T42" fmla="*/ 189 w 247"/>
                <a:gd name="T43" fmla="*/ 94 h 105"/>
                <a:gd name="T44" fmla="*/ 179 w 247"/>
                <a:gd name="T45" fmla="*/ 79 h 105"/>
                <a:gd name="T46" fmla="*/ 158 w 247"/>
                <a:gd name="T47" fmla="*/ 68 h 105"/>
                <a:gd name="T48" fmla="*/ 121 w 247"/>
                <a:gd name="T49" fmla="*/ 58 h 105"/>
                <a:gd name="T50" fmla="*/ 105 w 247"/>
                <a:gd name="T51" fmla="*/ 52 h 105"/>
                <a:gd name="T52" fmla="*/ 84 w 247"/>
                <a:gd name="T53" fmla="*/ 58 h 105"/>
                <a:gd name="T54" fmla="*/ 53 w 247"/>
                <a:gd name="T55" fmla="*/ 58 h 105"/>
                <a:gd name="T56" fmla="*/ 37 w 247"/>
                <a:gd name="T57" fmla="*/ 58 h 105"/>
                <a:gd name="T58" fmla="*/ 21 w 247"/>
                <a:gd name="T59" fmla="*/ 52 h 105"/>
                <a:gd name="T60" fmla="*/ 11 w 247"/>
                <a:gd name="T61" fmla="*/ 42 h 105"/>
                <a:gd name="T62" fmla="*/ 5 w 247"/>
                <a:gd name="T63" fmla="*/ 31 h 105"/>
                <a:gd name="T64" fmla="*/ 0 w 247"/>
                <a:gd name="T65" fmla="*/ 21 h 105"/>
                <a:gd name="T66" fmla="*/ 5 w 247"/>
                <a:gd name="T67" fmla="*/ 16 h 105"/>
                <a:gd name="T68" fmla="*/ 5 w 247"/>
                <a:gd name="T69" fmla="*/ 10 h 105"/>
                <a:gd name="T70" fmla="*/ 11 w 247"/>
                <a:gd name="T71" fmla="*/ 5 h 105"/>
                <a:gd name="T72" fmla="*/ 11 w 247"/>
                <a:gd name="T73" fmla="*/ 0 h 105"/>
                <a:gd name="T74" fmla="*/ 16 w 247"/>
                <a:gd name="T75" fmla="*/ 0 h 105"/>
                <a:gd name="T76" fmla="*/ 21 w 247"/>
                <a:gd name="T77" fmla="*/ 0 h 105"/>
                <a:gd name="T78" fmla="*/ 26 w 247"/>
                <a:gd name="T79" fmla="*/ 5 h 105"/>
                <a:gd name="T80" fmla="*/ 32 w 247"/>
                <a:gd name="T81" fmla="*/ 10 h 1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"/>
                <a:gd name="T124" fmla="*/ 0 h 105"/>
                <a:gd name="T125" fmla="*/ 247 w 247"/>
                <a:gd name="T126" fmla="*/ 105 h 1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" h="105">
                  <a:moveTo>
                    <a:pt x="32" y="10"/>
                  </a:moveTo>
                  <a:lnTo>
                    <a:pt x="37" y="10"/>
                  </a:lnTo>
                  <a:lnTo>
                    <a:pt x="47" y="16"/>
                  </a:lnTo>
                  <a:lnTo>
                    <a:pt x="63" y="16"/>
                  </a:lnTo>
                  <a:lnTo>
                    <a:pt x="89" y="16"/>
                  </a:lnTo>
                  <a:lnTo>
                    <a:pt x="105" y="21"/>
                  </a:lnTo>
                  <a:lnTo>
                    <a:pt x="152" y="31"/>
                  </a:lnTo>
                  <a:lnTo>
                    <a:pt x="184" y="47"/>
                  </a:lnTo>
                  <a:lnTo>
                    <a:pt x="205" y="58"/>
                  </a:lnTo>
                  <a:lnTo>
                    <a:pt x="215" y="63"/>
                  </a:lnTo>
                  <a:lnTo>
                    <a:pt x="221" y="63"/>
                  </a:lnTo>
                  <a:lnTo>
                    <a:pt x="231" y="63"/>
                  </a:lnTo>
                  <a:lnTo>
                    <a:pt x="242" y="68"/>
                  </a:lnTo>
                  <a:lnTo>
                    <a:pt x="247" y="79"/>
                  </a:lnTo>
                  <a:lnTo>
                    <a:pt x="247" y="89"/>
                  </a:lnTo>
                  <a:lnTo>
                    <a:pt x="242" y="100"/>
                  </a:lnTo>
                  <a:lnTo>
                    <a:pt x="236" y="105"/>
                  </a:lnTo>
                  <a:lnTo>
                    <a:pt x="231" y="105"/>
                  </a:lnTo>
                  <a:lnTo>
                    <a:pt x="226" y="105"/>
                  </a:lnTo>
                  <a:lnTo>
                    <a:pt x="210" y="105"/>
                  </a:lnTo>
                  <a:lnTo>
                    <a:pt x="200" y="100"/>
                  </a:lnTo>
                  <a:lnTo>
                    <a:pt x="189" y="94"/>
                  </a:lnTo>
                  <a:lnTo>
                    <a:pt x="179" y="79"/>
                  </a:lnTo>
                  <a:lnTo>
                    <a:pt x="158" y="68"/>
                  </a:lnTo>
                  <a:lnTo>
                    <a:pt x="121" y="58"/>
                  </a:lnTo>
                  <a:lnTo>
                    <a:pt x="105" y="52"/>
                  </a:lnTo>
                  <a:lnTo>
                    <a:pt x="84" y="58"/>
                  </a:lnTo>
                  <a:lnTo>
                    <a:pt x="53" y="58"/>
                  </a:lnTo>
                  <a:lnTo>
                    <a:pt x="37" y="58"/>
                  </a:lnTo>
                  <a:lnTo>
                    <a:pt x="21" y="52"/>
                  </a:lnTo>
                  <a:lnTo>
                    <a:pt x="11" y="42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5" y="16"/>
                  </a:lnTo>
                  <a:lnTo>
                    <a:pt x="5" y="10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5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8" name="Freeform 150"/>
            <p:cNvSpPr>
              <a:spLocks/>
            </p:cNvSpPr>
            <p:nvPr/>
          </p:nvSpPr>
          <p:spPr bwMode="auto">
            <a:xfrm>
              <a:off x="1956" y="1465"/>
              <a:ext cx="247" cy="95"/>
            </a:xfrm>
            <a:custGeom>
              <a:avLst/>
              <a:gdLst>
                <a:gd name="T0" fmla="*/ 242 w 247"/>
                <a:gd name="T1" fmla="*/ 0 h 95"/>
                <a:gd name="T2" fmla="*/ 247 w 247"/>
                <a:gd name="T3" fmla="*/ 6 h 95"/>
                <a:gd name="T4" fmla="*/ 247 w 247"/>
                <a:gd name="T5" fmla="*/ 11 h 95"/>
                <a:gd name="T6" fmla="*/ 242 w 247"/>
                <a:gd name="T7" fmla="*/ 21 h 95"/>
                <a:gd name="T8" fmla="*/ 231 w 247"/>
                <a:gd name="T9" fmla="*/ 32 h 95"/>
                <a:gd name="T10" fmla="*/ 221 w 247"/>
                <a:gd name="T11" fmla="*/ 42 h 95"/>
                <a:gd name="T12" fmla="*/ 215 w 247"/>
                <a:gd name="T13" fmla="*/ 42 h 95"/>
                <a:gd name="T14" fmla="*/ 210 w 247"/>
                <a:gd name="T15" fmla="*/ 48 h 95"/>
                <a:gd name="T16" fmla="*/ 194 w 247"/>
                <a:gd name="T17" fmla="*/ 48 h 95"/>
                <a:gd name="T18" fmla="*/ 158 w 247"/>
                <a:gd name="T19" fmla="*/ 48 h 95"/>
                <a:gd name="T20" fmla="*/ 142 w 247"/>
                <a:gd name="T21" fmla="*/ 42 h 95"/>
                <a:gd name="T22" fmla="*/ 121 w 247"/>
                <a:gd name="T23" fmla="*/ 48 h 95"/>
                <a:gd name="T24" fmla="*/ 89 w 247"/>
                <a:gd name="T25" fmla="*/ 58 h 95"/>
                <a:gd name="T26" fmla="*/ 68 w 247"/>
                <a:gd name="T27" fmla="*/ 69 h 95"/>
                <a:gd name="T28" fmla="*/ 53 w 247"/>
                <a:gd name="T29" fmla="*/ 84 h 95"/>
                <a:gd name="T30" fmla="*/ 47 w 247"/>
                <a:gd name="T31" fmla="*/ 90 h 95"/>
                <a:gd name="T32" fmla="*/ 37 w 247"/>
                <a:gd name="T33" fmla="*/ 95 h 95"/>
                <a:gd name="T34" fmla="*/ 11 w 247"/>
                <a:gd name="T35" fmla="*/ 95 h 95"/>
                <a:gd name="T36" fmla="*/ 5 w 247"/>
                <a:gd name="T37" fmla="*/ 90 h 95"/>
                <a:gd name="T38" fmla="*/ 5 w 247"/>
                <a:gd name="T39" fmla="*/ 84 h 95"/>
                <a:gd name="T40" fmla="*/ 0 w 247"/>
                <a:gd name="T41" fmla="*/ 79 h 95"/>
                <a:gd name="T42" fmla="*/ 5 w 247"/>
                <a:gd name="T43" fmla="*/ 79 h 95"/>
                <a:gd name="T44" fmla="*/ 11 w 247"/>
                <a:gd name="T45" fmla="*/ 84 h 95"/>
                <a:gd name="T46" fmla="*/ 21 w 247"/>
                <a:gd name="T47" fmla="*/ 84 h 95"/>
                <a:gd name="T48" fmla="*/ 37 w 247"/>
                <a:gd name="T49" fmla="*/ 79 h 95"/>
                <a:gd name="T50" fmla="*/ 47 w 247"/>
                <a:gd name="T51" fmla="*/ 74 h 95"/>
                <a:gd name="T52" fmla="*/ 68 w 247"/>
                <a:gd name="T53" fmla="*/ 53 h 95"/>
                <a:gd name="T54" fmla="*/ 95 w 247"/>
                <a:gd name="T55" fmla="*/ 42 h 95"/>
                <a:gd name="T56" fmla="*/ 131 w 247"/>
                <a:gd name="T57" fmla="*/ 32 h 95"/>
                <a:gd name="T58" fmla="*/ 152 w 247"/>
                <a:gd name="T59" fmla="*/ 27 h 95"/>
                <a:gd name="T60" fmla="*/ 168 w 247"/>
                <a:gd name="T61" fmla="*/ 32 h 95"/>
                <a:gd name="T62" fmla="*/ 205 w 247"/>
                <a:gd name="T63" fmla="*/ 32 h 95"/>
                <a:gd name="T64" fmla="*/ 215 w 247"/>
                <a:gd name="T65" fmla="*/ 32 h 95"/>
                <a:gd name="T66" fmla="*/ 221 w 247"/>
                <a:gd name="T67" fmla="*/ 27 h 95"/>
                <a:gd name="T68" fmla="*/ 236 w 247"/>
                <a:gd name="T69" fmla="*/ 11 h 95"/>
                <a:gd name="T70" fmla="*/ 242 w 247"/>
                <a:gd name="T71" fmla="*/ 6 h 95"/>
                <a:gd name="T72" fmla="*/ 242 w 247"/>
                <a:gd name="T73" fmla="*/ 0 h 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7"/>
                <a:gd name="T112" fmla="*/ 0 h 95"/>
                <a:gd name="T113" fmla="*/ 247 w 247"/>
                <a:gd name="T114" fmla="*/ 95 h 9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7" h="95">
                  <a:moveTo>
                    <a:pt x="242" y="0"/>
                  </a:moveTo>
                  <a:lnTo>
                    <a:pt x="247" y="6"/>
                  </a:lnTo>
                  <a:lnTo>
                    <a:pt x="247" y="11"/>
                  </a:lnTo>
                  <a:lnTo>
                    <a:pt x="242" y="21"/>
                  </a:lnTo>
                  <a:lnTo>
                    <a:pt x="231" y="32"/>
                  </a:lnTo>
                  <a:lnTo>
                    <a:pt x="221" y="42"/>
                  </a:lnTo>
                  <a:lnTo>
                    <a:pt x="215" y="42"/>
                  </a:lnTo>
                  <a:lnTo>
                    <a:pt x="210" y="48"/>
                  </a:lnTo>
                  <a:lnTo>
                    <a:pt x="194" y="48"/>
                  </a:lnTo>
                  <a:lnTo>
                    <a:pt x="158" y="48"/>
                  </a:lnTo>
                  <a:lnTo>
                    <a:pt x="142" y="42"/>
                  </a:lnTo>
                  <a:lnTo>
                    <a:pt x="121" y="48"/>
                  </a:lnTo>
                  <a:lnTo>
                    <a:pt x="89" y="58"/>
                  </a:lnTo>
                  <a:lnTo>
                    <a:pt x="68" y="69"/>
                  </a:lnTo>
                  <a:lnTo>
                    <a:pt x="53" y="84"/>
                  </a:lnTo>
                  <a:lnTo>
                    <a:pt x="47" y="90"/>
                  </a:lnTo>
                  <a:lnTo>
                    <a:pt x="37" y="95"/>
                  </a:lnTo>
                  <a:lnTo>
                    <a:pt x="11" y="95"/>
                  </a:lnTo>
                  <a:lnTo>
                    <a:pt x="5" y="90"/>
                  </a:lnTo>
                  <a:lnTo>
                    <a:pt x="5" y="84"/>
                  </a:lnTo>
                  <a:lnTo>
                    <a:pt x="0" y="79"/>
                  </a:lnTo>
                  <a:lnTo>
                    <a:pt x="5" y="79"/>
                  </a:lnTo>
                  <a:lnTo>
                    <a:pt x="11" y="84"/>
                  </a:lnTo>
                  <a:lnTo>
                    <a:pt x="21" y="84"/>
                  </a:lnTo>
                  <a:lnTo>
                    <a:pt x="37" y="79"/>
                  </a:lnTo>
                  <a:lnTo>
                    <a:pt x="47" y="74"/>
                  </a:lnTo>
                  <a:lnTo>
                    <a:pt x="68" y="53"/>
                  </a:lnTo>
                  <a:lnTo>
                    <a:pt x="95" y="42"/>
                  </a:lnTo>
                  <a:lnTo>
                    <a:pt x="131" y="32"/>
                  </a:lnTo>
                  <a:lnTo>
                    <a:pt x="152" y="27"/>
                  </a:lnTo>
                  <a:lnTo>
                    <a:pt x="168" y="32"/>
                  </a:lnTo>
                  <a:lnTo>
                    <a:pt x="205" y="32"/>
                  </a:lnTo>
                  <a:lnTo>
                    <a:pt x="215" y="32"/>
                  </a:lnTo>
                  <a:lnTo>
                    <a:pt x="221" y="27"/>
                  </a:lnTo>
                  <a:lnTo>
                    <a:pt x="236" y="11"/>
                  </a:lnTo>
                  <a:lnTo>
                    <a:pt x="242" y="6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79" name="Freeform 151"/>
            <p:cNvSpPr>
              <a:spLocks/>
            </p:cNvSpPr>
            <p:nvPr/>
          </p:nvSpPr>
          <p:spPr bwMode="auto">
            <a:xfrm>
              <a:off x="1683" y="1465"/>
              <a:ext cx="247" cy="95"/>
            </a:xfrm>
            <a:custGeom>
              <a:avLst/>
              <a:gdLst>
                <a:gd name="T0" fmla="*/ 5 w 247"/>
                <a:gd name="T1" fmla="*/ 0 h 95"/>
                <a:gd name="T2" fmla="*/ 5 w 247"/>
                <a:gd name="T3" fmla="*/ 6 h 95"/>
                <a:gd name="T4" fmla="*/ 0 w 247"/>
                <a:gd name="T5" fmla="*/ 11 h 95"/>
                <a:gd name="T6" fmla="*/ 5 w 247"/>
                <a:gd name="T7" fmla="*/ 21 h 95"/>
                <a:gd name="T8" fmla="*/ 11 w 247"/>
                <a:gd name="T9" fmla="*/ 32 h 95"/>
                <a:gd name="T10" fmla="*/ 21 w 247"/>
                <a:gd name="T11" fmla="*/ 42 h 95"/>
                <a:gd name="T12" fmla="*/ 37 w 247"/>
                <a:gd name="T13" fmla="*/ 48 h 95"/>
                <a:gd name="T14" fmla="*/ 53 w 247"/>
                <a:gd name="T15" fmla="*/ 48 h 95"/>
                <a:gd name="T16" fmla="*/ 84 w 247"/>
                <a:gd name="T17" fmla="*/ 48 h 95"/>
                <a:gd name="T18" fmla="*/ 105 w 247"/>
                <a:gd name="T19" fmla="*/ 42 h 95"/>
                <a:gd name="T20" fmla="*/ 121 w 247"/>
                <a:gd name="T21" fmla="*/ 48 h 95"/>
                <a:gd name="T22" fmla="*/ 158 w 247"/>
                <a:gd name="T23" fmla="*/ 58 h 95"/>
                <a:gd name="T24" fmla="*/ 179 w 247"/>
                <a:gd name="T25" fmla="*/ 69 h 95"/>
                <a:gd name="T26" fmla="*/ 189 w 247"/>
                <a:gd name="T27" fmla="*/ 84 h 95"/>
                <a:gd name="T28" fmla="*/ 200 w 247"/>
                <a:gd name="T29" fmla="*/ 90 h 95"/>
                <a:gd name="T30" fmla="*/ 210 w 247"/>
                <a:gd name="T31" fmla="*/ 95 h 95"/>
                <a:gd name="T32" fmla="*/ 226 w 247"/>
                <a:gd name="T33" fmla="*/ 95 h 95"/>
                <a:gd name="T34" fmla="*/ 231 w 247"/>
                <a:gd name="T35" fmla="*/ 95 h 95"/>
                <a:gd name="T36" fmla="*/ 236 w 247"/>
                <a:gd name="T37" fmla="*/ 95 h 95"/>
                <a:gd name="T38" fmla="*/ 242 w 247"/>
                <a:gd name="T39" fmla="*/ 90 h 95"/>
                <a:gd name="T40" fmla="*/ 247 w 247"/>
                <a:gd name="T41" fmla="*/ 79 h 95"/>
                <a:gd name="T42" fmla="*/ 236 w 247"/>
                <a:gd name="T43" fmla="*/ 84 h 95"/>
                <a:gd name="T44" fmla="*/ 226 w 247"/>
                <a:gd name="T45" fmla="*/ 84 h 95"/>
                <a:gd name="T46" fmla="*/ 210 w 247"/>
                <a:gd name="T47" fmla="*/ 79 h 95"/>
                <a:gd name="T48" fmla="*/ 194 w 247"/>
                <a:gd name="T49" fmla="*/ 74 h 95"/>
                <a:gd name="T50" fmla="*/ 179 w 247"/>
                <a:gd name="T51" fmla="*/ 53 h 95"/>
                <a:gd name="T52" fmla="*/ 147 w 247"/>
                <a:gd name="T53" fmla="*/ 42 h 95"/>
                <a:gd name="T54" fmla="*/ 110 w 247"/>
                <a:gd name="T55" fmla="*/ 32 h 95"/>
                <a:gd name="T56" fmla="*/ 95 w 247"/>
                <a:gd name="T57" fmla="*/ 27 h 95"/>
                <a:gd name="T58" fmla="*/ 74 w 247"/>
                <a:gd name="T59" fmla="*/ 32 h 95"/>
                <a:gd name="T60" fmla="*/ 42 w 247"/>
                <a:gd name="T61" fmla="*/ 32 h 95"/>
                <a:gd name="T62" fmla="*/ 32 w 247"/>
                <a:gd name="T63" fmla="*/ 32 h 95"/>
                <a:gd name="T64" fmla="*/ 26 w 247"/>
                <a:gd name="T65" fmla="*/ 27 h 95"/>
                <a:gd name="T66" fmla="*/ 21 w 247"/>
                <a:gd name="T67" fmla="*/ 27 h 95"/>
                <a:gd name="T68" fmla="*/ 11 w 247"/>
                <a:gd name="T69" fmla="*/ 11 h 95"/>
                <a:gd name="T70" fmla="*/ 5 w 247"/>
                <a:gd name="T71" fmla="*/ 6 h 95"/>
                <a:gd name="T72" fmla="*/ 5 w 247"/>
                <a:gd name="T73" fmla="*/ 0 h 9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7"/>
                <a:gd name="T112" fmla="*/ 0 h 95"/>
                <a:gd name="T113" fmla="*/ 247 w 247"/>
                <a:gd name="T114" fmla="*/ 95 h 9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7" h="95">
                  <a:moveTo>
                    <a:pt x="5" y="0"/>
                  </a:moveTo>
                  <a:lnTo>
                    <a:pt x="5" y="6"/>
                  </a:lnTo>
                  <a:lnTo>
                    <a:pt x="0" y="11"/>
                  </a:lnTo>
                  <a:lnTo>
                    <a:pt x="5" y="21"/>
                  </a:lnTo>
                  <a:lnTo>
                    <a:pt x="11" y="32"/>
                  </a:lnTo>
                  <a:lnTo>
                    <a:pt x="21" y="42"/>
                  </a:lnTo>
                  <a:lnTo>
                    <a:pt x="37" y="48"/>
                  </a:lnTo>
                  <a:lnTo>
                    <a:pt x="53" y="48"/>
                  </a:lnTo>
                  <a:lnTo>
                    <a:pt x="84" y="48"/>
                  </a:lnTo>
                  <a:lnTo>
                    <a:pt x="105" y="42"/>
                  </a:lnTo>
                  <a:lnTo>
                    <a:pt x="121" y="48"/>
                  </a:lnTo>
                  <a:lnTo>
                    <a:pt x="158" y="58"/>
                  </a:lnTo>
                  <a:lnTo>
                    <a:pt x="179" y="69"/>
                  </a:lnTo>
                  <a:lnTo>
                    <a:pt x="189" y="84"/>
                  </a:lnTo>
                  <a:lnTo>
                    <a:pt x="200" y="90"/>
                  </a:lnTo>
                  <a:lnTo>
                    <a:pt x="210" y="95"/>
                  </a:lnTo>
                  <a:lnTo>
                    <a:pt x="226" y="95"/>
                  </a:lnTo>
                  <a:lnTo>
                    <a:pt x="231" y="95"/>
                  </a:lnTo>
                  <a:lnTo>
                    <a:pt x="236" y="95"/>
                  </a:lnTo>
                  <a:lnTo>
                    <a:pt x="242" y="90"/>
                  </a:lnTo>
                  <a:lnTo>
                    <a:pt x="247" y="79"/>
                  </a:lnTo>
                  <a:lnTo>
                    <a:pt x="236" y="84"/>
                  </a:lnTo>
                  <a:lnTo>
                    <a:pt x="226" y="84"/>
                  </a:lnTo>
                  <a:lnTo>
                    <a:pt x="210" y="79"/>
                  </a:lnTo>
                  <a:lnTo>
                    <a:pt x="194" y="74"/>
                  </a:lnTo>
                  <a:lnTo>
                    <a:pt x="179" y="53"/>
                  </a:lnTo>
                  <a:lnTo>
                    <a:pt x="147" y="42"/>
                  </a:lnTo>
                  <a:lnTo>
                    <a:pt x="110" y="32"/>
                  </a:lnTo>
                  <a:lnTo>
                    <a:pt x="95" y="27"/>
                  </a:lnTo>
                  <a:lnTo>
                    <a:pt x="74" y="32"/>
                  </a:lnTo>
                  <a:lnTo>
                    <a:pt x="42" y="32"/>
                  </a:lnTo>
                  <a:lnTo>
                    <a:pt x="32" y="32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0" name="Freeform 152"/>
            <p:cNvSpPr>
              <a:spLocks/>
            </p:cNvSpPr>
            <p:nvPr/>
          </p:nvSpPr>
          <p:spPr bwMode="auto">
            <a:xfrm>
              <a:off x="1825" y="1276"/>
              <a:ext cx="142" cy="158"/>
            </a:xfrm>
            <a:custGeom>
              <a:avLst/>
              <a:gdLst>
                <a:gd name="T0" fmla="*/ 131 w 142"/>
                <a:gd name="T1" fmla="*/ 121 h 158"/>
                <a:gd name="T2" fmla="*/ 121 w 142"/>
                <a:gd name="T3" fmla="*/ 147 h 158"/>
                <a:gd name="T4" fmla="*/ 110 w 142"/>
                <a:gd name="T5" fmla="*/ 158 h 158"/>
                <a:gd name="T6" fmla="*/ 94 w 142"/>
                <a:gd name="T7" fmla="*/ 152 h 158"/>
                <a:gd name="T8" fmla="*/ 79 w 142"/>
                <a:gd name="T9" fmla="*/ 152 h 158"/>
                <a:gd name="T10" fmla="*/ 63 w 142"/>
                <a:gd name="T11" fmla="*/ 158 h 158"/>
                <a:gd name="T12" fmla="*/ 52 w 142"/>
                <a:gd name="T13" fmla="*/ 152 h 158"/>
                <a:gd name="T14" fmla="*/ 47 w 142"/>
                <a:gd name="T15" fmla="*/ 137 h 158"/>
                <a:gd name="T16" fmla="*/ 26 w 142"/>
                <a:gd name="T17" fmla="*/ 126 h 158"/>
                <a:gd name="T18" fmla="*/ 16 w 142"/>
                <a:gd name="T19" fmla="*/ 110 h 158"/>
                <a:gd name="T20" fmla="*/ 16 w 142"/>
                <a:gd name="T21" fmla="*/ 95 h 158"/>
                <a:gd name="T22" fmla="*/ 5 w 142"/>
                <a:gd name="T23" fmla="*/ 74 h 158"/>
                <a:gd name="T24" fmla="*/ 5 w 142"/>
                <a:gd name="T25" fmla="*/ 63 h 158"/>
                <a:gd name="T26" fmla="*/ 10 w 142"/>
                <a:gd name="T27" fmla="*/ 53 h 158"/>
                <a:gd name="T28" fmla="*/ 10 w 142"/>
                <a:gd name="T29" fmla="*/ 26 h 158"/>
                <a:gd name="T30" fmla="*/ 0 w 142"/>
                <a:gd name="T31" fmla="*/ 11 h 158"/>
                <a:gd name="T32" fmla="*/ 5 w 142"/>
                <a:gd name="T33" fmla="*/ 0 h 158"/>
                <a:gd name="T34" fmla="*/ 16 w 142"/>
                <a:gd name="T35" fmla="*/ 0 h 158"/>
                <a:gd name="T36" fmla="*/ 26 w 142"/>
                <a:gd name="T37" fmla="*/ 11 h 158"/>
                <a:gd name="T38" fmla="*/ 31 w 142"/>
                <a:gd name="T39" fmla="*/ 21 h 158"/>
                <a:gd name="T40" fmla="*/ 21 w 142"/>
                <a:gd name="T41" fmla="*/ 32 h 158"/>
                <a:gd name="T42" fmla="*/ 21 w 142"/>
                <a:gd name="T43" fmla="*/ 63 h 158"/>
                <a:gd name="T44" fmla="*/ 21 w 142"/>
                <a:gd name="T45" fmla="*/ 79 h 158"/>
                <a:gd name="T46" fmla="*/ 26 w 142"/>
                <a:gd name="T47" fmla="*/ 84 h 158"/>
                <a:gd name="T48" fmla="*/ 31 w 142"/>
                <a:gd name="T49" fmla="*/ 95 h 158"/>
                <a:gd name="T50" fmla="*/ 42 w 142"/>
                <a:gd name="T51" fmla="*/ 100 h 158"/>
                <a:gd name="T52" fmla="*/ 47 w 142"/>
                <a:gd name="T53" fmla="*/ 89 h 158"/>
                <a:gd name="T54" fmla="*/ 47 w 142"/>
                <a:gd name="T55" fmla="*/ 105 h 158"/>
                <a:gd name="T56" fmla="*/ 58 w 142"/>
                <a:gd name="T57" fmla="*/ 110 h 158"/>
                <a:gd name="T58" fmla="*/ 63 w 142"/>
                <a:gd name="T59" fmla="*/ 95 h 158"/>
                <a:gd name="T60" fmla="*/ 63 w 142"/>
                <a:gd name="T61" fmla="*/ 100 h 158"/>
                <a:gd name="T62" fmla="*/ 73 w 142"/>
                <a:gd name="T63" fmla="*/ 105 h 158"/>
                <a:gd name="T64" fmla="*/ 79 w 142"/>
                <a:gd name="T65" fmla="*/ 105 h 158"/>
                <a:gd name="T66" fmla="*/ 79 w 142"/>
                <a:gd name="T67" fmla="*/ 79 h 158"/>
                <a:gd name="T68" fmla="*/ 89 w 142"/>
                <a:gd name="T69" fmla="*/ 100 h 158"/>
                <a:gd name="T70" fmla="*/ 100 w 142"/>
                <a:gd name="T71" fmla="*/ 95 h 158"/>
                <a:gd name="T72" fmla="*/ 94 w 142"/>
                <a:gd name="T73" fmla="*/ 74 h 158"/>
                <a:gd name="T74" fmla="*/ 105 w 142"/>
                <a:gd name="T75" fmla="*/ 89 h 158"/>
                <a:gd name="T76" fmla="*/ 110 w 142"/>
                <a:gd name="T77" fmla="*/ 84 h 158"/>
                <a:gd name="T78" fmla="*/ 105 w 142"/>
                <a:gd name="T79" fmla="*/ 58 h 158"/>
                <a:gd name="T80" fmla="*/ 115 w 142"/>
                <a:gd name="T81" fmla="*/ 74 h 158"/>
                <a:gd name="T82" fmla="*/ 126 w 142"/>
                <a:gd name="T83" fmla="*/ 68 h 158"/>
                <a:gd name="T84" fmla="*/ 121 w 142"/>
                <a:gd name="T85" fmla="*/ 47 h 158"/>
                <a:gd name="T86" fmla="*/ 126 w 142"/>
                <a:gd name="T87" fmla="*/ 58 h 158"/>
                <a:gd name="T88" fmla="*/ 131 w 142"/>
                <a:gd name="T89" fmla="*/ 63 h 158"/>
                <a:gd name="T90" fmla="*/ 142 w 142"/>
                <a:gd name="T91" fmla="*/ 58 h 158"/>
                <a:gd name="T92" fmla="*/ 142 w 142"/>
                <a:gd name="T93" fmla="*/ 84 h 1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42"/>
                <a:gd name="T142" fmla="*/ 0 h 158"/>
                <a:gd name="T143" fmla="*/ 142 w 142"/>
                <a:gd name="T144" fmla="*/ 158 h 1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42" h="158">
                  <a:moveTo>
                    <a:pt x="136" y="116"/>
                  </a:moveTo>
                  <a:lnTo>
                    <a:pt x="131" y="121"/>
                  </a:lnTo>
                  <a:lnTo>
                    <a:pt x="131" y="131"/>
                  </a:lnTo>
                  <a:lnTo>
                    <a:pt x="121" y="147"/>
                  </a:lnTo>
                  <a:lnTo>
                    <a:pt x="115" y="152"/>
                  </a:lnTo>
                  <a:lnTo>
                    <a:pt x="110" y="158"/>
                  </a:lnTo>
                  <a:lnTo>
                    <a:pt x="105" y="152"/>
                  </a:lnTo>
                  <a:lnTo>
                    <a:pt x="94" y="152"/>
                  </a:lnTo>
                  <a:lnTo>
                    <a:pt x="89" y="152"/>
                  </a:lnTo>
                  <a:lnTo>
                    <a:pt x="79" y="152"/>
                  </a:lnTo>
                  <a:lnTo>
                    <a:pt x="68" y="158"/>
                  </a:lnTo>
                  <a:lnTo>
                    <a:pt x="63" y="158"/>
                  </a:lnTo>
                  <a:lnTo>
                    <a:pt x="58" y="158"/>
                  </a:lnTo>
                  <a:lnTo>
                    <a:pt x="52" y="152"/>
                  </a:lnTo>
                  <a:lnTo>
                    <a:pt x="47" y="147"/>
                  </a:lnTo>
                  <a:lnTo>
                    <a:pt x="47" y="137"/>
                  </a:lnTo>
                  <a:lnTo>
                    <a:pt x="42" y="131"/>
                  </a:lnTo>
                  <a:lnTo>
                    <a:pt x="26" y="126"/>
                  </a:lnTo>
                  <a:lnTo>
                    <a:pt x="21" y="116"/>
                  </a:lnTo>
                  <a:lnTo>
                    <a:pt x="16" y="110"/>
                  </a:lnTo>
                  <a:lnTo>
                    <a:pt x="16" y="100"/>
                  </a:lnTo>
                  <a:lnTo>
                    <a:pt x="16" y="95"/>
                  </a:lnTo>
                  <a:lnTo>
                    <a:pt x="10" y="89"/>
                  </a:lnTo>
                  <a:lnTo>
                    <a:pt x="5" y="74"/>
                  </a:lnTo>
                  <a:lnTo>
                    <a:pt x="5" y="68"/>
                  </a:lnTo>
                  <a:lnTo>
                    <a:pt x="5" y="63"/>
                  </a:lnTo>
                  <a:lnTo>
                    <a:pt x="10" y="58"/>
                  </a:lnTo>
                  <a:lnTo>
                    <a:pt x="10" y="53"/>
                  </a:lnTo>
                  <a:lnTo>
                    <a:pt x="10" y="42"/>
                  </a:lnTo>
                  <a:lnTo>
                    <a:pt x="10" y="26"/>
                  </a:lnTo>
                  <a:lnTo>
                    <a:pt x="5" y="2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11"/>
                  </a:lnTo>
                  <a:lnTo>
                    <a:pt x="31" y="16"/>
                  </a:lnTo>
                  <a:lnTo>
                    <a:pt x="31" y="21"/>
                  </a:lnTo>
                  <a:lnTo>
                    <a:pt x="26" y="26"/>
                  </a:lnTo>
                  <a:lnTo>
                    <a:pt x="21" y="32"/>
                  </a:lnTo>
                  <a:lnTo>
                    <a:pt x="21" y="42"/>
                  </a:lnTo>
                  <a:lnTo>
                    <a:pt x="21" y="63"/>
                  </a:lnTo>
                  <a:lnTo>
                    <a:pt x="21" y="68"/>
                  </a:lnTo>
                  <a:lnTo>
                    <a:pt x="21" y="79"/>
                  </a:lnTo>
                  <a:lnTo>
                    <a:pt x="21" y="84"/>
                  </a:lnTo>
                  <a:lnTo>
                    <a:pt x="26" y="84"/>
                  </a:lnTo>
                  <a:lnTo>
                    <a:pt x="26" y="89"/>
                  </a:lnTo>
                  <a:lnTo>
                    <a:pt x="31" y="95"/>
                  </a:lnTo>
                  <a:lnTo>
                    <a:pt x="37" y="100"/>
                  </a:lnTo>
                  <a:lnTo>
                    <a:pt x="42" y="100"/>
                  </a:lnTo>
                  <a:lnTo>
                    <a:pt x="47" y="95"/>
                  </a:lnTo>
                  <a:lnTo>
                    <a:pt x="47" y="89"/>
                  </a:lnTo>
                  <a:lnTo>
                    <a:pt x="47" y="100"/>
                  </a:lnTo>
                  <a:lnTo>
                    <a:pt x="47" y="105"/>
                  </a:lnTo>
                  <a:lnTo>
                    <a:pt x="52" y="110"/>
                  </a:lnTo>
                  <a:lnTo>
                    <a:pt x="58" y="110"/>
                  </a:lnTo>
                  <a:lnTo>
                    <a:pt x="63" y="105"/>
                  </a:lnTo>
                  <a:lnTo>
                    <a:pt x="63" y="95"/>
                  </a:lnTo>
                  <a:lnTo>
                    <a:pt x="63" y="84"/>
                  </a:lnTo>
                  <a:lnTo>
                    <a:pt x="63" y="100"/>
                  </a:lnTo>
                  <a:lnTo>
                    <a:pt x="68" y="105"/>
                  </a:lnTo>
                  <a:lnTo>
                    <a:pt x="73" y="105"/>
                  </a:lnTo>
                  <a:lnTo>
                    <a:pt x="73" y="110"/>
                  </a:lnTo>
                  <a:lnTo>
                    <a:pt x="79" y="105"/>
                  </a:lnTo>
                  <a:lnTo>
                    <a:pt x="79" y="95"/>
                  </a:lnTo>
                  <a:lnTo>
                    <a:pt x="79" y="79"/>
                  </a:lnTo>
                  <a:lnTo>
                    <a:pt x="84" y="95"/>
                  </a:lnTo>
                  <a:lnTo>
                    <a:pt x="89" y="100"/>
                  </a:lnTo>
                  <a:lnTo>
                    <a:pt x="94" y="100"/>
                  </a:lnTo>
                  <a:lnTo>
                    <a:pt x="100" y="95"/>
                  </a:lnTo>
                  <a:lnTo>
                    <a:pt x="100" y="84"/>
                  </a:lnTo>
                  <a:lnTo>
                    <a:pt x="94" y="74"/>
                  </a:lnTo>
                  <a:lnTo>
                    <a:pt x="100" y="84"/>
                  </a:lnTo>
                  <a:lnTo>
                    <a:pt x="105" y="89"/>
                  </a:lnTo>
                  <a:lnTo>
                    <a:pt x="110" y="89"/>
                  </a:lnTo>
                  <a:lnTo>
                    <a:pt x="110" y="84"/>
                  </a:lnTo>
                  <a:lnTo>
                    <a:pt x="110" y="79"/>
                  </a:lnTo>
                  <a:lnTo>
                    <a:pt x="105" y="58"/>
                  </a:lnTo>
                  <a:lnTo>
                    <a:pt x="115" y="68"/>
                  </a:lnTo>
                  <a:lnTo>
                    <a:pt x="115" y="74"/>
                  </a:lnTo>
                  <a:lnTo>
                    <a:pt x="121" y="74"/>
                  </a:lnTo>
                  <a:lnTo>
                    <a:pt x="126" y="68"/>
                  </a:lnTo>
                  <a:lnTo>
                    <a:pt x="121" y="58"/>
                  </a:lnTo>
                  <a:lnTo>
                    <a:pt x="121" y="47"/>
                  </a:lnTo>
                  <a:lnTo>
                    <a:pt x="121" y="58"/>
                  </a:lnTo>
                  <a:lnTo>
                    <a:pt x="126" y="58"/>
                  </a:lnTo>
                  <a:lnTo>
                    <a:pt x="126" y="63"/>
                  </a:lnTo>
                  <a:lnTo>
                    <a:pt x="131" y="63"/>
                  </a:lnTo>
                  <a:lnTo>
                    <a:pt x="136" y="58"/>
                  </a:lnTo>
                  <a:lnTo>
                    <a:pt x="142" y="58"/>
                  </a:lnTo>
                  <a:lnTo>
                    <a:pt x="142" y="63"/>
                  </a:lnTo>
                  <a:lnTo>
                    <a:pt x="142" y="84"/>
                  </a:lnTo>
                  <a:lnTo>
                    <a:pt x="136" y="116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1" name="Freeform 153"/>
            <p:cNvSpPr>
              <a:spLocks/>
            </p:cNvSpPr>
            <p:nvPr/>
          </p:nvSpPr>
          <p:spPr bwMode="auto">
            <a:xfrm>
              <a:off x="1946" y="1313"/>
              <a:ext cx="10" cy="26"/>
            </a:xfrm>
            <a:custGeom>
              <a:avLst/>
              <a:gdLst>
                <a:gd name="T0" fmla="*/ 0 w 10"/>
                <a:gd name="T1" fmla="*/ 10 h 26"/>
                <a:gd name="T2" fmla="*/ 0 w 10"/>
                <a:gd name="T3" fmla="*/ 5 h 26"/>
                <a:gd name="T4" fmla="*/ 5 w 10"/>
                <a:gd name="T5" fmla="*/ 0 h 26"/>
                <a:gd name="T6" fmla="*/ 5 w 10"/>
                <a:gd name="T7" fmla="*/ 5 h 26"/>
                <a:gd name="T8" fmla="*/ 10 w 10"/>
                <a:gd name="T9" fmla="*/ 10 h 26"/>
                <a:gd name="T10" fmla="*/ 10 w 10"/>
                <a:gd name="T11" fmla="*/ 21 h 26"/>
                <a:gd name="T12" fmla="*/ 10 w 10"/>
                <a:gd name="T13" fmla="*/ 26 h 26"/>
                <a:gd name="T14" fmla="*/ 5 w 10"/>
                <a:gd name="T15" fmla="*/ 26 h 26"/>
                <a:gd name="T16" fmla="*/ 5 w 10"/>
                <a:gd name="T17" fmla="*/ 21 h 26"/>
                <a:gd name="T18" fmla="*/ 0 w 10"/>
                <a:gd name="T19" fmla="*/ 21 h 26"/>
                <a:gd name="T20" fmla="*/ 0 w 10"/>
                <a:gd name="T21" fmla="*/ 1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26"/>
                <a:gd name="T35" fmla="*/ 10 w 10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26">
                  <a:moveTo>
                    <a:pt x="0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5" y="5"/>
                  </a:lnTo>
                  <a:lnTo>
                    <a:pt x="10" y="10"/>
                  </a:lnTo>
                  <a:lnTo>
                    <a:pt x="10" y="21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2" name="Freeform 154"/>
            <p:cNvSpPr>
              <a:spLocks/>
            </p:cNvSpPr>
            <p:nvPr/>
          </p:nvSpPr>
          <p:spPr bwMode="auto">
            <a:xfrm>
              <a:off x="1919" y="1334"/>
              <a:ext cx="16" cy="31"/>
            </a:xfrm>
            <a:custGeom>
              <a:avLst/>
              <a:gdLst>
                <a:gd name="T0" fmla="*/ 0 w 16"/>
                <a:gd name="T1" fmla="*/ 16 h 31"/>
                <a:gd name="T2" fmla="*/ 0 w 16"/>
                <a:gd name="T3" fmla="*/ 10 h 31"/>
                <a:gd name="T4" fmla="*/ 6 w 16"/>
                <a:gd name="T5" fmla="*/ 5 h 31"/>
                <a:gd name="T6" fmla="*/ 11 w 16"/>
                <a:gd name="T7" fmla="*/ 0 h 31"/>
                <a:gd name="T8" fmla="*/ 16 w 16"/>
                <a:gd name="T9" fmla="*/ 21 h 31"/>
                <a:gd name="T10" fmla="*/ 16 w 16"/>
                <a:gd name="T11" fmla="*/ 26 h 31"/>
                <a:gd name="T12" fmla="*/ 16 w 16"/>
                <a:gd name="T13" fmla="*/ 31 h 31"/>
                <a:gd name="T14" fmla="*/ 11 w 16"/>
                <a:gd name="T15" fmla="*/ 31 h 31"/>
                <a:gd name="T16" fmla="*/ 6 w 16"/>
                <a:gd name="T17" fmla="*/ 26 h 31"/>
                <a:gd name="T18" fmla="*/ 0 w 16"/>
                <a:gd name="T19" fmla="*/ 16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1"/>
                <a:gd name="T32" fmla="*/ 16 w 16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1">
                  <a:moveTo>
                    <a:pt x="0" y="16"/>
                  </a:moveTo>
                  <a:lnTo>
                    <a:pt x="0" y="10"/>
                  </a:lnTo>
                  <a:lnTo>
                    <a:pt x="6" y="5"/>
                  </a:lnTo>
                  <a:lnTo>
                    <a:pt x="11" y="0"/>
                  </a:lnTo>
                  <a:lnTo>
                    <a:pt x="16" y="21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6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3" name="Freeform 155"/>
            <p:cNvSpPr>
              <a:spLocks/>
            </p:cNvSpPr>
            <p:nvPr/>
          </p:nvSpPr>
          <p:spPr bwMode="auto">
            <a:xfrm>
              <a:off x="1888" y="1350"/>
              <a:ext cx="16" cy="36"/>
            </a:xfrm>
            <a:custGeom>
              <a:avLst/>
              <a:gdLst>
                <a:gd name="T0" fmla="*/ 0 w 16"/>
                <a:gd name="T1" fmla="*/ 10 h 36"/>
                <a:gd name="T2" fmla="*/ 0 w 16"/>
                <a:gd name="T3" fmla="*/ 5 h 36"/>
                <a:gd name="T4" fmla="*/ 5 w 16"/>
                <a:gd name="T5" fmla="*/ 0 h 36"/>
                <a:gd name="T6" fmla="*/ 10 w 16"/>
                <a:gd name="T7" fmla="*/ 0 h 36"/>
                <a:gd name="T8" fmla="*/ 16 w 16"/>
                <a:gd name="T9" fmla="*/ 0 h 36"/>
                <a:gd name="T10" fmla="*/ 16 w 16"/>
                <a:gd name="T11" fmla="*/ 5 h 36"/>
                <a:gd name="T12" fmla="*/ 16 w 16"/>
                <a:gd name="T13" fmla="*/ 21 h 36"/>
                <a:gd name="T14" fmla="*/ 16 w 16"/>
                <a:gd name="T15" fmla="*/ 31 h 36"/>
                <a:gd name="T16" fmla="*/ 10 w 16"/>
                <a:gd name="T17" fmla="*/ 36 h 36"/>
                <a:gd name="T18" fmla="*/ 10 w 16"/>
                <a:gd name="T19" fmla="*/ 31 h 36"/>
                <a:gd name="T20" fmla="*/ 5 w 16"/>
                <a:gd name="T21" fmla="*/ 31 h 36"/>
                <a:gd name="T22" fmla="*/ 0 w 16"/>
                <a:gd name="T23" fmla="*/ 26 h 36"/>
                <a:gd name="T24" fmla="*/ 0 w 16"/>
                <a:gd name="T25" fmla="*/ 1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6"/>
                <a:gd name="T41" fmla="*/ 16 w 16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6">
                  <a:moveTo>
                    <a:pt x="0" y="1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5"/>
                  </a:lnTo>
                  <a:lnTo>
                    <a:pt x="16" y="21"/>
                  </a:lnTo>
                  <a:lnTo>
                    <a:pt x="16" y="31"/>
                  </a:lnTo>
                  <a:lnTo>
                    <a:pt x="10" y="36"/>
                  </a:lnTo>
                  <a:lnTo>
                    <a:pt x="10" y="31"/>
                  </a:lnTo>
                  <a:lnTo>
                    <a:pt x="5" y="31"/>
                  </a:lnTo>
                  <a:lnTo>
                    <a:pt x="0" y="2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4" name="Freeform 156"/>
            <p:cNvSpPr>
              <a:spLocks/>
            </p:cNvSpPr>
            <p:nvPr/>
          </p:nvSpPr>
          <p:spPr bwMode="auto">
            <a:xfrm>
              <a:off x="1851" y="1350"/>
              <a:ext cx="21" cy="26"/>
            </a:xfrm>
            <a:custGeom>
              <a:avLst/>
              <a:gdLst>
                <a:gd name="T0" fmla="*/ 0 w 21"/>
                <a:gd name="T1" fmla="*/ 15 h 26"/>
                <a:gd name="T2" fmla="*/ 5 w 21"/>
                <a:gd name="T3" fmla="*/ 0 h 26"/>
                <a:gd name="T4" fmla="*/ 11 w 21"/>
                <a:gd name="T5" fmla="*/ 0 h 26"/>
                <a:gd name="T6" fmla="*/ 16 w 21"/>
                <a:gd name="T7" fmla="*/ 0 h 26"/>
                <a:gd name="T8" fmla="*/ 21 w 21"/>
                <a:gd name="T9" fmla="*/ 5 h 26"/>
                <a:gd name="T10" fmla="*/ 21 w 21"/>
                <a:gd name="T11" fmla="*/ 15 h 26"/>
                <a:gd name="T12" fmla="*/ 21 w 21"/>
                <a:gd name="T13" fmla="*/ 21 h 26"/>
                <a:gd name="T14" fmla="*/ 16 w 21"/>
                <a:gd name="T15" fmla="*/ 26 h 26"/>
                <a:gd name="T16" fmla="*/ 11 w 21"/>
                <a:gd name="T17" fmla="*/ 26 h 26"/>
                <a:gd name="T18" fmla="*/ 5 w 21"/>
                <a:gd name="T19" fmla="*/ 21 h 26"/>
                <a:gd name="T20" fmla="*/ 0 w 21"/>
                <a:gd name="T21" fmla="*/ 15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6"/>
                <a:gd name="T35" fmla="*/ 21 w 21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6">
                  <a:moveTo>
                    <a:pt x="0" y="15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1" y="5"/>
                  </a:lnTo>
                  <a:lnTo>
                    <a:pt x="21" y="15"/>
                  </a:lnTo>
                  <a:lnTo>
                    <a:pt x="21" y="21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5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5" name="Freeform 157"/>
            <p:cNvSpPr>
              <a:spLocks/>
            </p:cNvSpPr>
            <p:nvPr/>
          </p:nvSpPr>
          <p:spPr bwMode="auto">
            <a:xfrm>
              <a:off x="1930" y="1323"/>
              <a:ext cx="21" cy="27"/>
            </a:xfrm>
            <a:custGeom>
              <a:avLst/>
              <a:gdLst>
                <a:gd name="T0" fmla="*/ 0 w 21"/>
                <a:gd name="T1" fmla="*/ 11 h 27"/>
                <a:gd name="T2" fmla="*/ 0 w 21"/>
                <a:gd name="T3" fmla="*/ 6 h 27"/>
                <a:gd name="T4" fmla="*/ 5 w 21"/>
                <a:gd name="T5" fmla="*/ 0 h 27"/>
                <a:gd name="T6" fmla="*/ 10 w 21"/>
                <a:gd name="T7" fmla="*/ 0 h 27"/>
                <a:gd name="T8" fmla="*/ 16 w 21"/>
                <a:gd name="T9" fmla="*/ 0 h 27"/>
                <a:gd name="T10" fmla="*/ 16 w 21"/>
                <a:gd name="T11" fmla="*/ 11 h 27"/>
                <a:gd name="T12" fmla="*/ 21 w 21"/>
                <a:gd name="T13" fmla="*/ 21 h 27"/>
                <a:gd name="T14" fmla="*/ 16 w 21"/>
                <a:gd name="T15" fmla="*/ 27 h 27"/>
                <a:gd name="T16" fmla="*/ 10 w 21"/>
                <a:gd name="T17" fmla="*/ 27 h 27"/>
                <a:gd name="T18" fmla="*/ 10 w 21"/>
                <a:gd name="T19" fmla="*/ 21 h 27"/>
                <a:gd name="T20" fmla="*/ 0 w 21"/>
                <a:gd name="T21" fmla="*/ 11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7"/>
                <a:gd name="T35" fmla="*/ 21 w 21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7">
                  <a:moveTo>
                    <a:pt x="0" y="1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6" y="11"/>
                  </a:lnTo>
                  <a:lnTo>
                    <a:pt x="21" y="21"/>
                  </a:lnTo>
                  <a:lnTo>
                    <a:pt x="16" y="27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6" name="Freeform 158"/>
            <p:cNvSpPr>
              <a:spLocks/>
            </p:cNvSpPr>
            <p:nvPr/>
          </p:nvSpPr>
          <p:spPr bwMode="auto">
            <a:xfrm>
              <a:off x="1904" y="1344"/>
              <a:ext cx="21" cy="32"/>
            </a:xfrm>
            <a:custGeom>
              <a:avLst/>
              <a:gdLst>
                <a:gd name="T0" fmla="*/ 0 w 21"/>
                <a:gd name="T1" fmla="*/ 11 h 32"/>
                <a:gd name="T2" fmla="*/ 0 w 21"/>
                <a:gd name="T3" fmla="*/ 6 h 32"/>
                <a:gd name="T4" fmla="*/ 5 w 21"/>
                <a:gd name="T5" fmla="*/ 0 h 32"/>
                <a:gd name="T6" fmla="*/ 10 w 21"/>
                <a:gd name="T7" fmla="*/ 0 h 32"/>
                <a:gd name="T8" fmla="*/ 15 w 21"/>
                <a:gd name="T9" fmla="*/ 0 h 32"/>
                <a:gd name="T10" fmla="*/ 15 w 21"/>
                <a:gd name="T11" fmla="*/ 6 h 32"/>
                <a:gd name="T12" fmla="*/ 21 w 21"/>
                <a:gd name="T13" fmla="*/ 16 h 32"/>
                <a:gd name="T14" fmla="*/ 21 w 21"/>
                <a:gd name="T15" fmla="*/ 27 h 32"/>
                <a:gd name="T16" fmla="*/ 15 w 21"/>
                <a:gd name="T17" fmla="*/ 32 h 32"/>
                <a:gd name="T18" fmla="*/ 10 w 21"/>
                <a:gd name="T19" fmla="*/ 32 h 32"/>
                <a:gd name="T20" fmla="*/ 5 w 21"/>
                <a:gd name="T21" fmla="*/ 27 h 32"/>
                <a:gd name="T22" fmla="*/ 0 w 21"/>
                <a:gd name="T23" fmla="*/ 11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2"/>
                <a:gd name="T38" fmla="*/ 21 w 21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2">
                  <a:moveTo>
                    <a:pt x="0" y="1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21" y="16"/>
                  </a:lnTo>
                  <a:lnTo>
                    <a:pt x="21" y="27"/>
                  </a:lnTo>
                  <a:lnTo>
                    <a:pt x="15" y="32"/>
                  </a:lnTo>
                  <a:lnTo>
                    <a:pt x="10" y="32"/>
                  </a:lnTo>
                  <a:lnTo>
                    <a:pt x="5" y="27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7" name="Freeform 159"/>
            <p:cNvSpPr>
              <a:spLocks/>
            </p:cNvSpPr>
            <p:nvPr/>
          </p:nvSpPr>
          <p:spPr bwMode="auto">
            <a:xfrm>
              <a:off x="1872" y="1355"/>
              <a:ext cx="16" cy="31"/>
            </a:xfrm>
            <a:custGeom>
              <a:avLst/>
              <a:gdLst>
                <a:gd name="T0" fmla="*/ 0 w 16"/>
                <a:gd name="T1" fmla="*/ 10 h 31"/>
                <a:gd name="T2" fmla="*/ 5 w 16"/>
                <a:gd name="T3" fmla="*/ 5 h 31"/>
                <a:gd name="T4" fmla="*/ 5 w 16"/>
                <a:gd name="T5" fmla="*/ 0 h 31"/>
                <a:gd name="T6" fmla="*/ 11 w 16"/>
                <a:gd name="T7" fmla="*/ 0 h 31"/>
                <a:gd name="T8" fmla="*/ 16 w 16"/>
                <a:gd name="T9" fmla="*/ 5 h 31"/>
                <a:gd name="T10" fmla="*/ 16 w 16"/>
                <a:gd name="T11" fmla="*/ 16 h 31"/>
                <a:gd name="T12" fmla="*/ 16 w 16"/>
                <a:gd name="T13" fmla="*/ 26 h 31"/>
                <a:gd name="T14" fmla="*/ 11 w 16"/>
                <a:gd name="T15" fmla="*/ 31 h 31"/>
                <a:gd name="T16" fmla="*/ 5 w 16"/>
                <a:gd name="T17" fmla="*/ 31 h 31"/>
                <a:gd name="T18" fmla="*/ 0 w 16"/>
                <a:gd name="T19" fmla="*/ 26 h 31"/>
                <a:gd name="T20" fmla="*/ 0 w 16"/>
                <a:gd name="T21" fmla="*/ 21 h 31"/>
                <a:gd name="T22" fmla="*/ 0 w 16"/>
                <a:gd name="T23" fmla="*/ 1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31"/>
                <a:gd name="T38" fmla="*/ 16 w 16"/>
                <a:gd name="T39" fmla="*/ 31 h 3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31">
                  <a:moveTo>
                    <a:pt x="0" y="10"/>
                  </a:moveTo>
                  <a:lnTo>
                    <a:pt x="5" y="5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5"/>
                  </a:lnTo>
                  <a:lnTo>
                    <a:pt x="16" y="16"/>
                  </a:lnTo>
                  <a:lnTo>
                    <a:pt x="16" y="26"/>
                  </a:lnTo>
                  <a:lnTo>
                    <a:pt x="11" y="31"/>
                  </a:lnTo>
                  <a:lnTo>
                    <a:pt x="5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8" name="Freeform 160"/>
            <p:cNvSpPr>
              <a:spLocks/>
            </p:cNvSpPr>
            <p:nvPr/>
          </p:nvSpPr>
          <p:spPr bwMode="auto">
            <a:xfrm>
              <a:off x="1846" y="1339"/>
              <a:ext cx="10" cy="26"/>
            </a:xfrm>
            <a:custGeom>
              <a:avLst/>
              <a:gdLst>
                <a:gd name="T0" fmla="*/ 0 w 10"/>
                <a:gd name="T1" fmla="*/ 0 h 26"/>
                <a:gd name="T2" fmla="*/ 5 w 10"/>
                <a:gd name="T3" fmla="*/ 0 h 26"/>
                <a:gd name="T4" fmla="*/ 10 w 10"/>
                <a:gd name="T5" fmla="*/ 0 h 26"/>
                <a:gd name="T6" fmla="*/ 10 w 10"/>
                <a:gd name="T7" fmla="*/ 5 h 26"/>
                <a:gd name="T8" fmla="*/ 10 w 10"/>
                <a:gd name="T9" fmla="*/ 11 h 26"/>
                <a:gd name="T10" fmla="*/ 5 w 10"/>
                <a:gd name="T11" fmla="*/ 26 h 26"/>
                <a:gd name="T12" fmla="*/ 5 w 10"/>
                <a:gd name="T13" fmla="*/ 21 h 26"/>
                <a:gd name="T14" fmla="*/ 0 w 10"/>
                <a:gd name="T15" fmla="*/ 21 h 26"/>
                <a:gd name="T16" fmla="*/ 0 w 10"/>
                <a:gd name="T17" fmla="*/ 16 h 26"/>
                <a:gd name="T18" fmla="*/ 0 w 10"/>
                <a:gd name="T19" fmla="*/ 5 h 26"/>
                <a:gd name="T20" fmla="*/ 0 w 10"/>
                <a:gd name="T21" fmla="*/ 0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"/>
                <a:gd name="T34" fmla="*/ 0 h 26"/>
                <a:gd name="T35" fmla="*/ 10 w 10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" h="26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11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89" name="Freeform 161"/>
            <p:cNvSpPr>
              <a:spLocks/>
            </p:cNvSpPr>
            <p:nvPr/>
          </p:nvSpPr>
          <p:spPr bwMode="auto">
            <a:xfrm>
              <a:off x="1946" y="1234"/>
              <a:ext cx="78" cy="158"/>
            </a:xfrm>
            <a:custGeom>
              <a:avLst/>
              <a:gdLst>
                <a:gd name="T0" fmla="*/ 10 w 78"/>
                <a:gd name="T1" fmla="*/ 105 h 158"/>
                <a:gd name="T2" fmla="*/ 10 w 78"/>
                <a:gd name="T3" fmla="*/ 100 h 158"/>
                <a:gd name="T4" fmla="*/ 10 w 78"/>
                <a:gd name="T5" fmla="*/ 89 h 158"/>
                <a:gd name="T6" fmla="*/ 5 w 78"/>
                <a:gd name="T7" fmla="*/ 84 h 158"/>
                <a:gd name="T8" fmla="*/ 10 w 78"/>
                <a:gd name="T9" fmla="*/ 79 h 158"/>
                <a:gd name="T10" fmla="*/ 10 w 78"/>
                <a:gd name="T11" fmla="*/ 74 h 158"/>
                <a:gd name="T12" fmla="*/ 15 w 78"/>
                <a:gd name="T13" fmla="*/ 74 h 158"/>
                <a:gd name="T14" fmla="*/ 21 w 78"/>
                <a:gd name="T15" fmla="*/ 63 h 158"/>
                <a:gd name="T16" fmla="*/ 21 w 78"/>
                <a:gd name="T17" fmla="*/ 53 h 158"/>
                <a:gd name="T18" fmla="*/ 15 w 78"/>
                <a:gd name="T19" fmla="*/ 32 h 158"/>
                <a:gd name="T20" fmla="*/ 15 w 78"/>
                <a:gd name="T21" fmla="*/ 26 h 158"/>
                <a:gd name="T22" fmla="*/ 10 w 78"/>
                <a:gd name="T23" fmla="*/ 26 h 158"/>
                <a:gd name="T24" fmla="*/ 5 w 78"/>
                <a:gd name="T25" fmla="*/ 26 h 158"/>
                <a:gd name="T26" fmla="*/ 0 w 78"/>
                <a:gd name="T27" fmla="*/ 21 h 158"/>
                <a:gd name="T28" fmla="*/ 0 w 78"/>
                <a:gd name="T29" fmla="*/ 16 h 158"/>
                <a:gd name="T30" fmla="*/ 5 w 78"/>
                <a:gd name="T31" fmla="*/ 11 h 158"/>
                <a:gd name="T32" fmla="*/ 10 w 78"/>
                <a:gd name="T33" fmla="*/ 5 h 158"/>
                <a:gd name="T34" fmla="*/ 15 w 78"/>
                <a:gd name="T35" fmla="*/ 0 h 158"/>
                <a:gd name="T36" fmla="*/ 26 w 78"/>
                <a:gd name="T37" fmla="*/ 0 h 158"/>
                <a:gd name="T38" fmla="*/ 36 w 78"/>
                <a:gd name="T39" fmla="*/ 0 h 158"/>
                <a:gd name="T40" fmla="*/ 47 w 78"/>
                <a:gd name="T41" fmla="*/ 5 h 158"/>
                <a:gd name="T42" fmla="*/ 52 w 78"/>
                <a:gd name="T43" fmla="*/ 11 h 158"/>
                <a:gd name="T44" fmla="*/ 52 w 78"/>
                <a:gd name="T45" fmla="*/ 16 h 158"/>
                <a:gd name="T46" fmla="*/ 52 w 78"/>
                <a:gd name="T47" fmla="*/ 21 h 158"/>
                <a:gd name="T48" fmla="*/ 52 w 78"/>
                <a:gd name="T49" fmla="*/ 32 h 158"/>
                <a:gd name="T50" fmla="*/ 57 w 78"/>
                <a:gd name="T51" fmla="*/ 47 h 158"/>
                <a:gd name="T52" fmla="*/ 63 w 78"/>
                <a:gd name="T53" fmla="*/ 58 h 158"/>
                <a:gd name="T54" fmla="*/ 73 w 78"/>
                <a:gd name="T55" fmla="*/ 63 h 158"/>
                <a:gd name="T56" fmla="*/ 78 w 78"/>
                <a:gd name="T57" fmla="*/ 74 h 158"/>
                <a:gd name="T58" fmla="*/ 73 w 78"/>
                <a:gd name="T59" fmla="*/ 79 h 158"/>
                <a:gd name="T60" fmla="*/ 68 w 78"/>
                <a:gd name="T61" fmla="*/ 89 h 158"/>
                <a:gd name="T62" fmla="*/ 42 w 78"/>
                <a:gd name="T63" fmla="*/ 121 h 158"/>
                <a:gd name="T64" fmla="*/ 15 w 78"/>
                <a:gd name="T65" fmla="*/ 158 h 158"/>
                <a:gd name="T66" fmla="*/ 21 w 78"/>
                <a:gd name="T67" fmla="*/ 126 h 158"/>
                <a:gd name="T68" fmla="*/ 21 w 78"/>
                <a:gd name="T69" fmla="*/ 105 h 158"/>
                <a:gd name="T70" fmla="*/ 21 w 78"/>
                <a:gd name="T71" fmla="*/ 100 h 158"/>
                <a:gd name="T72" fmla="*/ 15 w 78"/>
                <a:gd name="T73" fmla="*/ 100 h 158"/>
                <a:gd name="T74" fmla="*/ 10 w 78"/>
                <a:gd name="T75" fmla="*/ 105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8"/>
                <a:gd name="T115" fmla="*/ 0 h 158"/>
                <a:gd name="T116" fmla="*/ 78 w 78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8" h="158">
                  <a:moveTo>
                    <a:pt x="10" y="105"/>
                  </a:moveTo>
                  <a:lnTo>
                    <a:pt x="10" y="100"/>
                  </a:lnTo>
                  <a:lnTo>
                    <a:pt x="10" y="89"/>
                  </a:lnTo>
                  <a:lnTo>
                    <a:pt x="5" y="84"/>
                  </a:lnTo>
                  <a:lnTo>
                    <a:pt x="10" y="79"/>
                  </a:lnTo>
                  <a:lnTo>
                    <a:pt x="10" y="74"/>
                  </a:lnTo>
                  <a:lnTo>
                    <a:pt x="15" y="74"/>
                  </a:lnTo>
                  <a:lnTo>
                    <a:pt x="21" y="63"/>
                  </a:lnTo>
                  <a:lnTo>
                    <a:pt x="21" y="53"/>
                  </a:lnTo>
                  <a:lnTo>
                    <a:pt x="15" y="32"/>
                  </a:lnTo>
                  <a:lnTo>
                    <a:pt x="15" y="26"/>
                  </a:lnTo>
                  <a:lnTo>
                    <a:pt x="10" y="26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10" y="5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6" y="0"/>
                  </a:lnTo>
                  <a:lnTo>
                    <a:pt x="47" y="5"/>
                  </a:lnTo>
                  <a:lnTo>
                    <a:pt x="52" y="11"/>
                  </a:lnTo>
                  <a:lnTo>
                    <a:pt x="52" y="16"/>
                  </a:lnTo>
                  <a:lnTo>
                    <a:pt x="52" y="21"/>
                  </a:lnTo>
                  <a:lnTo>
                    <a:pt x="52" y="32"/>
                  </a:lnTo>
                  <a:lnTo>
                    <a:pt x="57" y="47"/>
                  </a:lnTo>
                  <a:lnTo>
                    <a:pt x="63" y="58"/>
                  </a:lnTo>
                  <a:lnTo>
                    <a:pt x="73" y="63"/>
                  </a:lnTo>
                  <a:lnTo>
                    <a:pt x="78" y="74"/>
                  </a:lnTo>
                  <a:lnTo>
                    <a:pt x="73" y="79"/>
                  </a:lnTo>
                  <a:lnTo>
                    <a:pt x="68" y="89"/>
                  </a:lnTo>
                  <a:lnTo>
                    <a:pt x="42" y="121"/>
                  </a:lnTo>
                  <a:lnTo>
                    <a:pt x="15" y="158"/>
                  </a:lnTo>
                  <a:lnTo>
                    <a:pt x="21" y="126"/>
                  </a:lnTo>
                  <a:lnTo>
                    <a:pt x="21" y="105"/>
                  </a:lnTo>
                  <a:lnTo>
                    <a:pt x="21" y="100"/>
                  </a:lnTo>
                  <a:lnTo>
                    <a:pt x="15" y="100"/>
                  </a:lnTo>
                  <a:lnTo>
                    <a:pt x="10" y="105"/>
                  </a:lnTo>
                  <a:close/>
                </a:path>
              </a:pathLst>
            </a:custGeom>
            <a:solidFill>
              <a:srgbClr val="588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0" name="Freeform 162"/>
            <p:cNvSpPr>
              <a:spLocks/>
            </p:cNvSpPr>
            <p:nvPr/>
          </p:nvSpPr>
          <p:spPr bwMode="auto">
            <a:xfrm>
              <a:off x="1856" y="1371"/>
              <a:ext cx="74" cy="36"/>
            </a:xfrm>
            <a:custGeom>
              <a:avLst/>
              <a:gdLst>
                <a:gd name="T0" fmla="*/ 0 w 74"/>
                <a:gd name="T1" fmla="*/ 10 h 36"/>
                <a:gd name="T2" fmla="*/ 6 w 74"/>
                <a:gd name="T3" fmla="*/ 10 h 36"/>
                <a:gd name="T4" fmla="*/ 6 w 74"/>
                <a:gd name="T5" fmla="*/ 15 h 36"/>
                <a:gd name="T6" fmla="*/ 11 w 74"/>
                <a:gd name="T7" fmla="*/ 15 h 36"/>
                <a:gd name="T8" fmla="*/ 11 w 74"/>
                <a:gd name="T9" fmla="*/ 10 h 36"/>
                <a:gd name="T10" fmla="*/ 16 w 74"/>
                <a:gd name="T11" fmla="*/ 15 h 36"/>
                <a:gd name="T12" fmla="*/ 21 w 74"/>
                <a:gd name="T13" fmla="*/ 21 h 36"/>
                <a:gd name="T14" fmla="*/ 32 w 74"/>
                <a:gd name="T15" fmla="*/ 21 h 36"/>
                <a:gd name="T16" fmla="*/ 37 w 74"/>
                <a:gd name="T17" fmla="*/ 21 h 36"/>
                <a:gd name="T18" fmla="*/ 42 w 74"/>
                <a:gd name="T19" fmla="*/ 21 h 36"/>
                <a:gd name="T20" fmla="*/ 48 w 74"/>
                <a:gd name="T21" fmla="*/ 15 h 36"/>
                <a:gd name="T22" fmla="*/ 53 w 74"/>
                <a:gd name="T23" fmla="*/ 10 h 36"/>
                <a:gd name="T24" fmla="*/ 58 w 74"/>
                <a:gd name="T25" fmla="*/ 10 h 36"/>
                <a:gd name="T26" fmla="*/ 63 w 74"/>
                <a:gd name="T27" fmla="*/ 10 h 36"/>
                <a:gd name="T28" fmla="*/ 69 w 74"/>
                <a:gd name="T29" fmla="*/ 5 h 36"/>
                <a:gd name="T30" fmla="*/ 69 w 74"/>
                <a:gd name="T31" fmla="*/ 0 h 36"/>
                <a:gd name="T32" fmla="*/ 74 w 74"/>
                <a:gd name="T33" fmla="*/ 10 h 36"/>
                <a:gd name="T34" fmla="*/ 74 w 74"/>
                <a:gd name="T35" fmla="*/ 15 h 36"/>
                <a:gd name="T36" fmla="*/ 69 w 74"/>
                <a:gd name="T37" fmla="*/ 21 h 36"/>
                <a:gd name="T38" fmla="*/ 69 w 74"/>
                <a:gd name="T39" fmla="*/ 15 h 36"/>
                <a:gd name="T40" fmla="*/ 63 w 74"/>
                <a:gd name="T41" fmla="*/ 15 h 36"/>
                <a:gd name="T42" fmla="*/ 58 w 74"/>
                <a:gd name="T43" fmla="*/ 21 h 36"/>
                <a:gd name="T44" fmla="*/ 53 w 74"/>
                <a:gd name="T45" fmla="*/ 26 h 36"/>
                <a:gd name="T46" fmla="*/ 53 w 74"/>
                <a:gd name="T47" fmla="*/ 31 h 36"/>
                <a:gd name="T48" fmla="*/ 53 w 74"/>
                <a:gd name="T49" fmla="*/ 26 h 36"/>
                <a:gd name="T50" fmla="*/ 48 w 74"/>
                <a:gd name="T51" fmla="*/ 26 h 36"/>
                <a:gd name="T52" fmla="*/ 48 w 74"/>
                <a:gd name="T53" fmla="*/ 21 h 36"/>
                <a:gd name="T54" fmla="*/ 42 w 74"/>
                <a:gd name="T55" fmla="*/ 26 h 36"/>
                <a:gd name="T56" fmla="*/ 37 w 74"/>
                <a:gd name="T57" fmla="*/ 26 h 36"/>
                <a:gd name="T58" fmla="*/ 32 w 74"/>
                <a:gd name="T59" fmla="*/ 31 h 36"/>
                <a:gd name="T60" fmla="*/ 32 w 74"/>
                <a:gd name="T61" fmla="*/ 36 h 36"/>
                <a:gd name="T62" fmla="*/ 32 w 74"/>
                <a:gd name="T63" fmla="*/ 31 h 36"/>
                <a:gd name="T64" fmla="*/ 27 w 74"/>
                <a:gd name="T65" fmla="*/ 26 h 36"/>
                <a:gd name="T66" fmla="*/ 21 w 74"/>
                <a:gd name="T67" fmla="*/ 21 h 36"/>
                <a:gd name="T68" fmla="*/ 16 w 74"/>
                <a:gd name="T69" fmla="*/ 21 h 36"/>
                <a:gd name="T70" fmla="*/ 16 w 74"/>
                <a:gd name="T71" fmla="*/ 26 h 36"/>
                <a:gd name="T72" fmla="*/ 16 w 74"/>
                <a:gd name="T73" fmla="*/ 31 h 36"/>
                <a:gd name="T74" fmla="*/ 16 w 74"/>
                <a:gd name="T75" fmla="*/ 26 h 36"/>
                <a:gd name="T76" fmla="*/ 11 w 74"/>
                <a:gd name="T77" fmla="*/ 21 h 36"/>
                <a:gd name="T78" fmla="*/ 11 w 74"/>
                <a:gd name="T79" fmla="*/ 15 h 36"/>
                <a:gd name="T80" fmla="*/ 6 w 74"/>
                <a:gd name="T81" fmla="*/ 15 h 36"/>
                <a:gd name="T82" fmla="*/ 6 w 74"/>
                <a:gd name="T83" fmla="*/ 21 h 36"/>
                <a:gd name="T84" fmla="*/ 6 w 74"/>
                <a:gd name="T85" fmla="*/ 15 h 36"/>
                <a:gd name="T86" fmla="*/ 0 w 74"/>
                <a:gd name="T87" fmla="*/ 10 h 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4"/>
                <a:gd name="T133" fmla="*/ 0 h 36"/>
                <a:gd name="T134" fmla="*/ 74 w 74"/>
                <a:gd name="T135" fmla="*/ 36 h 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4" h="36">
                  <a:moveTo>
                    <a:pt x="0" y="10"/>
                  </a:moveTo>
                  <a:lnTo>
                    <a:pt x="6" y="10"/>
                  </a:lnTo>
                  <a:lnTo>
                    <a:pt x="6" y="15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16" y="15"/>
                  </a:lnTo>
                  <a:lnTo>
                    <a:pt x="21" y="21"/>
                  </a:lnTo>
                  <a:lnTo>
                    <a:pt x="32" y="21"/>
                  </a:lnTo>
                  <a:lnTo>
                    <a:pt x="37" y="21"/>
                  </a:lnTo>
                  <a:lnTo>
                    <a:pt x="42" y="21"/>
                  </a:lnTo>
                  <a:lnTo>
                    <a:pt x="48" y="15"/>
                  </a:lnTo>
                  <a:lnTo>
                    <a:pt x="53" y="10"/>
                  </a:lnTo>
                  <a:lnTo>
                    <a:pt x="58" y="10"/>
                  </a:lnTo>
                  <a:lnTo>
                    <a:pt x="63" y="10"/>
                  </a:lnTo>
                  <a:lnTo>
                    <a:pt x="69" y="5"/>
                  </a:lnTo>
                  <a:lnTo>
                    <a:pt x="69" y="0"/>
                  </a:lnTo>
                  <a:lnTo>
                    <a:pt x="74" y="10"/>
                  </a:lnTo>
                  <a:lnTo>
                    <a:pt x="74" y="15"/>
                  </a:lnTo>
                  <a:lnTo>
                    <a:pt x="69" y="21"/>
                  </a:lnTo>
                  <a:lnTo>
                    <a:pt x="69" y="15"/>
                  </a:lnTo>
                  <a:lnTo>
                    <a:pt x="63" y="15"/>
                  </a:lnTo>
                  <a:lnTo>
                    <a:pt x="58" y="21"/>
                  </a:lnTo>
                  <a:lnTo>
                    <a:pt x="53" y="26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2" y="26"/>
                  </a:lnTo>
                  <a:lnTo>
                    <a:pt x="37" y="26"/>
                  </a:lnTo>
                  <a:lnTo>
                    <a:pt x="32" y="31"/>
                  </a:lnTo>
                  <a:lnTo>
                    <a:pt x="32" y="36"/>
                  </a:lnTo>
                  <a:lnTo>
                    <a:pt x="32" y="31"/>
                  </a:lnTo>
                  <a:lnTo>
                    <a:pt x="27" y="26"/>
                  </a:lnTo>
                  <a:lnTo>
                    <a:pt x="21" y="21"/>
                  </a:lnTo>
                  <a:lnTo>
                    <a:pt x="16" y="21"/>
                  </a:lnTo>
                  <a:lnTo>
                    <a:pt x="16" y="26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1" y="21"/>
                  </a:lnTo>
                  <a:lnTo>
                    <a:pt x="11" y="15"/>
                  </a:lnTo>
                  <a:lnTo>
                    <a:pt x="6" y="15"/>
                  </a:lnTo>
                  <a:lnTo>
                    <a:pt x="6" y="21"/>
                  </a:lnTo>
                  <a:lnTo>
                    <a:pt x="6" y="15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88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1" name="Freeform 163"/>
            <p:cNvSpPr>
              <a:spLocks/>
            </p:cNvSpPr>
            <p:nvPr/>
          </p:nvSpPr>
          <p:spPr bwMode="auto">
            <a:xfrm>
              <a:off x="1751" y="1019"/>
              <a:ext cx="300" cy="320"/>
            </a:xfrm>
            <a:custGeom>
              <a:avLst/>
              <a:gdLst>
                <a:gd name="T0" fmla="*/ 74 w 300"/>
                <a:gd name="T1" fmla="*/ 299 h 320"/>
                <a:gd name="T2" fmla="*/ 90 w 300"/>
                <a:gd name="T3" fmla="*/ 315 h 320"/>
                <a:gd name="T4" fmla="*/ 105 w 300"/>
                <a:gd name="T5" fmla="*/ 315 h 320"/>
                <a:gd name="T6" fmla="*/ 116 w 300"/>
                <a:gd name="T7" fmla="*/ 315 h 320"/>
                <a:gd name="T8" fmla="*/ 126 w 300"/>
                <a:gd name="T9" fmla="*/ 315 h 320"/>
                <a:gd name="T10" fmla="*/ 137 w 300"/>
                <a:gd name="T11" fmla="*/ 315 h 320"/>
                <a:gd name="T12" fmla="*/ 147 w 300"/>
                <a:gd name="T13" fmla="*/ 304 h 320"/>
                <a:gd name="T14" fmla="*/ 153 w 300"/>
                <a:gd name="T15" fmla="*/ 299 h 320"/>
                <a:gd name="T16" fmla="*/ 163 w 300"/>
                <a:gd name="T17" fmla="*/ 294 h 320"/>
                <a:gd name="T18" fmla="*/ 168 w 300"/>
                <a:gd name="T19" fmla="*/ 294 h 320"/>
                <a:gd name="T20" fmla="*/ 179 w 300"/>
                <a:gd name="T21" fmla="*/ 289 h 320"/>
                <a:gd name="T22" fmla="*/ 184 w 300"/>
                <a:gd name="T23" fmla="*/ 278 h 320"/>
                <a:gd name="T24" fmla="*/ 195 w 300"/>
                <a:gd name="T25" fmla="*/ 268 h 320"/>
                <a:gd name="T26" fmla="*/ 216 w 300"/>
                <a:gd name="T27" fmla="*/ 257 h 320"/>
                <a:gd name="T28" fmla="*/ 221 w 300"/>
                <a:gd name="T29" fmla="*/ 241 h 320"/>
                <a:gd name="T30" fmla="*/ 231 w 300"/>
                <a:gd name="T31" fmla="*/ 231 h 320"/>
                <a:gd name="T32" fmla="*/ 247 w 300"/>
                <a:gd name="T33" fmla="*/ 236 h 320"/>
                <a:gd name="T34" fmla="*/ 258 w 300"/>
                <a:gd name="T35" fmla="*/ 231 h 320"/>
                <a:gd name="T36" fmla="*/ 268 w 300"/>
                <a:gd name="T37" fmla="*/ 220 h 320"/>
                <a:gd name="T38" fmla="*/ 284 w 300"/>
                <a:gd name="T39" fmla="*/ 210 h 320"/>
                <a:gd name="T40" fmla="*/ 294 w 300"/>
                <a:gd name="T41" fmla="*/ 183 h 320"/>
                <a:gd name="T42" fmla="*/ 294 w 300"/>
                <a:gd name="T43" fmla="*/ 115 h 320"/>
                <a:gd name="T44" fmla="*/ 268 w 300"/>
                <a:gd name="T45" fmla="*/ 52 h 320"/>
                <a:gd name="T46" fmla="*/ 237 w 300"/>
                <a:gd name="T47" fmla="*/ 21 h 320"/>
                <a:gd name="T48" fmla="*/ 195 w 300"/>
                <a:gd name="T49" fmla="*/ 0 h 320"/>
                <a:gd name="T50" fmla="*/ 153 w 300"/>
                <a:gd name="T51" fmla="*/ 0 h 320"/>
                <a:gd name="T52" fmla="*/ 105 w 300"/>
                <a:gd name="T53" fmla="*/ 15 h 320"/>
                <a:gd name="T54" fmla="*/ 63 w 300"/>
                <a:gd name="T55" fmla="*/ 36 h 320"/>
                <a:gd name="T56" fmla="*/ 27 w 300"/>
                <a:gd name="T57" fmla="*/ 84 h 320"/>
                <a:gd name="T58" fmla="*/ 16 w 300"/>
                <a:gd name="T59" fmla="*/ 115 h 320"/>
                <a:gd name="T60" fmla="*/ 16 w 300"/>
                <a:gd name="T61" fmla="*/ 152 h 320"/>
                <a:gd name="T62" fmla="*/ 6 w 300"/>
                <a:gd name="T63" fmla="*/ 168 h 320"/>
                <a:gd name="T64" fmla="*/ 0 w 300"/>
                <a:gd name="T65" fmla="*/ 178 h 320"/>
                <a:gd name="T66" fmla="*/ 6 w 300"/>
                <a:gd name="T67" fmla="*/ 199 h 320"/>
                <a:gd name="T68" fmla="*/ 21 w 300"/>
                <a:gd name="T69" fmla="*/ 215 h 320"/>
                <a:gd name="T70" fmla="*/ 21 w 300"/>
                <a:gd name="T71" fmla="*/ 252 h 320"/>
                <a:gd name="T72" fmla="*/ 27 w 300"/>
                <a:gd name="T73" fmla="*/ 278 h 320"/>
                <a:gd name="T74" fmla="*/ 53 w 300"/>
                <a:gd name="T75" fmla="*/ 283 h 32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0"/>
                <a:gd name="T115" fmla="*/ 0 h 320"/>
                <a:gd name="T116" fmla="*/ 300 w 300"/>
                <a:gd name="T117" fmla="*/ 320 h 32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0" h="320">
                  <a:moveTo>
                    <a:pt x="69" y="289"/>
                  </a:moveTo>
                  <a:lnTo>
                    <a:pt x="74" y="299"/>
                  </a:lnTo>
                  <a:lnTo>
                    <a:pt x="84" y="310"/>
                  </a:lnTo>
                  <a:lnTo>
                    <a:pt x="90" y="315"/>
                  </a:lnTo>
                  <a:lnTo>
                    <a:pt x="95" y="315"/>
                  </a:lnTo>
                  <a:lnTo>
                    <a:pt x="105" y="315"/>
                  </a:lnTo>
                  <a:lnTo>
                    <a:pt x="111" y="315"/>
                  </a:lnTo>
                  <a:lnTo>
                    <a:pt x="116" y="315"/>
                  </a:lnTo>
                  <a:lnTo>
                    <a:pt x="121" y="320"/>
                  </a:lnTo>
                  <a:lnTo>
                    <a:pt x="126" y="315"/>
                  </a:lnTo>
                  <a:lnTo>
                    <a:pt x="132" y="315"/>
                  </a:lnTo>
                  <a:lnTo>
                    <a:pt x="137" y="315"/>
                  </a:lnTo>
                  <a:lnTo>
                    <a:pt x="142" y="310"/>
                  </a:lnTo>
                  <a:lnTo>
                    <a:pt x="147" y="304"/>
                  </a:lnTo>
                  <a:lnTo>
                    <a:pt x="147" y="299"/>
                  </a:lnTo>
                  <a:lnTo>
                    <a:pt x="153" y="299"/>
                  </a:lnTo>
                  <a:lnTo>
                    <a:pt x="158" y="299"/>
                  </a:lnTo>
                  <a:lnTo>
                    <a:pt x="163" y="294"/>
                  </a:lnTo>
                  <a:lnTo>
                    <a:pt x="163" y="289"/>
                  </a:lnTo>
                  <a:lnTo>
                    <a:pt x="168" y="294"/>
                  </a:lnTo>
                  <a:lnTo>
                    <a:pt x="174" y="289"/>
                  </a:lnTo>
                  <a:lnTo>
                    <a:pt x="179" y="289"/>
                  </a:lnTo>
                  <a:lnTo>
                    <a:pt x="179" y="283"/>
                  </a:lnTo>
                  <a:lnTo>
                    <a:pt x="184" y="278"/>
                  </a:lnTo>
                  <a:lnTo>
                    <a:pt x="184" y="273"/>
                  </a:lnTo>
                  <a:lnTo>
                    <a:pt x="195" y="268"/>
                  </a:lnTo>
                  <a:lnTo>
                    <a:pt x="205" y="268"/>
                  </a:lnTo>
                  <a:lnTo>
                    <a:pt x="216" y="257"/>
                  </a:lnTo>
                  <a:lnTo>
                    <a:pt x="216" y="252"/>
                  </a:lnTo>
                  <a:lnTo>
                    <a:pt x="221" y="241"/>
                  </a:lnTo>
                  <a:lnTo>
                    <a:pt x="226" y="236"/>
                  </a:lnTo>
                  <a:lnTo>
                    <a:pt x="231" y="231"/>
                  </a:lnTo>
                  <a:lnTo>
                    <a:pt x="237" y="231"/>
                  </a:lnTo>
                  <a:lnTo>
                    <a:pt x="247" y="236"/>
                  </a:lnTo>
                  <a:lnTo>
                    <a:pt x="252" y="241"/>
                  </a:lnTo>
                  <a:lnTo>
                    <a:pt x="258" y="231"/>
                  </a:lnTo>
                  <a:lnTo>
                    <a:pt x="263" y="226"/>
                  </a:lnTo>
                  <a:lnTo>
                    <a:pt x="268" y="220"/>
                  </a:lnTo>
                  <a:lnTo>
                    <a:pt x="273" y="215"/>
                  </a:lnTo>
                  <a:lnTo>
                    <a:pt x="284" y="210"/>
                  </a:lnTo>
                  <a:lnTo>
                    <a:pt x="289" y="199"/>
                  </a:lnTo>
                  <a:lnTo>
                    <a:pt x="294" y="183"/>
                  </a:lnTo>
                  <a:lnTo>
                    <a:pt x="300" y="152"/>
                  </a:lnTo>
                  <a:lnTo>
                    <a:pt x="294" y="115"/>
                  </a:lnTo>
                  <a:lnTo>
                    <a:pt x="279" y="73"/>
                  </a:lnTo>
                  <a:lnTo>
                    <a:pt x="268" y="52"/>
                  </a:lnTo>
                  <a:lnTo>
                    <a:pt x="252" y="36"/>
                  </a:lnTo>
                  <a:lnTo>
                    <a:pt x="237" y="21"/>
                  </a:lnTo>
                  <a:lnTo>
                    <a:pt x="216" y="10"/>
                  </a:lnTo>
                  <a:lnTo>
                    <a:pt x="195" y="0"/>
                  </a:lnTo>
                  <a:lnTo>
                    <a:pt x="174" y="0"/>
                  </a:lnTo>
                  <a:lnTo>
                    <a:pt x="153" y="0"/>
                  </a:lnTo>
                  <a:lnTo>
                    <a:pt x="126" y="5"/>
                  </a:lnTo>
                  <a:lnTo>
                    <a:pt x="105" y="15"/>
                  </a:lnTo>
                  <a:lnTo>
                    <a:pt x="79" y="26"/>
                  </a:lnTo>
                  <a:lnTo>
                    <a:pt x="63" y="36"/>
                  </a:lnTo>
                  <a:lnTo>
                    <a:pt x="42" y="57"/>
                  </a:lnTo>
                  <a:lnTo>
                    <a:pt x="27" y="84"/>
                  </a:lnTo>
                  <a:lnTo>
                    <a:pt x="21" y="99"/>
                  </a:lnTo>
                  <a:lnTo>
                    <a:pt x="16" y="115"/>
                  </a:lnTo>
                  <a:lnTo>
                    <a:pt x="16" y="136"/>
                  </a:lnTo>
                  <a:lnTo>
                    <a:pt x="16" y="152"/>
                  </a:lnTo>
                  <a:lnTo>
                    <a:pt x="11" y="162"/>
                  </a:lnTo>
                  <a:lnTo>
                    <a:pt x="6" y="168"/>
                  </a:lnTo>
                  <a:lnTo>
                    <a:pt x="0" y="173"/>
                  </a:lnTo>
                  <a:lnTo>
                    <a:pt x="0" y="178"/>
                  </a:lnTo>
                  <a:lnTo>
                    <a:pt x="0" y="189"/>
                  </a:lnTo>
                  <a:lnTo>
                    <a:pt x="6" y="199"/>
                  </a:lnTo>
                  <a:lnTo>
                    <a:pt x="16" y="205"/>
                  </a:lnTo>
                  <a:lnTo>
                    <a:pt x="21" y="215"/>
                  </a:lnTo>
                  <a:lnTo>
                    <a:pt x="21" y="236"/>
                  </a:lnTo>
                  <a:lnTo>
                    <a:pt x="21" y="252"/>
                  </a:lnTo>
                  <a:lnTo>
                    <a:pt x="27" y="268"/>
                  </a:lnTo>
                  <a:lnTo>
                    <a:pt x="27" y="278"/>
                  </a:lnTo>
                  <a:lnTo>
                    <a:pt x="32" y="283"/>
                  </a:lnTo>
                  <a:lnTo>
                    <a:pt x="53" y="283"/>
                  </a:lnTo>
                  <a:lnTo>
                    <a:pt x="69" y="289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2" name="Freeform 164"/>
            <p:cNvSpPr>
              <a:spLocks/>
            </p:cNvSpPr>
            <p:nvPr/>
          </p:nvSpPr>
          <p:spPr bwMode="auto">
            <a:xfrm>
              <a:off x="1772" y="1097"/>
              <a:ext cx="268" cy="242"/>
            </a:xfrm>
            <a:custGeom>
              <a:avLst/>
              <a:gdLst>
                <a:gd name="T0" fmla="*/ 237 w 268"/>
                <a:gd name="T1" fmla="*/ 153 h 242"/>
                <a:gd name="T2" fmla="*/ 216 w 268"/>
                <a:gd name="T3" fmla="*/ 153 h 242"/>
                <a:gd name="T4" fmla="*/ 200 w 268"/>
                <a:gd name="T5" fmla="*/ 163 h 242"/>
                <a:gd name="T6" fmla="*/ 184 w 268"/>
                <a:gd name="T7" fmla="*/ 190 h 242"/>
                <a:gd name="T8" fmla="*/ 163 w 268"/>
                <a:gd name="T9" fmla="*/ 200 h 242"/>
                <a:gd name="T10" fmla="*/ 153 w 268"/>
                <a:gd name="T11" fmla="*/ 211 h 242"/>
                <a:gd name="T12" fmla="*/ 142 w 268"/>
                <a:gd name="T13" fmla="*/ 216 h 242"/>
                <a:gd name="T14" fmla="*/ 126 w 268"/>
                <a:gd name="T15" fmla="*/ 221 h 242"/>
                <a:gd name="T16" fmla="*/ 116 w 268"/>
                <a:gd name="T17" fmla="*/ 237 h 242"/>
                <a:gd name="T18" fmla="*/ 100 w 268"/>
                <a:gd name="T19" fmla="*/ 242 h 242"/>
                <a:gd name="T20" fmla="*/ 84 w 268"/>
                <a:gd name="T21" fmla="*/ 237 h 242"/>
                <a:gd name="T22" fmla="*/ 63 w 268"/>
                <a:gd name="T23" fmla="*/ 232 h 242"/>
                <a:gd name="T24" fmla="*/ 32 w 268"/>
                <a:gd name="T25" fmla="*/ 205 h 242"/>
                <a:gd name="T26" fmla="*/ 6 w 268"/>
                <a:gd name="T27" fmla="*/ 190 h 242"/>
                <a:gd name="T28" fmla="*/ 6 w 268"/>
                <a:gd name="T29" fmla="*/ 190 h 242"/>
                <a:gd name="T30" fmla="*/ 16 w 268"/>
                <a:gd name="T31" fmla="*/ 200 h 242"/>
                <a:gd name="T32" fmla="*/ 27 w 268"/>
                <a:gd name="T33" fmla="*/ 190 h 242"/>
                <a:gd name="T34" fmla="*/ 53 w 268"/>
                <a:gd name="T35" fmla="*/ 179 h 242"/>
                <a:gd name="T36" fmla="*/ 53 w 268"/>
                <a:gd name="T37" fmla="*/ 211 h 242"/>
                <a:gd name="T38" fmla="*/ 74 w 268"/>
                <a:gd name="T39" fmla="*/ 200 h 242"/>
                <a:gd name="T40" fmla="*/ 79 w 268"/>
                <a:gd name="T41" fmla="*/ 184 h 242"/>
                <a:gd name="T42" fmla="*/ 105 w 268"/>
                <a:gd name="T43" fmla="*/ 200 h 242"/>
                <a:gd name="T44" fmla="*/ 142 w 268"/>
                <a:gd name="T45" fmla="*/ 184 h 242"/>
                <a:gd name="T46" fmla="*/ 147 w 268"/>
                <a:gd name="T47" fmla="*/ 174 h 242"/>
                <a:gd name="T48" fmla="*/ 121 w 268"/>
                <a:gd name="T49" fmla="*/ 158 h 242"/>
                <a:gd name="T50" fmla="*/ 111 w 268"/>
                <a:gd name="T51" fmla="*/ 169 h 242"/>
                <a:gd name="T52" fmla="*/ 100 w 268"/>
                <a:gd name="T53" fmla="*/ 163 h 242"/>
                <a:gd name="T54" fmla="*/ 84 w 268"/>
                <a:gd name="T55" fmla="*/ 137 h 242"/>
                <a:gd name="T56" fmla="*/ 90 w 268"/>
                <a:gd name="T57" fmla="*/ 132 h 242"/>
                <a:gd name="T58" fmla="*/ 132 w 268"/>
                <a:gd name="T59" fmla="*/ 137 h 242"/>
                <a:gd name="T60" fmla="*/ 142 w 268"/>
                <a:gd name="T61" fmla="*/ 153 h 242"/>
                <a:gd name="T62" fmla="*/ 153 w 268"/>
                <a:gd name="T63" fmla="*/ 163 h 242"/>
                <a:gd name="T64" fmla="*/ 158 w 268"/>
                <a:gd name="T65" fmla="*/ 174 h 242"/>
                <a:gd name="T66" fmla="*/ 174 w 268"/>
                <a:gd name="T67" fmla="*/ 179 h 242"/>
                <a:gd name="T68" fmla="*/ 195 w 268"/>
                <a:gd name="T69" fmla="*/ 158 h 242"/>
                <a:gd name="T70" fmla="*/ 221 w 268"/>
                <a:gd name="T71" fmla="*/ 142 h 242"/>
                <a:gd name="T72" fmla="*/ 237 w 268"/>
                <a:gd name="T73" fmla="*/ 121 h 242"/>
                <a:gd name="T74" fmla="*/ 247 w 268"/>
                <a:gd name="T75" fmla="*/ 105 h 242"/>
                <a:gd name="T76" fmla="*/ 231 w 268"/>
                <a:gd name="T77" fmla="*/ 105 h 242"/>
                <a:gd name="T78" fmla="*/ 205 w 268"/>
                <a:gd name="T79" fmla="*/ 116 h 242"/>
                <a:gd name="T80" fmla="*/ 179 w 268"/>
                <a:gd name="T81" fmla="*/ 105 h 242"/>
                <a:gd name="T82" fmla="*/ 168 w 268"/>
                <a:gd name="T83" fmla="*/ 69 h 242"/>
                <a:gd name="T84" fmla="*/ 189 w 268"/>
                <a:gd name="T85" fmla="*/ 11 h 242"/>
                <a:gd name="T86" fmla="*/ 200 w 268"/>
                <a:gd name="T87" fmla="*/ 58 h 242"/>
                <a:gd name="T88" fmla="*/ 226 w 268"/>
                <a:gd name="T89" fmla="*/ 69 h 242"/>
                <a:gd name="T90" fmla="*/ 252 w 268"/>
                <a:gd name="T91" fmla="*/ 48 h 242"/>
                <a:gd name="T92" fmla="*/ 247 w 268"/>
                <a:gd name="T93" fmla="*/ 0 h 242"/>
                <a:gd name="T94" fmla="*/ 268 w 268"/>
                <a:gd name="T95" fmla="*/ 48 h 242"/>
                <a:gd name="T96" fmla="*/ 268 w 268"/>
                <a:gd name="T97" fmla="*/ 116 h 2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8"/>
                <a:gd name="T148" fmla="*/ 0 h 242"/>
                <a:gd name="T149" fmla="*/ 268 w 268"/>
                <a:gd name="T150" fmla="*/ 242 h 2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8" h="242">
                  <a:moveTo>
                    <a:pt x="247" y="142"/>
                  </a:moveTo>
                  <a:lnTo>
                    <a:pt x="242" y="148"/>
                  </a:lnTo>
                  <a:lnTo>
                    <a:pt x="237" y="153"/>
                  </a:lnTo>
                  <a:lnTo>
                    <a:pt x="231" y="163"/>
                  </a:lnTo>
                  <a:lnTo>
                    <a:pt x="226" y="158"/>
                  </a:lnTo>
                  <a:lnTo>
                    <a:pt x="216" y="153"/>
                  </a:lnTo>
                  <a:lnTo>
                    <a:pt x="210" y="153"/>
                  </a:lnTo>
                  <a:lnTo>
                    <a:pt x="205" y="158"/>
                  </a:lnTo>
                  <a:lnTo>
                    <a:pt x="200" y="163"/>
                  </a:lnTo>
                  <a:lnTo>
                    <a:pt x="195" y="174"/>
                  </a:lnTo>
                  <a:lnTo>
                    <a:pt x="195" y="179"/>
                  </a:lnTo>
                  <a:lnTo>
                    <a:pt x="184" y="190"/>
                  </a:lnTo>
                  <a:lnTo>
                    <a:pt x="174" y="190"/>
                  </a:lnTo>
                  <a:lnTo>
                    <a:pt x="163" y="195"/>
                  </a:lnTo>
                  <a:lnTo>
                    <a:pt x="163" y="200"/>
                  </a:lnTo>
                  <a:lnTo>
                    <a:pt x="158" y="205"/>
                  </a:lnTo>
                  <a:lnTo>
                    <a:pt x="158" y="211"/>
                  </a:lnTo>
                  <a:lnTo>
                    <a:pt x="153" y="211"/>
                  </a:lnTo>
                  <a:lnTo>
                    <a:pt x="147" y="216"/>
                  </a:lnTo>
                  <a:lnTo>
                    <a:pt x="142" y="211"/>
                  </a:lnTo>
                  <a:lnTo>
                    <a:pt x="142" y="216"/>
                  </a:lnTo>
                  <a:lnTo>
                    <a:pt x="137" y="221"/>
                  </a:lnTo>
                  <a:lnTo>
                    <a:pt x="132" y="221"/>
                  </a:lnTo>
                  <a:lnTo>
                    <a:pt x="126" y="221"/>
                  </a:lnTo>
                  <a:lnTo>
                    <a:pt x="126" y="226"/>
                  </a:lnTo>
                  <a:lnTo>
                    <a:pt x="121" y="232"/>
                  </a:lnTo>
                  <a:lnTo>
                    <a:pt x="116" y="237"/>
                  </a:lnTo>
                  <a:lnTo>
                    <a:pt x="111" y="237"/>
                  </a:lnTo>
                  <a:lnTo>
                    <a:pt x="105" y="237"/>
                  </a:lnTo>
                  <a:lnTo>
                    <a:pt x="100" y="242"/>
                  </a:lnTo>
                  <a:lnTo>
                    <a:pt x="95" y="237"/>
                  </a:lnTo>
                  <a:lnTo>
                    <a:pt x="90" y="237"/>
                  </a:lnTo>
                  <a:lnTo>
                    <a:pt x="84" y="237"/>
                  </a:lnTo>
                  <a:lnTo>
                    <a:pt x="74" y="237"/>
                  </a:lnTo>
                  <a:lnTo>
                    <a:pt x="69" y="237"/>
                  </a:lnTo>
                  <a:lnTo>
                    <a:pt x="63" y="232"/>
                  </a:lnTo>
                  <a:lnTo>
                    <a:pt x="53" y="221"/>
                  </a:lnTo>
                  <a:lnTo>
                    <a:pt x="48" y="211"/>
                  </a:lnTo>
                  <a:lnTo>
                    <a:pt x="32" y="205"/>
                  </a:lnTo>
                  <a:lnTo>
                    <a:pt x="11" y="205"/>
                  </a:lnTo>
                  <a:lnTo>
                    <a:pt x="6" y="200"/>
                  </a:lnTo>
                  <a:lnTo>
                    <a:pt x="6" y="190"/>
                  </a:lnTo>
                  <a:lnTo>
                    <a:pt x="0" y="174"/>
                  </a:lnTo>
                  <a:lnTo>
                    <a:pt x="0" y="179"/>
                  </a:lnTo>
                  <a:lnTo>
                    <a:pt x="6" y="190"/>
                  </a:lnTo>
                  <a:lnTo>
                    <a:pt x="11" y="195"/>
                  </a:lnTo>
                  <a:lnTo>
                    <a:pt x="11" y="200"/>
                  </a:lnTo>
                  <a:lnTo>
                    <a:pt x="16" y="200"/>
                  </a:lnTo>
                  <a:lnTo>
                    <a:pt x="21" y="200"/>
                  </a:lnTo>
                  <a:lnTo>
                    <a:pt x="27" y="195"/>
                  </a:lnTo>
                  <a:lnTo>
                    <a:pt x="27" y="190"/>
                  </a:lnTo>
                  <a:lnTo>
                    <a:pt x="32" y="179"/>
                  </a:lnTo>
                  <a:lnTo>
                    <a:pt x="42" y="179"/>
                  </a:lnTo>
                  <a:lnTo>
                    <a:pt x="53" y="179"/>
                  </a:lnTo>
                  <a:lnTo>
                    <a:pt x="48" y="200"/>
                  </a:lnTo>
                  <a:lnTo>
                    <a:pt x="53" y="205"/>
                  </a:lnTo>
                  <a:lnTo>
                    <a:pt x="53" y="211"/>
                  </a:lnTo>
                  <a:lnTo>
                    <a:pt x="63" y="211"/>
                  </a:lnTo>
                  <a:lnTo>
                    <a:pt x="69" y="205"/>
                  </a:lnTo>
                  <a:lnTo>
                    <a:pt x="74" y="200"/>
                  </a:lnTo>
                  <a:lnTo>
                    <a:pt x="79" y="200"/>
                  </a:lnTo>
                  <a:lnTo>
                    <a:pt x="79" y="190"/>
                  </a:lnTo>
                  <a:lnTo>
                    <a:pt x="79" y="184"/>
                  </a:lnTo>
                  <a:lnTo>
                    <a:pt x="90" y="195"/>
                  </a:lnTo>
                  <a:lnTo>
                    <a:pt x="95" y="200"/>
                  </a:lnTo>
                  <a:lnTo>
                    <a:pt x="105" y="200"/>
                  </a:lnTo>
                  <a:lnTo>
                    <a:pt x="116" y="200"/>
                  </a:lnTo>
                  <a:lnTo>
                    <a:pt x="137" y="190"/>
                  </a:lnTo>
                  <a:lnTo>
                    <a:pt x="142" y="184"/>
                  </a:lnTo>
                  <a:lnTo>
                    <a:pt x="147" y="184"/>
                  </a:lnTo>
                  <a:lnTo>
                    <a:pt x="147" y="179"/>
                  </a:lnTo>
                  <a:lnTo>
                    <a:pt x="147" y="174"/>
                  </a:lnTo>
                  <a:lnTo>
                    <a:pt x="142" y="169"/>
                  </a:lnTo>
                  <a:lnTo>
                    <a:pt x="126" y="158"/>
                  </a:lnTo>
                  <a:lnTo>
                    <a:pt x="121" y="158"/>
                  </a:lnTo>
                  <a:lnTo>
                    <a:pt x="116" y="158"/>
                  </a:lnTo>
                  <a:lnTo>
                    <a:pt x="111" y="163"/>
                  </a:lnTo>
                  <a:lnTo>
                    <a:pt x="111" y="169"/>
                  </a:lnTo>
                  <a:lnTo>
                    <a:pt x="111" y="163"/>
                  </a:lnTo>
                  <a:lnTo>
                    <a:pt x="105" y="163"/>
                  </a:lnTo>
                  <a:lnTo>
                    <a:pt x="100" y="163"/>
                  </a:lnTo>
                  <a:lnTo>
                    <a:pt x="100" y="153"/>
                  </a:lnTo>
                  <a:lnTo>
                    <a:pt x="95" y="148"/>
                  </a:lnTo>
                  <a:lnTo>
                    <a:pt x="84" y="137"/>
                  </a:lnTo>
                  <a:lnTo>
                    <a:pt x="79" y="127"/>
                  </a:lnTo>
                  <a:lnTo>
                    <a:pt x="79" y="121"/>
                  </a:lnTo>
                  <a:lnTo>
                    <a:pt x="90" y="132"/>
                  </a:lnTo>
                  <a:lnTo>
                    <a:pt x="105" y="142"/>
                  </a:lnTo>
                  <a:lnTo>
                    <a:pt x="126" y="142"/>
                  </a:lnTo>
                  <a:lnTo>
                    <a:pt x="132" y="137"/>
                  </a:lnTo>
                  <a:lnTo>
                    <a:pt x="137" y="137"/>
                  </a:lnTo>
                  <a:lnTo>
                    <a:pt x="137" y="142"/>
                  </a:lnTo>
                  <a:lnTo>
                    <a:pt x="142" y="153"/>
                  </a:lnTo>
                  <a:lnTo>
                    <a:pt x="142" y="158"/>
                  </a:lnTo>
                  <a:lnTo>
                    <a:pt x="147" y="163"/>
                  </a:lnTo>
                  <a:lnTo>
                    <a:pt x="153" y="163"/>
                  </a:lnTo>
                  <a:lnTo>
                    <a:pt x="158" y="163"/>
                  </a:lnTo>
                  <a:lnTo>
                    <a:pt x="158" y="169"/>
                  </a:lnTo>
                  <a:lnTo>
                    <a:pt x="158" y="174"/>
                  </a:lnTo>
                  <a:lnTo>
                    <a:pt x="163" y="174"/>
                  </a:lnTo>
                  <a:lnTo>
                    <a:pt x="168" y="179"/>
                  </a:lnTo>
                  <a:lnTo>
                    <a:pt x="174" y="179"/>
                  </a:lnTo>
                  <a:lnTo>
                    <a:pt x="179" y="174"/>
                  </a:lnTo>
                  <a:lnTo>
                    <a:pt x="189" y="163"/>
                  </a:lnTo>
                  <a:lnTo>
                    <a:pt x="195" y="158"/>
                  </a:lnTo>
                  <a:lnTo>
                    <a:pt x="195" y="153"/>
                  </a:lnTo>
                  <a:lnTo>
                    <a:pt x="210" y="148"/>
                  </a:lnTo>
                  <a:lnTo>
                    <a:pt x="221" y="142"/>
                  </a:lnTo>
                  <a:lnTo>
                    <a:pt x="226" y="142"/>
                  </a:lnTo>
                  <a:lnTo>
                    <a:pt x="231" y="127"/>
                  </a:lnTo>
                  <a:lnTo>
                    <a:pt x="237" y="121"/>
                  </a:lnTo>
                  <a:lnTo>
                    <a:pt x="242" y="116"/>
                  </a:lnTo>
                  <a:lnTo>
                    <a:pt x="247" y="111"/>
                  </a:lnTo>
                  <a:lnTo>
                    <a:pt x="247" y="105"/>
                  </a:lnTo>
                  <a:lnTo>
                    <a:pt x="247" y="100"/>
                  </a:lnTo>
                  <a:lnTo>
                    <a:pt x="242" y="100"/>
                  </a:lnTo>
                  <a:lnTo>
                    <a:pt x="231" y="105"/>
                  </a:lnTo>
                  <a:lnTo>
                    <a:pt x="221" y="111"/>
                  </a:lnTo>
                  <a:lnTo>
                    <a:pt x="216" y="116"/>
                  </a:lnTo>
                  <a:lnTo>
                    <a:pt x="205" y="116"/>
                  </a:lnTo>
                  <a:lnTo>
                    <a:pt x="189" y="111"/>
                  </a:lnTo>
                  <a:lnTo>
                    <a:pt x="179" y="111"/>
                  </a:lnTo>
                  <a:lnTo>
                    <a:pt x="179" y="105"/>
                  </a:lnTo>
                  <a:lnTo>
                    <a:pt x="174" y="100"/>
                  </a:lnTo>
                  <a:lnTo>
                    <a:pt x="168" y="84"/>
                  </a:lnTo>
                  <a:lnTo>
                    <a:pt x="168" y="69"/>
                  </a:lnTo>
                  <a:lnTo>
                    <a:pt x="168" y="53"/>
                  </a:lnTo>
                  <a:lnTo>
                    <a:pt x="174" y="32"/>
                  </a:lnTo>
                  <a:lnTo>
                    <a:pt x="189" y="11"/>
                  </a:lnTo>
                  <a:lnTo>
                    <a:pt x="189" y="27"/>
                  </a:lnTo>
                  <a:lnTo>
                    <a:pt x="195" y="48"/>
                  </a:lnTo>
                  <a:lnTo>
                    <a:pt x="200" y="58"/>
                  </a:lnTo>
                  <a:lnTo>
                    <a:pt x="205" y="63"/>
                  </a:lnTo>
                  <a:lnTo>
                    <a:pt x="216" y="69"/>
                  </a:lnTo>
                  <a:lnTo>
                    <a:pt x="226" y="69"/>
                  </a:lnTo>
                  <a:lnTo>
                    <a:pt x="237" y="63"/>
                  </a:lnTo>
                  <a:lnTo>
                    <a:pt x="247" y="58"/>
                  </a:lnTo>
                  <a:lnTo>
                    <a:pt x="252" y="48"/>
                  </a:lnTo>
                  <a:lnTo>
                    <a:pt x="252" y="37"/>
                  </a:lnTo>
                  <a:lnTo>
                    <a:pt x="252" y="16"/>
                  </a:lnTo>
                  <a:lnTo>
                    <a:pt x="247" y="0"/>
                  </a:lnTo>
                  <a:lnTo>
                    <a:pt x="252" y="6"/>
                  </a:lnTo>
                  <a:lnTo>
                    <a:pt x="258" y="16"/>
                  </a:lnTo>
                  <a:lnTo>
                    <a:pt x="268" y="48"/>
                  </a:lnTo>
                  <a:lnTo>
                    <a:pt x="268" y="79"/>
                  </a:lnTo>
                  <a:lnTo>
                    <a:pt x="268" y="105"/>
                  </a:lnTo>
                  <a:lnTo>
                    <a:pt x="268" y="116"/>
                  </a:lnTo>
                  <a:lnTo>
                    <a:pt x="263" y="132"/>
                  </a:lnTo>
                  <a:lnTo>
                    <a:pt x="247" y="142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3" name="Freeform 165"/>
            <p:cNvSpPr>
              <a:spLocks/>
            </p:cNvSpPr>
            <p:nvPr/>
          </p:nvSpPr>
          <p:spPr bwMode="auto">
            <a:xfrm>
              <a:off x="1788" y="1160"/>
              <a:ext cx="42" cy="32"/>
            </a:xfrm>
            <a:custGeom>
              <a:avLst/>
              <a:gdLst>
                <a:gd name="T0" fmla="*/ 11 w 42"/>
                <a:gd name="T1" fmla="*/ 0 h 32"/>
                <a:gd name="T2" fmla="*/ 5 w 42"/>
                <a:gd name="T3" fmla="*/ 6 h 32"/>
                <a:gd name="T4" fmla="*/ 5 w 42"/>
                <a:gd name="T5" fmla="*/ 11 h 32"/>
                <a:gd name="T6" fmla="*/ 0 w 42"/>
                <a:gd name="T7" fmla="*/ 16 h 32"/>
                <a:gd name="T8" fmla="*/ 0 w 42"/>
                <a:gd name="T9" fmla="*/ 21 h 32"/>
                <a:gd name="T10" fmla="*/ 11 w 42"/>
                <a:gd name="T11" fmla="*/ 21 h 32"/>
                <a:gd name="T12" fmla="*/ 16 w 42"/>
                <a:gd name="T13" fmla="*/ 21 h 32"/>
                <a:gd name="T14" fmla="*/ 26 w 42"/>
                <a:gd name="T15" fmla="*/ 27 h 32"/>
                <a:gd name="T16" fmla="*/ 32 w 42"/>
                <a:gd name="T17" fmla="*/ 32 h 32"/>
                <a:gd name="T18" fmla="*/ 37 w 42"/>
                <a:gd name="T19" fmla="*/ 27 h 32"/>
                <a:gd name="T20" fmla="*/ 42 w 42"/>
                <a:gd name="T21" fmla="*/ 27 h 32"/>
                <a:gd name="T22" fmla="*/ 21 w 42"/>
                <a:gd name="T23" fmla="*/ 11 h 32"/>
                <a:gd name="T24" fmla="*/ 16 w 42"/>
                <a:gd name="T25" fmla="*/ 6 h 32"/>
                <a:gd name="T26" fmla="*/ 11 w 42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32"/>
                <a:gd name="T44" fmla="*/ 42 w 42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32">
                  <a:moveTo>
                    <a:pt x="11" y="0"/>
                  </a:moveTo>
                  <a:lnTo>
                    <a:pt x="5" y="6"/>
                  </a:lnTo>
                  <a:lnTo>
                    <a:pt x="5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11" y="21"/>
                  </a:lnTo>
                  <a:lnTo>
                    <a:pt x="16" y="21"/>
                  </a:lnTo>
                  <a:lnTo>
                    <a:pt x="26" y="27"/>
                  </a:lnTo>
                  <a:lnTo>
                    <a:pt x="32" y="32"/>
                  </a:lnTo>
                  <a:lnTo>
                    <a:pt x="37" y="27"/>
                  </a:lnTo>
                  <a:lnTo>
                    <a:pt x="42" y="27"/>
                  </a:lnTo>
                  <a:lnTo>
                    <a:pt x="21" y="11"/>
                  </a:lnTo>
                  <a:lnTo>
                    <a:pt x="16" y="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4" name="Freeform 166"/>
            <p:cNvSpPr>
              <a:spLocks/>
            </p:cNvSpPr>
            <p:nvPr/>
          </p:nvSpPr>
          <p:spPr bwMode="auto">
            <a:xfrm>
              <a:off x="1851" y="1113"/>
              <a:ext cx="68" cy="58"/>
            </a:xfrm>
            <a:custGeom>
              <a:avLst/>
              <a:gdLst>
                <a:gd name="T0" fmla="*/ 0 w 68"/>
                <a:gd name="T1" fmla="*/ 47 h 58"/>
                <a:gd name="T2" fmla="*/ 5 w 68"/>
                <a:gd name="T3" fmla="*/ 58 h 58"/>
                <a:gd name="T4" fmla="*/ 37 w 68"/>
                <a:gd name="T5" fmla="*/ 32 h 58"/>
                <a:gd name="T6" fmla="*/ 42 w 68"/>
                <a:gd name="T7" fmla="*/ 26 h 58"/>
                <a:gd name="T8" fmla="*/ 47 w 68"/>
                <a:gd name="T9" fmla="*/ 21 h 58"/>
                <a:gd name="T10" fmla="*/ 58 w 68"/>
                <a:gd name="T11" fmla="*/ 21 h 58"/>
                <a:gd name="T12" fmla="*/ 68 w 68"/>
                <a:gd name="T13" fmla="*/ 26 h 58"/>
                <a:gd name="T14" fmla="*/ 68 w 68"/>
                <a:gd name="T15" fmla="*/ 11 h 58"/>
                <a:gd name="T16" fmla="*/ 63 w 68"/>
                <a:gd name="T17" fmla="*/ 0 h 58"/>
                <a:gd name="T18" fmla="*/ 58 w 68"/>
                <a:gd name="T19" fmla="*/ 0 h 58"/>
                <a:gd name="T20" fmla="*/ 47 w 68"/>
                <a:gd name="T21" fmla="*/ 5 h 58"/>
                <a:gd name="T22" fmla="*/ 32 w 68"/>
                <a:gd name="T23" fmla="*/ 16 h 58"/>
                <a:gd name="T24" fmla="*/ 0 w 68"/>
                <a:gd name="T25" fmla="*/ 47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58"/>
                <a:gd name="T41" fmla="*/ 68 w 68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58">
                  <a:moveTo>
                    <a:pt x="0" y="47"/>
                  </a:moveTo>
                  <a:lnTo>
                    <a:pt x="5" y="58"/>
                  </a:lnTo>
                  <a:lnTo>
                    <a:pt x="37" y="32"/>
                  </a:lnTo>
                  <a:lnTo>
                    <a:pt x="42" y="26"/>
                  </a:lnTo>
                  <a:lnTo>
                    <a:pt x="47" y="21"/>
                  </a:lnTo>
                  <a:lnTo>
                    <a:pt x="58" y="21"/>
                  </a:lnTo>
                  <a:lnTo>
                    <a:pt x="68" y="26"/>
                  </a:lnTo>
                  <a:lnTo>
                    <a:pt x="68" y="11"/>
                  </a:lnTo>
                  <a:lnTo>
                    <a:pt x="63" y="0"/>
                  </a:lnTo>
                  <a:lnTo>
                    <a:pt x="58" y="0"/>
                  </a:lnTo>
                  <a:lnTo>
                    <a:pt x="47" y="5"/>
                  </a:lnTo>
                  <a:lnTo>
                    <a:pt x="32" y="16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5" name="Freeform 167"/>
            <p:cNvSpPr>
              <a:spLocks/>
            </p:cNvSpPr>
            <p:nvPr/>
          </p:nvSpPr>
          <p:spPr bwMode="auto">
            <a:xfrm>
              <a:off x="1835" y="1239"/>
              <a:ext cx="11" cy="32"/>
            </a:xfrm>
            <a:custGeom>
              <a:avLst/>
              <a:gdLst>
                <a:gd name="T0" fmla="*/ 0 w 11"/>
                <a:gd name="T1" fmla="*/ 6 h 32"/>
                <a:gd name="T2" fmla="*/ 0 w 11"/>
                <a:gd name="T3" fmla="*/ 0 h 32"/>
                <a:gd name="T4" fmla="*/ 6 w 11"/>
                <a:gd name="T5" fmla="*/ 0 h 32"/>
                <a:gd name="T6" fmla="*/ 11 w 11"/>
                <a:gd name="T7" fmla="*/ 27 h 32"/>
                <a:gd name="T8" fmla="*/ 11 w 11"/>
                <a:gd name="T9" fmla="*/ 32 h 32"/>
                <a:gd name="T10" fmla="*/ 6 w 11"/>
                <a:gd name="T11" fmla="*/ 32 h 32"/>
                <a:gd name="T12" fmla="*/ 0 w 11"/>
                <a:gd name="T13" fmla="*/ 32 h 32"/>
                <a:gd name="T14" fmla="*/ 0 w 11"/>
                <a:gd name="T15" fmla="*/ 27 h 32"/>
                <a:gd name="T16" fmla="*/ 0 w 11"/>
                <a:gd name="T17" fmla="*/ 21 h 32"/>
                <a:gd name="T18" fmla="*/ 0 w 11"/>
                <a:gd name="T19" fmla="*/ 16 h 32"/>
                <a:gd name="T20" fmla="*/ 0 w 11"/>
                <a:gd name="T21" fmla="*/ 11 h 32"/>
                <a:gd name="T22" fmla="*/ 0 w 11"/>
                <a:gd name="T23" fmla="*/ 6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32"/>
                <a:gd name="T38" fmla="*/ 11 w 11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32"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1" y="27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6" name="Freeform 168"/>
            <p:cNvSpPr>
              <a:spLocks/>
            </p:cNvSpPr>
            <p:nvPr/>
          </p:nvSpPr>
          <p:spPr bwMode="auto">
            <a:xfrm>
              <a:off x="1851" y="1234"/>
              <a:ext cx="21" cy="37"/>
            </a:xfrm>
            <a:custGeom>
              <a:avLst/>
              <a:gdLst>
                <a:gd name="T0" fmla="*/ 0 w 21"/>
                <a:gd name="T1" fmla="*/ 5 h 37"/>
                <a:gd name="T2" fmla="*/ 0 w 21"/>
                <a:gd name="T3" fmla="*/ 21 h 37"/>
                <a:gd name="T4" fmla="*/ 5 w 21"/>
                <a:gd name="T5" fmla="*/ 37 h 37"/>
                <a:gd name="T6" fmla="*/ 11 w 21"/>
                <a:gd name="T7" fmla="*/ 37 h 37"/>
                <a:gd name="T8" fmla="*/ 16 w 21"/>
                <a:gd name="T9" fmla="*/ 32 h 37"/>
                <a:gd name="T10" fmla="*/ 21 w 21"/>
                <a:gd name="T11" fmla="*/ 32 h 37"/>
                <a:gd name="T12" fmla="*/ 21 w 21"/>
                <a:gd name="T13" fmla="*/ 26 h 37"/>
                <a:gd name="T14" fmla="*/ 16 w 21"/>
                <a:gd name="T15" fmla="*/ 26 h 37"/>
                <a:gd name="T16" fmla="*/ 11 w 21"/>
                <a:gd name="T17" fmla="*/ 16 h 37"/>
                <a:gd name="T18" fmla="*/ 5 w 21"/>
                <a:gd name="T19" fmla="*/ 5 h 37"/>
                <a:gd name="T20" fmla="*/ 0 w 21"/>
                <a:gd name="T21" fmla="*/ 0 h 37"/>
                <a:gd name="T22" fmla="*/ 0 w 21"/>
                <a:gd name="T23" fmla="*/ 5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37"/>
                <a:gd name="T38" fmla="*/ 21 w 21"/>
                <a:gd name="T39" fmla="*/ 37 h 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37">
                  <a:moveTo>
                    <a:pt x="0" y="5"/>
                  </a:moveTo>
                  <a:lnTo>
                    <a:pt x="0" y="21"/>
                  </a:lnTo>
                  <a:lnTo>
                    <a:pt x="5" y="37"/>
                  </a:lnTo>
                  <a:lnTo>
                    <a:pt x="11" y="37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16" y="26"/>
                  </a:lnTo>
                  <a:lnTo>
                    <a:pt x="11" y="16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7" name="Freeform 169"/>
            <p:cNvSpPr>
              <a:spLocks/>
            </p:cNvSpPr>
            <p:nvPr/>
          </p:nvSpPr>
          <p:spPr bwMode="auto">
            <a:xfrm>
              <a:off x="1767" y="1202"/>
              <a:ext cx="63" cy="48"/>
            </a:xfrm>
            <a:custGeom>
              <a:avLst/>
              <a:gdLst>
                <a:gd name="T0" fmla="*/ 16 w 63"/>
                <a:gd name="T1" fmla="*/ 0 h 48"/>
                <a:gd name="T2" fmla="*/ 5 w 63"/>
                <a:gd name="T3" fmla="*/ 6 h 48"/>
                <a:gd name="T4" fmla="*/ 0 w 63"/>
                <a:gd name="T5" fmla="*/ 11 h 48"/>
                <a:gd name="T6" fmla="*/ 0 w 63"/>
                <a:gd name="T7" fmla="*/ 16 h 48"/>
                <a:gd name="T8" fmla="*/ 0 w 63"/>
                <a:gd name="T9" fmla="*/ 22 h 48"/>
                <a:gd name="T10" fmla="*/ 11 w 63"/>
                <a:gd name="T11" fmla="*/ 37 h 48"/>
                <a:gd name="T12" fmla="*/ 11 w 63"/>
                <a:gd name="T13" fmla="*/ 43 h 48"/>
                <a:gd name="T14" fmla="*/ 16 w 63"/>
                <a:gd name="T15" fmla="*/ 48 h 48"/>
                <a:gd name="T16" fmla="*/ 26 w 63"/>
                <a:gd name="T17" fmla="*/ 48 h 48"/>
                <a:gd name="T18" fmla="*/ 37 w 63"/>
                <a:gd name="T19" fmla="*/ 48 h 48"/>
                <a:gd name="T20" fmla="*/ 47 w 63"/>
                <a:gd name="T21" fmla="*/ 43 h 48"/>
                <a:gd name="T22" fmla="*/ 53 w 63"/>
                <a:gd name="T23" fmla="*/ 43 h 48"/>
                <a:gd name="T24" fmla="*/ 58 w 63"/>
                <a:gd name="T25" fmla="*/ 32 h 48"/>
                <a:gd name="T26" fmla="*/ 63 w 63"/>
                <a:gd name="T27" fmla="*/ 27 h 48"/>
                <a:gd name="T28" fmla="*/ 63 w 63"/>
                <a:gd name="T29" fmla="*/ 22 h 48"/>
                <a:gd name="T30" fmla="*/ 58 w 63"/>
                <a:gd name="T31" fmla="*/ 16 h 48"/>
                <a:gd name="T32" fmla="*/ 58 w 63"/>
                <a:gd name="T33" fmla="*/ 11 h 48"/>
                <a:gd name="T34" fmla="*/ 53 w 63"/>
                <a:gd name="T35" fmla="*/ 6 h 48"/>
                <a:gd name="T36" fmla="*/ 47 w 63"/>
                <a:gd name="T37" fmla="*/ 0 h 48"/>
                <a:gd name="T38" fmla="*/ 42 w 63"/>
                <a:gd name="T39" fmla="*/ 0 h 48"/>
                <a:gd name="T40" fmla="*/ 16 w 63"/>
                <a:gd name="T41" fmla="*/ 0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48"/>
                <a:gd name="T65" fmla="*/ 63 w 63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48">
                  <a:moveTo>
                    <a:pt x="16" y="0"/>
                  </a:moveTo>
                  <a:lnTo>
                    <a:pt x="5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11" y="37"/>
                  </a:lnTo>
                  <a:lnTo>
                    <a:pt x="11" y="43"/>
                  </a:lnTo>
                  <a:lnTo>
                    <a:pt x="16" y="48"/>
                  </a:lnTo>
                  <a:lnTo>
                    <a:pt x="26" y="48"/>
                  </a:lnTo>
                  <a:lnTo>
                    <a:pt x="37" y="48"/>
                  </a:lnTo>
                  <a:lnTo>
                    <a:pt x="47" y="43"/>
                  </a:lnTo>
                  <a:lnTo>
                    <a:pt x="53" y="43"/>
                  </a:lnTo>
                  <a:lnTo>
                    <a:pt x="58" y="32"/>
                  </a:lnTo>
                  <a:lnTo>
                    <a:pt x="63" y="27"/>
                  </a:lnTo>
                  <a:lnTo>
                    <a:pt x="63" y="22"/>
                  </a:lnTo>
                  <a:lnTo>
                    <a:pt x="58" y="16"/>
                  </a:lnTo>
                  <a:lnTo>
                    <a:pt x="58" y="11"/>
                  </a:lnTo>
                  <a:lnTo>
                    <a:pt x="53" y="6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8" name="Freeform 170"/>
            <p:cNvSpPr>
              <a:spLocks/>
            </p:cNvSpPr>
            <p:nvPr/>
          </p:nvSpPr>
          <p:spPr bwMode="auto">
            <a:xfrm>
              <a:off x="1856" y="1166"/>
              <a:ext cx="74" cy="68"/>
            </a:xfrm>
            <a:custGeom>
              <a:avLst/>
              <a:gdLst>
                <a:gd name="T0" fmla="*/ 0 w 74"/>
                <a:gd name="T1" fmla="*/ 31 h 68"/>
                <a:gd name="T2" fmla="*/ 0 w 74"/>
                <a:gd name="T3" fmla="*/ 36 h 68"/>
                <a:gd name="T4" fmla="*/ 0 w 74"/>
                <a:gd name="T5" fmla="*/ 42 h 68"/>
                <a:gd name="T6" fmla="*/ 0 w 74"/>
                <a:gd name="T7" fmla="*/ 47 h 68"/>
                <a:gd name="T8" fmla="*/ 11 w 74"/>
                <a:gd name="T9" fmla="*/ 58 h 68"/>
                <a:gd name="T10" fmla="*/ 21 w 74"/>
                <a:gd name="T11" fmla="*/ 63 h 68"/>
                <a:gd name="T12" fmla="*/ 27 w 74"/>
                <a:gd name="T13" fmla="*/ 68 h 68"/>
                <a:gd name="T14" fmla="*/ 42 w 74"/>
                <a:gd name="T15" fmla="*/ 63 h 68"/>
                <a:gd name="T16" fmla="*/ 58 w 74"/>
                <a:gd name="T17" fmla="*/ 58 h 68"/>
                <a:gd name="T18" fmla="*/ 69 w 74"/>
                <a:gd name="T19" fmla="*/ 52 h 68"/>
                <a:gd name="T20" fmla="*/ 74 w 74"/>
                <a:gd name="T21" fmla="*/ 47 h 68"/>
                <a:gd name="T22" fmla="*/ 74 w 74"/>
                <a:gd name="T23" fmla="*/ 42 h 68"/>
                <a:gd name="T24" fmla="*/ 74 w 74"/>
                <a:gd name="T25" fmla="*/ 26 h 68"/>
                <a:gd name="T26" fmla="*/ 74 w 74"/>
                <a:gd name="T27" fmla="*/ 15 h 68"/>
                <a:gd name="T28" fmla="*/ 69 w 74"/>
                <a:gd name="T29" fmla="*/ 10 h 68"/>
                <a:gd name="T30" fmla="*/ 63 w 74"/>
                <a:gd name="T31" fmla="*/ 5 h 68"/>
                <a:gd name="T32" fmla="*/ 58 w 74"/>
                <a:gd name="T33" fmla="*/ 0 h 68"/>
                <a:gd name="T34" fmla="*/ 48 w 74"/>
                <a:gd name="T35" fmla="*/ 0 h 68"/>
                <a:gd name="T36" fmla="*/ 42 w 74"/>
                <a:gd name="T37" fmla="*/ 5 h 68"/>
                <a:gd name="T38" fmla="*/ 32 w 74"/>
                <a:gd name="T39" fmla="*/ 10 h 68"/>
                <a:gd name="T40" fmla="*/ 16 w 74"/>
                <a:gd name="T41" fmla="*/ 21 h 68"/>
                <a:gd name="T42" fmla="*/ 0 w 74"/>
                <a:gd name="T43" fmla="*/ 31 h 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68"/>
                <a:gd name="T68" fmla="*/ 74 w 74"/>
                <a:gd name="T69" fmla="*/ 68 h 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68">
                  <a:moveTo>
                    <a:pt x="0" y="31"/>
                  </a:moveTo>
                  <a:lnTo>
                    <a:pt x="0" y="36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11" y="58"/>
                  </a:lnTo>
                  <a:lnTo>
                    <a:pt x="21" y="63"/>
                  </a:lnTo>
                  <a:lnTo>
                    <a:pt x="27" y="68"/>
                  </a:lnTo>
                  <a:lnTo>
                    <a:pt x="42" y="63"/>
                  </a:lnTo>
                  <a:lnTo>
                    <a:pt x="58" y="58"/>
                  </a:lnTo>
                  <a:lnTo>
                    <a:pt x="69" y="52"/>
                  </a:lnTo>
                  <a:lnTo>
                    <a:pt x="74" y="47"/>
                  </a:lnTo>
                  <a:lnTo>
                    <a:pt x="74" y="42"/>
                  </a:lnTo>
                  <a:lnTo>
                    <a:pt x="74" y="26"/>
                  </a:lnTo>
                  <a:lnTo>
                    <a:pt x="74" y="15"/>
                  </a:lnTo>
                  <a:lnTo>
                    <a:pt x="69" y="10"/>
                  </a:lnTo>
                  <a:lnTo>
                    <a:pt x="63" y="5"/>
                  </a:lnTo>
                  <a:lnTo>
                    <a:pt x="58" y="0"/>
                  </a:lnTo>
                  <a:lnTo>
                    <a:pt x="48" y="0"/>
                  </a:lnTo>
                  <a:lnTo>
                    <a:pt x="42" y="5"/>
                  </a:lnTo>
                  <a:lnTo>
                    <a:pt x="32" y="10"/>
                  </a:lnTo>
                  <a:lnTo>
                    <a:pt x="16" y="2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9" name="Freeform 171"/>
            <p:cNvSpPr>
              <a:spLocks/>
            </p:cNvSpPr>
            <p:nvPr/>
          </p:nvSpPr>
          <p:spPr bwMode="auto">
            <a:xfrm>
              <a:off x="1767" y="1202"/>
              <a:ext cx="53" cy="48"/>
            </a:xfrm>
            <a:custGeom>
              <a:avLst/>
              <a:gdLst>
                <a:gd name="T0" fmla="*/ 53 w 53"/>
                <a:gd name="T1" fmla="*/ 43 h 48"/>
                <a:gd name="T2" fmla="*/ 47 w 53"/>
                <a:gd name="T3" fmla="*/ 43 h 48"/>
                <a:gd name="T4" fmla="*/ 37 w 53"/>
                <a:gd name="T5" fmla="*/ 48 h 48"/>
                <a:gd name="T6" fmla="*/ 26 w 53"/>
                <a:gd name="T7" fmla="*/ 48 h 48"/>
                <a:gd name="T8" fmla="*/ 16 w 53"/>
                <a:gd name="T9" fmla="*/ 48 h 48"/>
                <a:gd name="T10" fmla="*/ 11 w 53"/>
                <a:gd name="T11" fmla="*/ 43 h 48"/>
                <a:gd name="T12" fmla="*/ 11 w 53"/>
                <a:gd name="T13" fmla="*/ 37 h 48"/>
                <a:gd name="T14" fmla="*/ 0 w 53"/>
                <a:gd name="T15" fmla="*/ 22 h 48"/>
                <a:gd name="T16" fmla="*/ 0 w 53"/>
                <a:gd name="T17" fmla="*/ 16 h 48"/>
                <a:gd name="T18" fmla="*/ 0 w 53"/>
                <a:gd name="T19" fmla="*/ 11 h 48"/>
                <a:gd name="T20" fmla="*/ 5 w 53"/>
                <a:gd name="T21" fmla="*/ 6 h 48"/>
                <a:gd name="T22" fmla="*/ 16 w 53"/>
                <a:gd name="T23" fmla="*/ 0 h 48"/>
                <a:gd name="T24" fmla="*/ 11 w 53"/>
                <a:gd name="T25" fmla="*/ 6 h 48"/>
                <a:gd name="T26" fmla="*/ 11 w 53"/>
                <a:gd name="T27" fmla="*/ 11 h 48"/>
                <a:gd name="T28" fmla="*/ 5 w 53"/>
                <a:gd name="T29" fmla="*/ 16 h 48"/>
                <a:gd name="T30" fmla="*/ 5 w 53"/>
                <a:gd name="T31" fmla="*/ 22 h 48"/>
                <a:gd name="T32" fmla="*/ 16 w 53"/>
                <a:gd name="T33" fmla="*/ 32 h 48"/>
                <a:gd name="T34" fmla="*/ 21 w 53"/>
                <a:gd name="T35" fmla="*/ 37 h 48"/>
                <a:gd name="T36" fmla="*/ 26 w 53"/>
                <a:gd name="T37" fmla="*/ 43 h 48"/>
                <a:gd name="T38" fmla="*/ 53 w 53"/>
                <a:gd name="T39" fmla="*/ 43 h 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3"/>
                <a:gd name="T61" fmla="*/ 0 h 48"/>
                <a:gd name="T62" fmla="*/ 53 w 53"/>
                <a:gd name="T63" fmla="*/ 48 h 4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3" h="48">
                  <a:moveTo>
                    <a:pt x="53" y="43"/>
                  </a:moveTo>
                  <a:lnTo>
                    <a:pt x="47" y="43"/>
                  </a:lnTo>
                  <a:lnTo>
                    <a:pt x="37" y="48"/>
                  </a:lnTo>
                  <a:lnTo>
                    <a:pt x="26" y="48"/>
                  </a:lnTo>
                  <a:lnTo>
                    <a:pt x="16" y="48"/>
                  </a:lnTo>
                  <a:lnTo>
                    <a:pt x="11" y="43"/>
                  </a:lnTo>
                  <a:lnTo>
                    <a:pt x="11" y="37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6"/>
                  </a:lnTo>
                  <a:lnTo>
                    <a:pt x="16" y="0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5" y="16"/>
                  </a:lnTo>
                  <a:lnTo>
                    <a:pt x="5" y="22"/>
                  </a:lnTo>
                  <a:lnTo>
                    <a:pt x="16" y="32"/>
                  </a:lnTo>
                  <a:lnTo>
                    <a:pt x="21" y="37"/>
                  </a:lnTo>
                  <a:lnTo>
                    <a:pt x="26" y="43"/>
                  </a:lnTo>
                  <a:lnTo>
                    <a:pt x="53" y="43"/>
                  </a:lnTo>
                  <a:close/>
                </a:path>
              </a:pathLst>
            </a:custGeom>
            <a:solidFill>
              <a:srgbClr val="75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0" name="Freeform 172"/>
            <p:cNvSpPr>
              <a:spLocks/>
            </p:cNvSpPr>
            <p:nvPr/>
          </p:nvSpPr>
          <p:spPr bwMode="auto">
            <a:xfrm>
              <a:off x="1856" y="1197"/>
              <a:ext cx="74" cy="37"/>
            </a:xfrm>
            <a:custGeom>
              <a:avLst/>
              <a:gdLst>
                <a:gd name="T0" fmla="*/ 74 w 74"/>
                <a:gd name="T1" fmla="*/ 11 h 37"/>
                <a:gd name="T2" fmla="*/ 74 w 74"/>
                <a:gd name="T3" fmla="*/ 16 h 37"/>
                <a:gd name="T4" fmla="*/ 69 w 74"/>
                <a:gd name="T5" fmla="*/ 21 h 37"/>
                <a:gd name="T6" fmla="*/ 58 w 74"/>
                <a:gd name="T7" fmla="*/ 27 h 37"/>
                <a:gd name="T8" fmla="*/ 42 w 74"/>
                <a:gd name="T9" fmla="*/ 32 h 37"/>
                <a:gd name="T10" fmla="*/ 27 w 74"/>
                <a:gd name="T11" fmla="*/ 37 h 37"/>
                <a:gd name="T12" fmla="*/ 21 w 74"/>
                <a:gd name="T13" fmla="*/ 32 h 37"/>
                <a:gd name="T14" fmla="*/ 11 w 74"/>
                <a:gd name="T15" fmla="*/ 27 h 37"/>
                <a:gd name="T16" fmla="*/ 0 w 74"/>
                <a:gd name="T17" fmla="*/ 16 h 37"/>
                <a:gd name="T18" fmla="*/ 0 w 74"/>
                <a:gd name="T19" fmla="*/ 11 h 37"/>
                <a:gd name="T20" fmla="*/ 0 w 74"/>
                <a:gd name="T21" fmla="*/ 5 h 37"/>
                <a:gd name="T22" fmla="*/ 0 w 74"/>
                <a:gd name="T23" fmla="*/ 0 h 37"/>
                <a:gd name="T24" fmla="*/ 6 w 74"/>
                <a:gd name="T25" fmla="*/ 11 h 37"/>
                <a:gd name="T26" fmla="*/ 16 w 74"/>
                <a:gd name="T27" fmla="*/ 27 h 37"/>
                <a:gd name="T28" fmla="*/ 27 w 74"/>
                <a:gd name="T29" fmla="*/ 27 h 37"/>
                <a:gd name="T30" fmla="*/ 42 w 74"/>
                <a:gd name="T31" fmla="*/ 27 h 37"/>
                <a:gd name="T32" fmla="*/ 58 w 74"/>
                <a:gd name="T33" fmla="*/ 21 h 37"/>
                <a:gd name="T34" fmla="*/ 74 w 74"/>
                <a:gd name="T35" fmla="*/ 11 h 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4"/>
                <a:gd name="T55" fmla="*/ 0 h 37"/>
                <a:gd name="T56" fmla="*/ 74 w 74"/>
                <a:gd name="T57" fmla="*/ 37 h 3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4" h="37">
                  <a:moveTo>
                    <a:pt x="74" y="11"/>
                  </a:moveTo>
                  <a:lnTo>
                    <a:pt x="74" y="16"/>
                  </a:lnTo>
                  <a:lnTo>
                    <a:pt x="69" y="21"/>
                  </a:lnTo>
                  <a:lnTo>
                    <a:pt x="58" y="27"/>
                  </a:lnTo>
                  <a:lnTo>
                    <a:pt x="42" y="32"/>
                  </a:lnTo>
                  <a:lnTo>
                    <a:pt x="27" y="37"/>
                  </a:lnTo>
                  <a:lnTo>
                    <a:pt x="21" y="32"/>
                  </a:lnTo>
                  <a:lnTo>
                    <a:pt x="11" y="27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11"/>
                  </a:lnTo>
                  <a:lnTo>
                    <a:pt x="16" y="27"/>
                  </a:lnTo>
                  <a:lnTo>
                    <a:pt x="27" y="27"/>
                  </a:lnTo>
                  <a:lnTo>
                    <a:pt x="42" y="27"/>
                  </a:lnTo>
                  <a:lnTo>
                    <a:pt x="58" y="21"/>
                  </a:lnTo>
                  <a:lnTo>
                    <a:pt x="74" y="11"/>
                  </a:lnTo>
                  <a:close/>
                </a:path>
              </a:pathLst>
            </a:custGeom>
            <a:solidFill>
              <a:srgbClr val="75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1" name="Freeform 173"/>
            <p:cNvSpPr>
              <a:spLocks/>
            </p:cNvSpPr>
            <p:nvPr/>
          </p:nvSpPr>
          <p:spPr bwMode="auto">
            <a:xfrm>
              <a:off x="1914" y="1287"/>
              <a:ext cx="16" cy="26"/>
            </a:xfrm>
            <a:custGeom>
              <a:avLst/>
              <a:gdLst>
                <a:gd name="T0" fmla="*/ 16 w 16"/>
                <a:gd name="T1" fmla="*/ 15 h 26"/>
                <a:gd name="T2" fmla="*/ 16 w 16"/>
                <a:gd name="T3" fmla="*/ 21 h 26"/>
                <a:gd name="T4" fmla="*/ 11 w 16"/>
                <a:gd name="T5" fmla="*/ 21 h 26"/>
                <a:gd name="T6" fmla="*/ 5 w 16"/>
                <a:gd name="T7" fmla="*/ 26 h 26"/>
                <a:gd name="T8" fmla="*/ 0 w 16"/>
                <a:gd name="T9" fmla="*/ 21 h 26"/>
                <a:gd name="T10" fmla="*/ 0 w 16"/>
                <a:gd name="T11" fmla="*/ 5 h 26"/>
                <a:gd name="T12" fmla="*/ 0 w 16"/>
                <a:gd name="T13" fmla="*/ 0 h 26"/>
                <a:gd name="T14" fmla="*/ 5 w 16"/>
                <a:gd name="T15" fmla="*/ 0 h 26"/>
                <a:gd name="T16" fmla="*/ 11 w 16"/>
                <a:gd name="T17" fmla="*/ 5 h 26"/>
                <a:gd name="T18" fmla="*/ 16 w 16"/>
                <a:gd name="T19" fmla="*/ 15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26"/>
                <a:gd name="T32" fmla="*/ 16 w 16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26">
                  <a:moveTo>
                    <a:pt x="16" y="15"/>
                  </a:moveTo>
                  <a:lnTo>
                    <a:pt x="16" y="21"/>
                  </a:lnTo>
                  <a:lnTo>
                    <a:pt x="11" y="21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5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2" name="Freeform 174"/>
            <p:cNvSpPr>
              <a:spLocks/>
            </p:cNvSpPr>
            <p:nvPr/>
          </p:nvSpPr>
          <p:spPr bwMode="auto">
            <a:xfrm>
              <a:off x="1877" y="1302"/>
              <a:ext cx="21" cy="32"/>
            </a:xfrm>
            <a:custGeom>
              <a:avLst/>
              <a:gdLst>
                <a:gd name="T0" fmla="*/ 21 w 21"/>
                <a:gd name="T1" fmla="*/ 16 h 32"/>
                <a:gd name="T2" fmla="*/ 21 w 21"/>
                <a:gd name="T3" fmla="*/ 21 h 32"/>
                <a:gd name="T4" fmla="*/ 16 w 21"/>
                <a:gd name="T5" fmla="*/ 27 h 32"/>
                <a:gd name="T6" fmla="*/ 11 w 21"/>
                <a:gd name="T7" fmla="*/ 32 h 32"/>
                <a:gd name="T8" fmla="*/ 6 w 21"/>
                <a:gd name="T9" fmla="*/ 32 h 32"/>
                <a:gd name="T10" fmla="*/ 0 w 21"/>
                <a:gd name="T11" fmla="*/ 32 h 32"/>
                <a:gd name="T12" fmla="*/ 0 w 21"/>
                <a:gd name="T13" fmla="*/ 11 h 32"/>
                <a:gd name="T14" fmla="*/ 6 w 21"/>
                <a:gd name="T15" fmla="*/ 0 h 32"/>
                <a:gd name="T16" fmla="*/ 11 w 21"/>
                <a:gd name="T17" fmla="*/ 0 h 32"/>
                <a:gd name="T18" fmla="*/ 16 w 21"/>
                <a:gd name="T19" fmla="*/ 6 h 32"/>
                <a:gd name="T20" fmla="*/ 21 w 21"/>
                <a:gd name="T21" fmla="*/ 16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32"/>
                <a:gd name="T35" fmla="*/ 21 w 21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32">
                  <a:moveTo>
                    <a:pt x="21" y="16"/>
                  </a:moveTo>
                  <a:lnTo>
                    <a:pt x="21" y="21"/>
                  </a:lnTo>
                  <a:lnTo>
                    <a:pt x="16" y="27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0" y="11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6" y="6"/>
                  </a:lnTo>
                  <a:lnTo>
                    <a:pt x="21" y="1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3" name="Freeform 175"/>
            <p:cNvSpPr>
              <a:spLocks/>
            </p:cNvSpPr>
            <p:nvPr/>
          </p:nvSpPr>
          <p:spPr bwMode="auto">
            <a:xfrm>
              <a:off x="1846" y="1308"/>
              <a:ext cx="16" cy="26"/>
            </a:xfrm>
            <a:custGeom>
              <a:avLst/>
              <a:gdLst>
                <a:gd name="T0" fmla="*/ 16 w 16"/>
                <a:gd name="T1" fmla="*/ 26 h 26"/>
                <a:gd name="T2" fmla="*/ 10 w 16"/>
                <a:gd name="T3" fmla="*/ 26 h 26"/>
                <a:gd name="T4" fmla="*/ 0 w 16"/>
                <a:gd name="T5" fmla="*/ 26 h 26"/>
                <a:gd name="T6" fmla="*/ 0 w 16"/>
                <a:gd name="T7" fmla="*/ 10 h 26"/>
                <a:gd name="T8" fmla="*/ 0 w 16"/>
                <a:gd name="T9" fmla="*/ 0 h 26"/>
                <a:gd name="T10" fmla="*/ 5 w 16"/>
                <a:gd name="T11" fmla="*/ 0 h 26"/>
                <a:gd name="T12" fmla="*/ 10 w 16"/>
                <a:gd name="T13" fmla="*/ 5 h 26"/>
                <a:gd name="T14" fmla="*/ 16 w 16"/>
                <a:gd name="T15" fmla="*/ 26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6"/>
                <a:gd name="T26" fmla="*/ 16 w 16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6">
                  <a:moveTo>
                    <a:pt x="16" y="26"/>
                  </a:moveTo>
                  <a:lnTo>
                    <a:pt x="10" y="26"/>
                  </a:lnTo>
                  <a:lnTo>
                    <a:pt x="0" y="26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4" name="Freeform 176"/>
            <p:cNvSpPr>
              <a:spLocks/>
            </p:cNvSpPr>
            <p:nvPr/>
          </p:nvSpPr>
          <p:spPr bwMode="auto">
            <a:xfrm>
              <a:off x="1825" y="1313"/>
              <a:ext cx="21" cy="21"/>
            </a:xfrm>
            <a:custGeom>
              <a:avLst/>
              <a:gdLst>
                <a:gd name="T0" fmla="*/ 21 w 21"/>
                <a:gd name="T1" fmla="*/ 21 h 21"/>
                <a:gd name="T2" fmla="*/ 16 w 21"/>
                <a:gd name="T3" fmla="*/ 21 h 21"/>
                <a:gd name="T4" fmla="*/ 10 w 21"/>
                <a:gd name="T5" fmla="*/ 16 h 21"/>
                <a:gd name="T6" fmla="*/ 0 w 21"/>
                <a:gd name="T7" fmla="*/ 5 h 21"/>
                <a:gd name="T8" fmla="*/ 5 w 21"/>
                <a:gd name="T9" fmla="*/ 0 h 21"/>
                <a:gd name="T10" fmla="*/ 10 w 21"/>
                <a:gd name="T11" fmla="*/ 0 h 21"/>
                <a:gd name="T12" fmla="*/ 16 w 21"/>
                <a:gd name="T13" fmla="*/ 5 h 21"/>
                <a:gd name="T14" fmla="*/ 21 w 21"/>
                <a:gd name="T15" fmla="*/ 10 h 21"/>
                <a:gd name="T16" fmla="*/ 21 w 21"/>
                <a:gd name="T17" fmla="*/ 2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21" y="21"/>
                  </a:moveTo>
                  <a:lnTo>
                    <a:pt x="16" y="21"/>
                  </a:lnTo>
                  <a:lnTo>
                    <a:pt x="10" y="16"/>
                  </a:lnTo>
                  <a:lnTo>
                    <a:pt x="0" y="5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6" y="5"/>
                  </a:lnTo>
                  <a:lnTo>
                    <a:pt x="21" y="10"/>
                  </a:lnTo>
                  <a:lnTo>
                    <a:pt x="21" y="21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5" name="Freeform 177"/>
            <p:cNvSpPr>
              <a:spLocks/>
            </p:cNvSpPr>
            <p:nvPr/>
          </p:nvSpPr>
          <p:spPr bwMode="auto">
            <a:xfrm>
              <a:off x="1898" y="1292"/>
              <a:ext cx="16" cy="26"/>
            </a:xfrm>
            <a:custGeom>
              <a:avLst/>
              <a:gdLst>
                <a:gd name="T0" fmla="*/ 0 w 16"/>
                <a:gd name="T1" fmla="*/ 26 h 26"/>
                <a:gd name="T2" fmla="*/ 0 w 16"/>
                <a:gd name="T3" fmla="*/ 10 h 26"/>
                <a:gd name="T4" fmla="*/ 0 w 16"/>
                <a:gd name="T5" fmla="*/ 5 h 26"/>
                <a:gd name="T6" fmla="*/ 0 w 16"/>
                <a:gd name="T7" fmla="*/ 0 h 26"/>
                <a:gd name="T8" fmla="*/ 6 w 16"/>
                <a:gd name="T9" fmla="*/ 0 h 26"/>
                <a:gd name="T10" fmla="*/ 11 w 16"/>
                <a:gd name="T11" fmla="*/ 5 h 26"/>
                <a:gd name="T12" fmla="*/ 16 w 16"/>
                <a:gd name="T13" fmla="*/ 16 h 26"/>
                <a:gd name="T14" fmla="*/ 16 w 16"/>
                <a:gd name="T15" fmla="*/ 21 h 26"/>
                <a:gd name="T16" fmla="*/ 11 w 16"/>
                <a:gd name="T17" fmla="*/ 26 h 26"/>
                <a:gd name="T18" fmla="*/ 6 w 16"/>
                <a:gd name="T19" fmla="*/ 26 h 26"/>
                <a:gd name="T20" fmla="*/ 0 w 16"/>
                <a:gd name="T21" fmla="*/ 26 h 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26"/>
                <a:gd name="T35" fmla="*/ 16 w 16"/>
                <a:gd name="T36" fmla="*/ 26 h 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26">
                  <a:moveTo>
                    <a:pt x="0" y="26"/>
                  </a:moveTo>
                  <a:lnTo>
                    <a:pt x="0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5"/>
                  </a:lnTo>
                  <a:lnTo>
                    <a:pt x="16" y="16"/>
                  </a:lnTo>
                  <a:lnTo>
                    <a:pt x="16" y="21"/>
                  </a:lnTo>
                  <a:lnTo>
                    <a:pt x="11" y="26"/>
                  </a:lnTo>
                  <a:lnTo>
                    <a:pt x="6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6" name="Freeform 178"/>
            <p:cNvSpPr>
              <a:spLocks/>
            </p:cNvSpPr>
            <p:nvPr/>
          </p:nvSpPr>
          <p:spPr bwMode="auto">
            <a:xfrm>
              <a:off x="1862" y="1302"/>
              <a:ext cx="15" cy="37"/>
            </a:xfrm>
            <a:custGeom>
              <a:avLst/>
              <a:gdLst>
                <a:gd name="T0" fmla="*/ 0 w 15"/>
                <a:gd name="T1" fmla="*/ 32 h 37"/>
                <a:gd name="T2" fmla="*/ 0 w 15"/>
                <a:gd name="T3" fmla="*/ 21 h 37"/>
                <a:gd name="T4" fmla="*/ 0 w 15"/>
                <a:gd name="T5" fmla="*/ 11 h 37"/>
                <a:gd name="T6" fmla="*/ 0 w 15"/>
                <a:gd name="T7" fmla="*/ 6 h 37"/>
                <a:gd name="T8" fmla="*/ 5 w 15"/>
                <a:gd name="T9" fmla="*/ 0 h 37"/>
                <a:gd name="T10" fmla="*/ 10 w 15"/>
                <a:gd name="T11" fmla="*/ 0 h 37"/>
                <a:gd name="T12" fmla="*/ 10 w 15"/>
                <a:gd name="T13" fmla="*/ 6 h 37"/>
                <a:gd name="T14" fmla="*/ 15 w 15"/>
                <a:gd name="T15" fmla="*/ 11 h 37"/>
                <a:gd name="T16" fmla="*/ 15 w 15"/>
                <a:gd name="T17" fmla="*/ 32 h 37"/>
                <a:gd name="T18" fmla="*/ 10 w 15"/>
                <a:gd name="T19" fmla="*/ 37 h 37"/>
                <a:gd name="T20" fmla="*/ 5 w 15"/>
                <a:gd name="T21" fmla="*/ 32 h 37"/>
                <a:gd name="T22" fmla="*/ 0 w 15"/>
                <a:gd name="T23" fmla="*/ 32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37"/>
                <a:gd name="T38" fmla="*/ 15 w 15"/>
                <a:gd name="T39" fmla="*/ 37 h 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37">
                  <a:moveTo>
                    <a:pt x="0" y="32"/>
                  </a:moveTo>
                  <a:lnTo>
                    <a:pt x="0" y="2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15" y="11"/>
                  </a:lnTo>
                  <a:lnTo>
                    <a:pt x="15" y="32"/>
                  </a:lnTo>
                  <a:lnTo>
                    <a:pt x="10" y="37"/>
                  </a:lnTo>
                  <a:lnTo>
                    <a:pt x="5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7" name="Freeform 179"/>
            <p:cNvSpPr>
              <a:spLocks/>
            </p:cNvSpPr>
            <p:nvPr/>
          </p:nvSpPr>
          <p:spPr bwMode="auto">
            <a:xfrm>
              <a:off x="1295" y="2091"/>
              <a:ext cx="540" cy="546"/>
            </a:xfrm>
            <a:custGeom>
              <a:avLst/>
              <a:gdLst>
                <a:gd name="T0" fmla="*/ 509 w 540"/>
                <a:gd name="T1" fmla="*/ 37 h 546"/>
                <a:gd name="T2" fmla="*/ 525 w 540"/>
                <a:gd name="T3" fmla="*/ 47 h 546"/>
                <a:gd name="T4" fmla="*/ 540 w 540"/>
                <a:gd name="T5" fmla="*/ 68 h 546"/>
                <a:gd name="T6" fmla="*/ 535 w 540"/>
                <a:gd name="T7" fmla="*/ 79 h 546"/>
                <a:gd name="T8" fmla="*/ 509 w 540"/>
                <a:gd name="T9" fmla="*/ 115 h 546"/>
                <a:gd name="T10" fmla="*/ 483 w 540"/>
                <a:gd name="T11" fmla="*/ 121 h 546"/>
                <a:gd name="T12" fmla="*/ 462 w 540"/>
                <a:gd name="T13" fmla="*/ 115 h 546"/>
                <a:gd name="T14" fmla="*/ 451 w 540"/>
                <a:gd name="T15" fmla="*/ 105 h 546"/>
                <a:gd name="T16" fmla="*/ 435 w 540"/>
                <a:gd name="T17" fmla="*/ 100 h 546"/>
                <a:gd name="T18" fmla="*/ 409 w 540"/>
                <a:gd name="T19" fmla="*/ 121 h 546"/>
                <a:gd name="T20" fmla="*/ 288 w 540"/>
                <a:gd name="T21" fmla="*/ 284 h 546"/>
                <a:gd name="T22" fmla="*/ 131 w 540"/>
                <a:gd name="T23" fmla="*/ 489 h 546"/>
                <a:gd name="T24" fmla="*/ 126 w 540"/>
                <a:gd name="T25" fmla="*/ 525 h 546"/>
                <a:gd name="T26" fmla="*/ 110 w 540"/>
                <a:gd name="T27" fmla="*/ 541 h 546"/>
                <a:gd name="T28" fmla="*/ 78 w 540"/>
                <a:gd name="T29" fmla="*/ 546 h 546"/>
                <a:gd name="T30" fmla="*/ 57 w 540"/>
                <a:gd name="T31" fmla="*/ 541 h 546"/>
                <a:gd name="T32" fmla="*/ 42 w 540"/>
                <a:gd name="T33" fmla="*/ 525 h 546"/>
                <a:gd name="T34" fmla="*/ 31 w 540"/>
                <a:gd name="T35" fmla="*/ 510 h 546"/>
                <a:gd name="T36" fmla="*/ 10 w 540"/>
                <a:gd name="T37" fmla="*/ 499 h 546"/>
                <a:gd name="T38" fmla="*/ 0 w 540"/>
                <a:gd name="T39" fmla="*/ 478 h 546"/>
                <a:gd name="T40" fmla="*/ 0 w 540"/>
                <a:gd name="T41" fmla="*/ 462 h 546"/>
                <a:gd name="T42" fmla="*/ 21 w 540"/>
                <a:gd name="T43" fmla="*/ 441 h 546"/>
                <a:gd name="T44" fmla="*/ 63 w 540"/>
                <a:gd name="T45" fmla="*/ 431 h 546"/>
                <a:gd name="T46" fmla="*/ 89 w 540"/>
                <a:gd name="T47" fmla="*/ 420 h 546"/>
                <a:gd name="T48" fmla="*/ 141 w 540"/>
                <a:gd name="T49" fmla="*/ 373 h 546"/>
                <a:gd name="T50" fmla="*/ 357 w 540"/>
                <a:gd name="T51" fmla="*/ 58 h 546"/>
                <a:gd name="T52" fmla="*/ 362 w 540"/>
                <a:gd name="T53" fmla="*/ 42 h 546"/>
                <a:gd name="T54" fmla="*/ 367 w 540"/>
                <a:gd name="T55" fmla="*/ 31 h 546"/>
                <a:gd name="T56" fmla="*/ 388 w 540"/>
                <a:gd name="T57" fmla="*/ 10 h 546"/>
                <a:gd name="T58" fmla="*/ 420 w 540"/>
                <a:gd name="T59" fmla="*/ 0 h 546"/>
                <a:gd name="T60" fmla="*/ 441 w 540"/>
                <a:gd name="T61" fmla="*/ 16 h 546"/>
                <a:gd name="T62" fmla="*/ 456 w 540"/>
                <a:gd name="T63" fmla="*/ 42 h 546"/>
                <a:gd name="T64" fmla="*/ 462 w 540"/>
                <a:gd name="T65" fmla="*/ 47 h 546"/>
                <a:gd name="T66" fmla="*/ 472 w 540"/>
                <a:gd name="T67" fmla="*/ 47 h 546"/>
                <a:gd name="T68" fmla="*/ 488 w 540"/>
                <a:gd name="T69" fmla="*/ 37 h 5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40"/>
                <a:gd name="T106" fmla="*/ 0 h 546"/>
                <a:gd name="T107" fmla="*/ 540 w 540"/>
                <a:gd name="T108" fmla="*/ 546 h 5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40" h="546">
                  <a:moveTo>
                    <a:pt x="493" y="37"/>
                  </a:moveTo>
                  <a:lnTo>
                    <a:pt x="509" y="37"/>
                  </a:lnTo>
                  <a:lnTo>
                    <a:pt x="514" y="42"/>
                  </a:lnTo>
                  <a:lnTo>
                    <a:pt x="525" y="47"/>
                  </a:lnTo>
                  <a:lnTo>
                    <a:pt x="535" y="58"/>
                  </a:lnTo>
                  <a:lnTo>
                    <a:pt x="540" y="68"/>
                  </a:lnTo>
                  <a:lnTo>
                    <a:pt x="540" y="73"/>
                  </a:lnTo>
                  <a:lnTo>
                    <a:pt x="535" y="79"/>
                  </a:lnTo>
                  <a:lnTo>
                    <a:pt x="530" y="89"/>
                  </a:lnTo>
                  <a:lnTo>
                    <a:pt x="509" y="115"/>
                  </a:lnTo>
                  <a:lnTo>
                    <a:pt x="498" y="121"/>
                  </a:lnTo>
                  <a:lnTo>
                    <a:pt x="483" y="121"/>
                  </a:lnTo>
                  <a:lnTo>
                    <a:pt x="467" y="121"/>
                  </a:lnTo>
                  <a:lnTo>
                    <a:pt x="462" y="115"/>
                  </a:lnTo>
                  <a:lnTo>
                    <a:pt x="456" y="110"/>
                  </a:lnTo>
                  <a:lnTo>
                    <a:pt x="451" y="105"/>
                  </a:lnTo>
                  <a:lnTo>
                    <a:pt x="446" y="100"/>
                  </a:lnTo>
                  <a:lnTo>
                    <a:pt x="435" y="100"/>
                  </a:lnTo>
                  <a:lnTo>
                    <a:pt x="425" y="105"/>
                  </a:lnTo>
                  <a:lnTo>
                    <a:pt x="409" y="121"/>
                  </a:lnTo>
                  <a:lnTo>
                    <a:pt x="351" y="194"/>
                  </a:lnTo>
                  <a:lnTo>
                    <a:pt x="288" y="284"/>
                  </a:lnTo>
                  <a:lnTo>
                    <a:pt x="141" y="462"/>
                  </a:lnTo>
                  <a:lnTo>
                    <a:pt x="131" y="489"/>
                  </a:lnTo>
                  <a:lnTo>
                    <a:pt x="126" y="515"/>
                  </a:lnTo>
                  <a:lnTo>
                    <a:pt x="126" y="525"/>
                  </a:lnTo>
                  <a:lnTo>
                    <a:pt x="120" y="536"/>
                  </a:lnTo>
                  <a:lnTo>
                    <a:pt x="110" y="541"/>
                  </a:lnTo>
                  <a:lnTo>
                    <a:pt x="99" y="546"/>
                  </a:lnTo>
                  <a:lnTo>
                    <a:pt x="78" y="546"/>
                  </a:lnTo>
                  <a:lnTo>
                    <a:pt x="68" y="546"/>
                  </a:lnTo>
                  <a:lnTo>
                    <a:pt x="57" y="541"/>
                  </a:lnTo>
                  <a:lnTo>
                    <a:pt x="52" y="531"/>
                  </a:lnTo>
                  <a:lnTo>
                    <a:pt x="42" y="525"/>
                  </a:lnTo>
                  <a:lnTo>
                    <a:pt x="36" y="520"/>
                  </a:lnTo>
                  <a:lnTo>
                    <a:pt x="31" y="510"/>
                  </a:lnTo>
                  <a:lnTo>
                    <a:pt x="21" y="504"/>
                  </a:lnTo>
                  <a:lnTo>
                    <a:pt x="10" y="499"/>
                  </a:lnTo>
                  <a:lnTo>
                    <a:pt x="5" y="483"/>
                  </a:lnTo>
                  <a:lnTo>
                    <a:pt x="0" y="478"/>
                  </a:lnTo>
                  <a:lnTo>
                    <a:pt x="0" y="473"/>
                  </a:lnTo>
                  <a:lnTo>
                    <a:pt x="0" y="462"/>
                  </a:lnTo>
                  <a:lnTo>
                    <a:pt x="5" y="457"/>
                  </a:lnTo>
                  <a:lnTo>
                    <a:pt x="21" y="441"/>
                  </a:lnTo>
                  <a:lnTo>
                    <a:pt x="36" y="436"/>
                  </a:lnTo>
                  <a:lnTo>
                    <a:pt x="63" y="431"/>
                  </a:lnTo>
                  <a:lnTo>
                    <a:pt x="73" y="426"/>
                  </a:lnTo>
                  <a:lnTo>
                    <a:pt x="89" y="420"/>
                  </a:lnTo>
                  <a:lnTo>
                    <a:pt x="110" y="405"/>
                  </a:lnTo>
                  <a:lnTo>
                    <a:pt x="141" y="373"/>
                  </a:lnTo>
                  <a:lnTo>
                    <a:pt x="341" y="89"/>
                  </a:lnTo>
                  <a:lnTo>
                    <a:pt x="357" y="58"/>
                  </a:lnTo>
                  <a:lnTo>
                    <a:pt x="362" y="47"/>
                  </a:lnTo>
                  <a:lnTo>
                    <a:pt x="362" y="42"/>
                  </a:lnTo>
                  <a:lnTo>
                    <a:pt x="362" y="37"/>
                  </a:lnTo>
                  <a:lnTo>
                    <a:pt x="367" y="31"/>
                  </a:lnTo>
                  <a:lnTo>
                    <a:pt x="372" y="26"/>
                  </a:lnTo>
                  <a:lnTo>
                    <a:pt x="388" y="10"/>
                  </a:lnTo>
                  <a:lnTo>
                    <a:pt x="409" y="0"/>
                  </a:lnTo>
                  <a:lnTo>
                    <a:pt x="420" y="0"/>
                  </a:lnTo>
                  <a:lnTo>
                    <a:pt x="430" y="5"/>
                  </a:lnTo>
                  <a:lnTo>
                    <a:pt x="441" y="16"/>
                  </a:lnTo>
                  <a:lnTo>
                    <a:pt x="451" y="26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62" y="47"/>
                  </a:lnTo>
                  <a:lnTo>
                    <a:pt x="467" y="47"/>
                  </a:lnTo>
                  <a:lnTo>
                    <a:pt x="472" y="47"/>
                  </a:lnTo>
                  <a:lnTo>
                    <a:pt x="477" y="42"/>
                  </a:lnTo>
                  <a:lnTo>
                    <a:pt x="488" y="37"/>
                  </a:lnTo>
                  <a:lnTo>
                    <a:pt x="493" y="37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8" name="Freeform 180"/>
            <p:cNvSpPr>
              <a:spLocks/>
            </p:cNvSpPr>
            <p:nvPr/>
          </p:nvSpPr>
          <p:spPr bwMode="auto">
            <a:xfrm>
              <a:off x="1316" y="2138"/>
              <a:ext cx="509" cy="499"/>
            </a:xfrm>
            <a:custGeom>
              <a:avLst/>
              <a:gdLst>
                <a:gd name="T0" fmla="*/ 10 w 509"/>
                <a:gd name="T1" fmla="*/ 463 h 499"/>
                <a:gd name="T2" fmla="*/ 21 w 509"/>
                <a:gd name="T3" fmla="*/ 478 h 499"/>
                <a:gd name="T4" fmla="*/ 36 w 509"/>
                <a:gd name="T5" fmla="*/ 494 h 499"/>
                <a:gd name="T6" fmla="*/ 57 w 509"/>
                <a:gd name="T7" fmla="*/ 499 h 499"/>
                <a:gd name="T8" fmla="*/ 89 w 509"/>
                <a:gd name="T9" fmla="*/ 494 h 499"/>
                <a:gd name="T10" fmla="*/ 105 w 509"/>
                <a:gd name="T11" fmla="*/ 478 h 499"/>
                <a:gd name="T12" fmla="*/ 110 w 509"/>
                <a:gd name="T13" fmla="*/ 442 h 499"/>
                <a:gd name="T14" fmla="*/ 267 w 509"/>
                <a:gd name="T15" fmla="*/ 237 h 499"/>
                <a:gd name="T16" fmla="*/ 388 w 509"/>
                <a:gd name="T17" fmla="*/ 74 h 499"/>
                <a:gd name="T18" fmla="*/ 414 w 509"/>
                <a:gd name="T19" fmla="*/ 53 h 499"/>
                <a:gd name="T20" fmla="*/ 430 w 509"/>
                <a:gd name="T21" fmla="*/ 58 h 499"/>
                <a:gd name="T22" fmla="*/ 441 w 509"/>
                <a:gd name="T23" fmla="*/ 68 h 499"/>
                <a:gd name="T24" fmla="*/ 462 w 509"/>
                <a:gd name="T25" fmla="*/ 74 h 499"/>
                <a:gd name="T26" fmla="*/ 488 w 509"/>
                <a:gd name="T27" fmla="*/ 68 h 499"/>
                <a:gd name="T28" fmla="*/ 493 w 509"/>
                <a:gd name="T29" fmla="*/ 58 h 499"/>
                <a:gd name="T30" fmla="*/ 483 w 509"/>
                <a:gd name="T31" fmla="*/ 58 h 499"/>
                <a:gd name="T32" fmla="*/ 462 w 509"/>
                <a:gd name="T33" fmla="*/ 47 h 499"/>
                <a:gd name="T34" fmla="*/ 430 w 509"/>
                <a:gd name="T35" fmla="*/ 42 h 499"/>
                <a:gd name="T36" fmla="*/ 420 w 509"/>
                <a:gd name="T37" fmla="*/ 32 h 499"/>
                <a:gd name="T38" fmla="*/ 414 w 509"/>
                <a:gd name="T39" fmla="*/ 11 h 499"/>
                <a:gd name="T40" fmla="*/ 409 w 509"/>
                <a:gd name="T41" fmla="*/ 0 h 499"/>
                <a:gd name="T42" fmla="*/ 399 w 509"/>
                <a:gd name="T43" fmla="*/ 0 h 499"/>
                <a:gd name="T44" fmla="*/ 393 w 509"/>
                <a:gd name="T45" fmla="*/ 5 h 499"/>
                <a:gd name="T46" fmla="*/ 383 w 509"/>
                <a:gd name="T47" fmla="*/ 26 h 499"/>
                <a:gd name="T48" fmla="*/ 372 w 509"/>
                <a:gd name="T49" fmla="*/ 26 h 499"/>
                <a:gd name="T50" fmla="*/ 367 w 509"/>
                <a:gd name="T51" fmla="*/ 32 h 499"/>
                <a:gd name="T52" fmla="*/ 362 w 509"/>
                <a:gd name="T53" fmla="*/ 58 h 499"/>
                <a:gd name="T54" fmla="*/ 336 w 509"/>
                <a:gd name="T55" fmla="*/ 105 h 499"/>
                <a:gd name="T56" fmla="*/ 131 w 509"/>
                <a:gd name="T57" fmla="*/ 373 h 499"/>
                <a:gd name="T58" fmla="*/ 89 w 509"/>
                <a:gd name="T59" fmla="*/ 431 h 499"/>
                <a:gd name="T60" fmla="*/ 84 w 509"/>
                <a:gd name="T61" fmla="*/ 468 h 499"/>
                <a:gd name="T62" fmla="*/ 84 w 509"/>
                <a:gd name="T63" fmla="*/ 478 h 499"/>
                <a:gd name="T64" fmla="*/ 68 w 509"/>
                <a:gd name="T65" fmla="*/ 484 h 499"/>
                <a:gd name="T66" fmla="*/ 47 w 509"/>
                <a:gd name="T67" fmla="*/ 484 h 499"/>
                <a:gd name="T68" fmla="*/ 31 w 509"/>
                <a:gd name="T69" fmla="*/ 473 h 499"/>
                <a:gd name="T70" fmla="*/ 26 w 509"/>
                <a:gd name="T71" fmla="*/ 457 h 499"/>
                <a:gd name="T72" fmla="*/ 15 w 509"/>
                <a:gd name="T73" fmla="*/ 452 h 4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09"/>
                <a:gd name="T112" fmla="*/ 0 h 499"/>
                <a:gd name="T113" fmla="*/ 509 w 509"/>
                <a:gd name="T114" fmla="*/ 499 h 49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09" h="499">
                  <a:moveTo>
                    <a:pt x="0" y="457"/>
                  </a:moveTo>
                  <a:lnTo>
                    <a:pt x="10" y="463"/>
                  </a:lnTo>
                  <a:lnTo>
                    <a:pt x="15" y="473"/>
                  </a:lnTo>
                  <a:lnTo>
                    <a:pt x="21" y="478"/>
                  </a:lnTo>
                  <a:lnTo>
                    <a:pt x="31" y="484"/>
                  </a:lnTo>
                  <a:lnTo>
                    <a:pt x="36" y="494"/>
                  </a:lnTo>
                  <a:lnTo>
                    <a:pt x="47" y="499"/>
                  </a:lnTo>
                  <a:lnTo>
                    <a:pt x="57" y="499"/>
                  </a:lnTo>
                  <a:lnTo>
                    <a:pt x="78" y="499"/>
                  </a:lnTo>
                  <a:lnTo>
                    <a:pt x="89" y="494"/>
                  </a:lnTo>
                  <a:lnTo>
                    <a:pt x="99" y="489"/>
                  </a:lnTo>
                  <a:lnTo>
                    <a:pt x="105" y="478"/>
                  </a:lnTo>
                  <a:lnTo>
                    <a:pt x="105" y="468"/>
                  </a:lnTo>
                  <a:lnTo>
                    <a:pt x="110" y="442"/>
                  </a:lnTo>
                  <a:lnTo>
                    <a:pt x="120" y="415"/>
                  </a:lnTo>
                  <a:lnTo>
                    <a:pt x="267" y="237"/>
                  </a:lnTo>
                  <a:lnTo>
                    <a:pt x="330" y="147"/>
                  </a:lnTo>
                  <a:lnTo>
                    <a:pt x="388" y="74"/>
                  </a:lnTo>
                  <a:lnTo>
                    <a:pt x="404" y="58"/>
                  </a:lnTo>
                  <a:lnTo>
                    <a:pt x="414" y="53"/>
                  </a:lnTo>
                  <a:lnTo>
                    <a:pt x="425" y="53"/>
                  </a:lnTo>
                  <a:lnTo>
                    <a:pt x="430" y="58"/>
                  </a:lnTo>
                  <a:lnTo>
                    <a:pt x="435" y="63"/>
                  </a:lnTo>
                  <a:lnTo>
                    <a:pt x="441" y="68"/>
                  </a:lnTo>
                  <a:lnTo>
                    <a:pt x="446" y="74"/>
                  </a:lnTo>
                  <a:lnTo>
                    <a:pt x="462" y="74"/>
                  </a:lnTo>
                  <a:lnTo>
                    <a:pt x="477" y="74"/>
                  </a:lnTo>
                  <a:lnTo>
                    <a:pt x="488" y="68"/>
                  </a:lnTo>
                  <a:lnTo>
                    <a:pt x="509" y="42"/>
                  </a:lnTo>
                  <a:lnTo>
                    <a:pt x="493" y="58"/>
                  </a:lnTo>
                  <a:lnTo>
                    <a:pt x="488" y="58"/>
                  </a:lnTo>
                  <a:lnTo>
                    <a:pt x="483" y="58"/>
                  </a:lnTo>
                  <a:lnTo>
                    <a:pt x="477" y="58"/>
                  </a:lnTo>
                  <a:lnTo>
                    <a:pt x="462" y="47"/>
                  </a:lnTo>
                  <a:lnTo>
                    <a:pt x="441" y="42"/>
                  </a:lnTo>
                  <a:lnTo>
                    <a:pt x="430" y="42"/>
                  </a:lnTo>
                  <a:lnTo>
                    <a:pt x="425" y="37"/>
                  </a:lnTo>
                  <a:lnTo>
                    <a:pt x="420" y="32"/>
                  </a:lnTo>
                  <a:lnTo>
                    <a:pt x="414" y="21"/>
                  </a:lnTo>
                  <a:lnTo>
                    <a:pt x="414" y="11"/>
                  </a:lnTo>
                  <a:lnTo>
                    <a:pt x="414" y="5"/>
                  </a:lnTo>
                  <a:lnTo>
                    <a:pt x="409" y="0"/>
                  </a:lnTo>
                  <a:lnTo>
                    <a:pt x="404" y="0"/>
                  </a:lnTo>
                  <a:lnTo>
                    <a:pt x="399" y="0"/>
                  </a:lnTo>
                  <a:lnTo>
                    <a:pt x="393" y="0"/>
                  </a:lnTo>
                  <a:lnTo>
                    <a:pt x="393" y="5"/>
                  </a:lnTo>
                  <a:lnTo>
                    <a:pt x="388" y="21"/>
                  </a:lnTo>
                  <a:lnTo>
                    <a:pt x="383" y="26"/>
                  </a:lnTo>
                  <a:lnTo>
                    <a:pt x="378" y="26"/>
                  </a:lnTo>
                  <a:lnTo>
                    <a:pt x="372" y="26"/>
                  </a:lnTo>
                  <a:lnTo>
                    <a:pt x="367" y="26"/>
                  </a:lnTo>
                  <a:lnTo>
                    <a:pt x="367" y="32"/>
                  </a:lnTo>
                  <a:lnTo>
                    <a:pt x="362" y="42"/>
                  </a:lnTo>
                  <a:lnTo>
                    <a:pt x="362" y="58"/>
                  </a:lnTo>
                  <a:lnTo>
                    <a:pt x="357" y="79"/>
                  </a:lnTo>
                  <a:lnTo>
                    <a:pt x="336" y="105"/>
                  </a:lnTo>
                  <a:lnTo>
                    <a:pt x="288" y="163"/>
                  </a:lnTo>
                  <a:lnTo>
                    <a:pt x="131" y="373"/>
                  </a:lnTo>
                  <a:lnTo>
                    <a:pt x="99" y="415"/>
                  </a:lnTo>
                  <a:lnTo>
                    <a:pt x="89" y="431"/>
                  </a:lnTo>
                  <a:lnTo>
                    <a:pt x="84" y="452"/>
                  </a:lnTo>
                  <a:lnTo>
                    <a:pt x="84" y="468"/>
                  </a:lnTo>
                  <a:lnTo>
                    <a:pt x="84" y="473"/>
                  </a:lnTo>
                  <a:lnTo>
                    <a:pt x="84" y="478"/>
                  </a:lnTo>
                  <a:lnTo>
                    <a:pt x="78" y="484"/>
                  </a:lnTo>
                  <a:lnTo>
                    <a:pt x="68" y="484"/>
                  </a:lnTo>
                  <a:lnTo>
                    <a:pt x="63" y="484"/>
                  </a:lnTo>
                  <a:lnTo>
                    <a:pt x="47" y="484"/>
                  </a:lnTo>
                  <a:lnTo>
                    <a:pt x="36" y="478"/>
                  </a:lnTo>
                  <a:lnTo>
                    <a:pt x="31" y="473"/>
                  </a:lnTo>
                  <a:lnTo>
                    <a:pt x="31" y="463"/>
                  </a:lnTo>
                  <a:lnTo>
                    <a:pt x="26" y="457"/>
                  </a:lnTo>
                  <a:lnTo>
                    <a:pt x="21" y="452"/>
                  </a:lnTo>
                  <a:lnTo>
                    <a:pt x="15" y="452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9" name="Freeform 181"/>
            <p:cNvSpPr>
              <a:spLocks/>
            </p:cNvSpPr>
            <p:nvPr/>
          </p:nvSpPr>
          <p:spPr bwMode="auto">
            <a:xfrm>
              <a:off x="1289" y="2580"/>
              <a:ext cx="436" cy="457"/>
            </a:xfrm>
            <a:custGeom>
              <a:avLst/>
              <a:gdLst>
                <a:gd name="T0" fmla="*/ 37 w 436"/>
                <a:gd name="T1" fmla="*/ 5 h 457"/>
                <a:gd name="T2" fmla="*/ 42 w 436"/>
                <a:gd name="T3" fmla="*/ 0 h 457"/>
                <a:gd name="T4" fmla="*/ 53 w 436"/>
                <a:gd name="T5" fmla="*/ 0 h 457"/>
                <a:gd name="T6" fmla="*/ 58 w 436"/>
                <a:gd name="T7" fmla="*/ 0 h 457"/>
                <a:gd name="T8" fmla="*/ 69 w 436"/>
                <a:gd name="T9" fmla="*/ 0 h 457"/>
                <a:gd name="T10" fmla="*/ 74 w 436"/>
                <a:gd name="T11" fmla="*/ 5 h 457"/>
                <a:gd name="T12" fmla="*/ 79 w 436"/>
                <a:gd name="T13" fmla="*/ 10 h 457"/>
                <a:gd name="T14" fmla="*/ 84 w 436"/>
                <a:gd name="T15" fmla="*/ 15 h 457"/>
                <a:gd name="T16" fmla="*/ 90 w 436"/>
                <a:gd name="T17" fmla="*/ 31 h 457"/>
                <a:gd name="T18" fmla="*/ 95 w 436"/>
                <a:gd name="T19" fmla="*/ 52 h 457"/>
                <a:gd name="T20" fmla="*/ 100 w 436"/>
                <a:gd name="T21" fmla="*/ 68 h 457"/>
                <a:gd name="T22" fmla="*/ 111 w 436"/>
                <a:gd name="T23" fmla="*/ 84 h 457"/>
                <a:gd name="T24" fmla="*/ 137 w 436"/>
                <a:gd name="T25" fmla="*/ 115 h 457"/>
                <a:gd name="T26" fmla="*/ 205 w 436"/>
                <a:gd name="T27" fmla="*/ 168 h 457"/>
                <a:gd name="T28" fmla="*/ 252 w 436"/>
                <a:gd name="T29" fmla="*/ 215 h 457"/>
                <a:gd name="T30" fmla="*/ 294 w 436"/>
                <a:gd name="T31" fmla="*/ 268 h 457"/>
                <a:gd name="T32" fmla="*/ 326 w 436"/>
                <a:gd name="T33" fmla="*/ 310 h 457"/>
                <a:gd name="T34" fmla="*/ 347 w 436"/>
                <a:gd name="T35" fmla="*/ 336 h 457"/>
                <a:gd name="T36" fmla="*/ 363 w 436"/>
                <a:gd name="T37" fmla="*/ 352 h 457"/>
                <a:gd name="T38" fmla="*/ 384 w 436"/>
                <a:gd name="T39" fmla="*/ 362 h 457"/>
                <a:gd name="T40" fmla="*/ 405 w 436"/>
                <a:gd name="T41" fmla="*/ 373 h 457"/>
                <a:gd name="T42" fmla="*/ 426 w 436"/>
                <a:gd name="T43" fmla="*/ 383 h 457"/>
                <a:gd name="T44" fmla="*/ 431 w 436"/>
                <a:gd name="T45" fmla="*/ 394 h 457"/>
                <a:gd name="T46" fmla="*/ 436 w 436"/>
                <a:gd name="T47" fmla="*/ 404 h 457"/>
                <a:gd name="T48" fmla="*/ 431 w 436"/>
                <a:gd name="T49" fmla="*/ 415 h 457"/>
                <a:gd name="T50" fmla="*/ 420 w 436"/>
                <a:gd name="T51" fmla="*/ 431 h 457"/>
                <a:gd name="T52" fmla="*/ 399 w 436"/>
                <a:gd name="T53" fmla="*/ 446 h 457"/>
                <a:gd name="T54" fmla="*/ 389 w 436"/>
                <a:gd name="T55" fmla="*/ 452 h 457"/>
                <a:gd name="T56" fmla="*/ 378 w 436"/>
                <a:gd name="T57" fmla="*/ 457 h 457"/>
                <a:gd name="T58" fmla="*/ 368 w 436"/>
                <a:gd name="T59" fmla="*/ 452 h 457"/>
                <a:gd name="T60" fmla="*/ 363 w 436"/>
                <a:gd name="T61" fmla="*/ 446 h 457"/>
                <a:gd name="T62" fmla="*/ 352 w 436"/>
                <a:gd name="T63" fmla="*/ 436 h 457"/>
                <a:gd name="T64" fmla="*/ 347 w 436"/>
                <a:gd name="T65" fmla="*/ 425 h 457"/>
                <a:gd name="T66" fmla="*/ 321 w 436"/>
                <a:gd name="T67" fmla="*/ 362 h 457"/>
                <a:gd name="T68" fmla="*/ 279 w 436"/>
                <a:gd name="T69" fmla="*/ 304 h 457"/>
                <a:gd name="T70" fmla="*/ 252 w 436"/>
                <a:gd name="T71" fmla="*/ 268 h 457"/>
                <a:gd name="T72" fmla="*/ 210 w 436"/>
                <a:gd name="T73" fmla="*/ 220 h 457"/>
                <a:gd name="T74" fmla="*/ 163 w 436"/>
                <a:gd name="T75" fmla="*/ 178 h 457"/>
                <a:gd name="T76" fmla="*/ 116 w 436"/>
                <a:gd name="T77" fmla="*/ 147 h 457"/>
                <a:gd name="T78" fmla="*/ 48 w 436"/>
                <a:gd name="T79" fmla="*/ 105 h 457"/>
                <a:gd name="T80" fmla="*/ 11 w 436"/>
                <a:gd name="T81" fmla="*/ 78 h 457"/>
                <a:gd name="T82" fmla="*/ 6 w 436"/>
                <a:gd name="T83" fmla="*/ 73 h 457"/>
                <a:gd name="T84" fmla="*/ 6 w 436"/>
                <a:gd name="T85" fmla="*/ 63 h 457"/>
                <a:gd name="T86" fmla="*/ 0 w 436"/>
                <a:gd name="T87" fmla="*/ 52 h 457"/>
                <a:gd name="T88" fmla="*/ 6 w 436"/>
                <a:gd name="T89" fmla="*/ 47 h 457"/>
                <a:gd name="T90" fmla="*/ 6 w 436"/>
                <a:gd name="T91" fmla="*/ 36 h 457"/>
                <a:gd name="T92" fmla="*/ 16 w 436"/>
                <a:gd name="T93" fmla="*/ 26 h 457"/>
                <a:gd name="T94" fmla="*/ 27 w 436"/>
                <a:gd name="T95" fmla="*/ 15 h 457"/>
                <a:gd name="T96" fmla="*/ 37 w 436"/>
                <a:gd name="T97" fmla="*/ 5 h 4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6"/>
                <a:gd name="T148" fmla="*/ 0 h 457"/>
                <a:gd name="T149" fmla="*/ 436 w 436"/>
                <a:gd name="T150" fmla="*/ 457 h 4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6" h="457">
                  <a:moveTo>
                    <a:pt x="37" y="5"/>
                  </a:moveTo>
                  <a:lnTo>
                    <a:pt x="42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74" y="5"/>
                  </a:lnTo>
                  <a:lnTo>
                    <a:pt x="79" y="10"/>
                  </a:lnTo>
                  <a:lnTo>
                    <a:pt x="84" y="15"/>
                  </a:lnTo>
                  <a:lnTo>
                    <a:pt x="90" y="31"/>
                  </a:lnTo>
                  <a:lnTo>
                    <a:pt x="95" y="52"/>
                  </a:lnTo>
                  <a:lnTo>
                    <a:pt x="100" y="68"/>
                  </a:lnTo>
                  <a:lnTo>
                    <a:pt x="111" y="84"/>
                  </a:lnTo>
                  <a:lnTo>
                    <a:pt x="137" y="115"/>
                  </a:lnTo>
                  <a:lnTo>
                    <a:pt x="205" y="168"/>
                  </a:lnTo>
                  <a:lnTo>
                    <a:pt x="252" y="215"/>
                  </a:lnTo>
                  <a:lnTo>
                    <a:pt x="294" y="268"/>
                  </a:lnTo>
                  <a:lnTo>
                    <a:pt x="326" y="310"/>
                  </a:lnTo>
                  <a:lnTo>
                    <a:pt x="347" y="336"/>
                  </a:lnTo>
                  <a:lnTo>
                    <a:pt x="363" y="352"/>
                  </a:lnTo>
                  <a:lnTo>
                    <a:pt x="384" y="362"/>
                  </a:lnTo>
                  <a:lnTo>
                    <a:pt x="405" y="373"/>
                  </a:lnTo>
                  <a:lnTo>
                    <a:pt x="426" y="383"/>
                  </a:lnTo>
                  <a:lnTo>
                    <a:pt x="431" y="394"/>
                  </a:lnTo>
                  <a:lnTo>
                    <a:pt x="436" y="404"/>
                  </a:lnTo>
                  <a:lnTo>
                    <a:pt x="431" y="415"/>
                  </a:lnTo>
                  <a:lnTo>
                    <a:pt x="420" y="431"/>
                  </a:lnTo>
                  <a:lnTo>
                    <a:pt x="399" y="446"/>
                  </a:lnTo>
                  <a:lnTo>
                    <a:pt x="389" y="452"/>
                  </a:lnTo>
                  <a:lnTo>
                    <a:pt x="378" y="457"/>
                  </a:lnTo>
                  <a:lnTo>
                    <a:pt x="368" y="452"/>
                  </a:lnTo>
                  <a:lnTo>
                    <a:pt x="363" y="446"/>
                  </a:lnTo>
                  <a:lnTo>
                    <a:pt x="352" y="436"/>
                  </a:lnTo>
                  <a:lnTo>
                    <a:pt x="347" y="425"/>
                  </a:lnTo>
                  <a:lnTo>
                    <a:pt x="321" y="362"/>
                  </a:lnTo>
                  <a:lnTo>
                    <a:pt x="279" y="304"/>
                  </a:lnTo>
                  <a:lnTo>
                    <a:pt x="252" y="268"/>
                  </a:lnTo>
                  <a:lnTo>
                    <a:pt x="210" y="220"/>
                  </a:lnTo>
                  <a:lnTo>
                    <a:pt x="163" y="178"/>
                  </a:lnTo>
                  <a:lnTo>
                    <a:pt x="116" y="147"/>
                  </a:lnTo>
                  <a:lnTo>
                    <a:pt x="48" y="105"/>
                  </a:lnTo>
                  <a:lnTo>
                    <a:pt x="11" y="78"/>
                  </a:lnTo>
                  <a:lnTo>
                    <a:pt x="6" y="73"/>
                  </a:lnTo>
                  <a:lnTo>
                    <a:pt x="6" y="63"/>
                  </a:lnTo>
                  <a:lnTo>
                    <a:pt x="0" y="52"/>
                  </a:lnTo>
                  <a:lnTo>
                    <a:pt x="6" y="47"/>
                  </a:lnTo>
                  <a:lnTo>
                    <a:pt x="6" y="36"/>
                  </a:lnTo>
                  <a:lnTo>
                    <a:pt x="16" y="26"/>
                  </a:lnTo>
                  <a:lnTo>
                    <a:pt x="27" y="15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0" name="Freeform 182"/>
            <p:cNvSpPr>
              <a:spLocks/>
            </p:cNvSpPr>
            <p:nvPr/>
          </p:nvSpPr>
          <p:spPr bwMode="auto">
            <a:xfrm>
              <a:off x="1258" y="2632"/>
              <a:ext cx="399" cy="410"/>
            </a:xfrm>
            <a:custGeom>
              <a:avLst/>
              <a:gdLst>
                <a:gd name="T0" fmla="*/ 10 w 399"/>
                <a:gd name="T1" fmla="*/ 5 h 410"/>
                <a:gd name="T2" fmla="*/ 26 w 399"/>
                <a:gd name="T3" fmla="*/ 0 h 410"/>
                <a:gd name="T4" fmla="*/ 42 w 399"/>
                <a:gd name="T5" fmla="*/ 0 h 410"/>
                <a:gd name="T6" fmla="*/ 63 w 399"/>
                <a:gd name="T7" fmla="*/ 11 h 410"/>
                <a:gd name="T8" fmla="*/ 73 w 399"/>
                <a:gd name="T9" fmla="*/ 26 h 410"/>
                <a:gd name="T10" fmla="*/ 94 w 399"/>
                <a:gd name="T11" fmla="*/ 53 h 410"/>
                <a:gd name="T12" fmla="*/ 105 w 399"/>
                <a:gd name="T13" fmla="*/ 79 h 410"/>
                <a:gd name="T14" fmla="*/ 121 w 399"/>
                <a:gd name="T15" fmla="*/ 100 h 410"/>
                <a:gd name="T16" fmla="*/ 147 w 399"/>
                <a:gd name="T17" fmla="*/ 137 h 410"/>
                <a:gd name="T18" fmla="*/ 178 w 399"/>
                <a:gd name="T19" fmla="*/ 174 h 410"/>
                <a:gd name="T20" fmla="*/ 210 w 399"/>
                <a:gd name="T21" fmla="*/ 200 h 410"/>
                <a:gd name="T22" fmla="*/ 383 w 399"/>
                <a:gd name="T23" fmla="*/ 347 h 410"/>
                <a:gd name="T24" fmla="*/ 399 w 399"/>
                <a:gd name="T25" fmla="*/ 358 h 410"/>
                <a:gd name="T26" fmla="*/ 399 w 399"/>
                <a:gd name="T27" fmla="*/ 368 h 410"/>
                <a:gd name="T28" fmla="*/ 399 w 399"/>
                <a:gd name="T29" fmla="*/ 379 h 410"/>
                <a:gd name="T30" fmla="*/ 394 w 399"/>
                <a:gd name="T31" fmla="*/ 394 h 410"/>
                <a:gd name="T32" fmla="*/ 388 w 399"/>
                <a:gd name="T33" fmla="*/ 405 h 410"/>
                <a:gd name="T34" fmla="*/ 383 w 399"/>
                <a:gd name="T35" fmla="*/ 410 h 410"/>
                <a:gd name="T36" fmla="*/ 378 w 399"/>
                <a:gd name="T37" fmla="*/ 410 h 410"/>
                <a:gd name="T38" fmla="*/ 373 w 399"/>
                <a:gd name="T39" fmla="*/ 410 h 410"/>
                <a:gd name="T40" fmla="*/ 367 w 399"/>
                <a:gd name="T41" fmla="*/ 410 h 410"/>
                <a:gd name="T42" fmla="*/ 362 w 399"/>
                <a:gd name="T43" fmla="*/ 400 h 410"/>
                <a:gd name="T44" fmla="*/ 357 w 399"/>
                <a:gd name="T45" fmla="*/ 394 h 410"/>
                <a:gd name="T46" fmla="*/ 336 w 399"/>
                <a:gd name="T47" fmla="*/ 358 h 410"/>
                <a:gd name="T48" fmla="*/ 325 w 399"/>
                <a:gd name="T49" fmla="*/ 342 h 410"/>
                <a:gd name="T50" fmla="*/ 299 w 399"/>
                <a:gd name="T51" fmla="*/ 321 h 410"/>
                <a:gd name="T52" fmla="*/ 205 w 399"/>
                <a:gd name="T53" fmla="*/ 242 h 410"/>
                <a:gd name="T54" fmla="*/ 152 w 399"/>
                <a:gd name="T55" fmla="*/ 195 h 410"/>
                <a:gd name="T56" fmla="*/ 110 w 399"/>
                <a:gd name="T57" fmla="*/ 153 h 410"/>
                <a:gd name="T58" fmla="*/ 68 w 399"/>
                <a:gd name="T59" fmla="*/ 90 h 410"/>
                <a:gd name="T60" fmla="*/ 52 w 399"/>
                <a:gd name="T61" fmla="*/ 68 h 410"/>
                <a:gd name="T62" fmla="*/ 37 w 399"/>
                <a:gd name="T63" fmla="*/ 53 h 410"/>
                <a:gd name="T64" fmla="*/ 21 w 399"/>
                <a:gd name="T65" fmla="*/ 37 h 410"/>
                <a:gd name="T66" fmla="*/ 5 w 399"/>
                <a:gd name="T67" fmla="*/ 26 h 410"/>
                <a:gd name="T68" fmla="*/ 0 w 399"/>
                <a:gd name="T69" fmla="*/ 21 h 410"/>
                <a:gd name="T70" fmla="*/ 0 w 399"/>
                <a:gd name="T71" fmla="*/ 16 h 410"/>
                <a:gd name="T72" fmla="*/ 5 w 399"/>
                <a:gd name="T73" fmla="*/ 11 h 410"/>
                <a:gd name="T74" fmla="*/ 10 w 399"/>
                <a:gd name="T75" fmla="*/ 5 h 4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9"/>
                <a:gd name="T115" fmla="*/ 0 h 410"/>
                <a:gd name="T116" fmla="*/ 399 w 399"/>
                <a:gd name="T117" fmla="*/ 410 h 41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9" h="410">
                  <a:moveTo>
                    <a:pt x="10" y="5"/>
                  </a:moveTo>
                  <a:lnTo>
                    <a:pt x="26" y="0"/>
                  </a:lnTo>
                  <a:lnTo>
                    <a:pt x="42" y="0"/>
                  </a:lnTo>
                  <a:lnTo>
                    <a:pt x="63" y="11"/>
                  </a:lnTo>
                  <a:lnTo>
                    <a:pt x="73" y="26"/>
                  </a:lnTo>
                  <a:lnTo>
                    <a:pt x="94" y="53"/>
                  </a:lnTo>
                  <a:lnTo>
                    <a:pt x="105" y="79"/>
                  </a:lnTo>
                  <a:lnTo>
                    <a:pt x="121" y="100"/>
                  </a:lnTo>
                  <a:lnTo>
                    <a:pt x="147" y="137"/>
                  </a:lnTo>
                  <a:lnTo>
                    <a:pt x="178" y="174"/>
                  </a:lnTo>
                  <a:lnTo>
                    <a:pt x="210" y="200"/>
                  </a:lnTo>
                  <a:lnTo>
                    <a:pt x="383" y="347"/>
                  </a:lnTo>
                  <a:lnTo>
                    <a:pt x="399" y="358"/>
                  </a:lnTo>
                  <a:lnTo>
                    <a:pt x="399" y="368"/>
                  </a:lnTo>
                  <a:lnTo>
                    <a:pt x="399" y="379"/>
                  </a:lnTo>
                  <a:lnTo>
                    <a:pt x="394" y="394"/>
                  </a:lnTo>
                  <a:lnTo>
                    <a:pt x="388" y="405"/>
                  </a:lnTo>
                  <a:lnTo>
                    <a:pt x="383" y="410"/>
                  </a:lnTo>
                  <a:lnTo>
                    <a:pt x="378" y="410"/>
                  </a:lnTo>
                  <a:lnTo>
                    <a:pt x="373" y="410"/>
                  </a:lnTo>
                  <a:lnTo>
                    <a:pt x="367" y="410"/>
                  </a:lnTo>
                  <a:lnTo>
                    <a:pt x="362" y="400"/>
                  </a:lnTo>
                  <a:lnTo>
                    <a:pt x="357" y="394"/>
                  </a:lnTo>
                  <a:lnTo>
                    <a:pt x="336" y="358"/>
                  </a:lnTo>
                  <a:lnTo>
                    <a:pt x="325" y="342"/>
                  </a:lnTo>
                  <a:lnTo>
                    <a:pt x="299" y="321"/>
                  </a:lnTo>
                  <a:lnTo>
                    <a:pt x="205" y="242"/>
                  </a:lnTo>
                  <a:lnTo>
                    <a:pt x="152" y="195"/>
                  </a:lnTo>
                  <a:lnTo>
                    <a:pt x="110" y="153"/>
                  </a:lnTo>
                  <a:lnTo>
                    <a:pt x="68" y="90"/>
                  </a:lnTo>
                  <a:lnTo>
                    <a:pt x="52" y="68"/>
                  </a:lnTo>
                  <a:lnTo>
                    <a:pt x="37" y="53"/>
                  </a:lnTo>
                  <a:lnTo>
                    <a:pt x="21" y="37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5" y="11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1" name="Freeform 183"/>
            <p:cNvSpPr>
              <a:spLocks/>
            </p:cNvSpPr>
            <p:nvPr/>
          </p:nvSpPr>
          <p:spPr bwMode="auto">
            <a:xfrm>
              <a:off x="1326" y="2580"/>
              <a:ext cx="399" cy="431"/>
            </a:xfrm>
            <a:custGeom>
              <a:avLst/>
              <a:gdLst>
                <a:gd name="T0" fmla="*/ 383 w 399"/>
                <a:gd name="T1" fmla="*/ 431 h 431"/>
                <a:gd name="T2" fmla="*/ 394 w 399"/>
                <a:gd name="T3" fmla="*/ 415 h 431"/>
                <a:gd name="T4" fmla="*/ 399 w 399"/>
                <a:gd name="T5" fmla="*/ 404 h 431"/>
                <a:gd name="T6" fmla="*/ 394 w 399"/>
                <a:gd name="T7" fmla="*/ 394 h 431"/>
                <a:gd name="T8" fmla="*/ 389 w 399"/>
                <a:gd name="T9" fmla="*/ 383 h 431"/>
                <a:gd name="T10" fmla="*/ 368 w 399"/>
                <a:gd name="T11" fmla="*/ 373 h 431"/>
                <a:gd name="T12" fmla="*/ 347 w 399"/>
                <a:gd name="T13" fmla="*/ 362 h 431"/>
                <a:gd name="T14" fmla="*/ 326 w 399"/>
                <a:gd name="T15" fmla="*/ 352 h 431"/>
                <a:gd name="T16" fmla="*/ 310 w 399"/>
                <a:gd name="T17" fmla="*/ 336 h 431"/>
                <a:gd name="T18" fmla="*/ 289 w 399"/>
                <a:gd name="T19" fmla="*/ 310 h 431"/>
                <a:gd name="T20" fmla="*/ 257 w 399"/>
                <a:gd name="T21" fmla="*/ 268 h 431"/>
                <a:gd name="T22" fmla="*/ 215 w 399"/>
                <a:gd name="T23" fmla="*/ 215 h 431"/>
                <a:gd name="T24" fmla="*/ 168 w 399"/>
                <a:gd name="T25" fmla="*/ 168 h 431"/>
                <a:gd name="T26" fmla="*/ 100 w 399"/>
                <a:gd name="T27" fmla="*/ 115 h 431"/>
                <a:gd name="T28" fmla="*/ 74 w 399"/>
                <a:gd name="T29" fmla="*/ 84 h 431"/>
                <a:gd name="T30" fmla="*/ 63 w 399"/>
                <a:gd name="T31" fmla="*/ 68 h 431"/>
                <a:gd name="T32" fmla="*/ 58 w 399"/>
                <a:gd name="T33" fmla="*/ 52 h 431"/>
                <a:gd name="T34" fmla="*/ 53 w 399"/>
                <a:gd name="T35" fmla="*/ 31 h 431"/>
                <a:gd name="T36" fmla="*/ 47 w 399"/>
                <a:gd name="T37" fmla="*/ 15 h 431"/>
                <a:gd name="T38" fmla="*/ 42 w 399"/>
                <a:gd name="T39" fmla="*/ 10 h 431"/>
                <a:gd name="T40" fmla="*/ 37 w 399"/>
                <a:gd name="T41" fmla="*/ 5 h 431"/>
                <a:gd name="T42" fmla="*/ 32 w 399"/>
                <a:gd name="T43" fmla="*/ 0 h 431"/>
                <a:gd name="T44" fmla="*/ 21 w 399"/>
                <a:gd name="T45" fmla="*/ 0 h 431"/>
                <a:gd name="T46" fmla="*/ 16 w 399"/>
                <a:gd name="T47" fmla="*/ 0 h 431"/>
                <a:gd name="T48" fmla="*/ 5 w 399"/>
                <a:gd name="T49" fmla="*/ 0 h 431"/>
                <a:gd name="T50" fmla="*/ 0 w 399"/>
                <a:gd name="T51" fmla="*/ 5 h 431"/>
                <a:gd name="T52" fmla="*/ 5 w 399"/>
                <a:gd name="T53" fmla="*/ 5 h 431"/>
                <a:gd name="T54" fmla="*/ 16 w 399"/>
                <a:gd name="T55" fmla="*/ 5 h 431"/>
                <a:gd name="T56" fmla="*/ 26 w 399"/>
                <a:gd name="T57" fmla="*/ 15 h 431"/>
                <a:gd name="T58" fmla="*/ 32 w 399"/>
                <a:gd name="T59" fmla="*/ 31 h 431"/>
                <a:gd name="T60" fmla="*/ 32 w 399"/>
                <a:gd name="T61" fmla="*/ 36 h 431"/>
                <a:gd name="T62" fmla="*/ 32 w 399"/>
                <a:gd name="T63" fmla="*/ 47 h 431"/>
                <a:gd name="T64" fmla="*/ 26 w 399"/>
                <a:gd name="T65" fmla="*/ 63 h 431"/>
                <a:gd name="T66" fmla="*/ 26 w 399"/>
                <a:gd name="T67" fmla="*/ 73 h 431"/>
                <a:gd name="T68" fmla="*/ 26 w 399"/>
                <a:gd name="T69" fmla="*/ 78 h 431"/>
                <a:gd name="T70" fmla="*/ 32 w 399"/>
                <a:gd name="T71" fmla="*/ 84 h 431"/>
                <a:gd name="T72" fmla="*/ 37 w 399"/>
                <a:gd name="T73" fmla="*/ 89 h 431"/>
                <a:gd name="T74" fmla="*/ 42 w 399"/>
                <a:gd name="T75" fmla="*/ 94 h 431"/>
                <a:gd name="T76" fmla="*/ 110 w 399"/>
                <a:gd name="T77" fmla="*/ 142 h 431"/>
                <a:gd name="T78" fmla="*/ 152 w 399"/>
                <a:gd name="T79" fmla="*/ 173 h 431"/>
                <a:gd name="T80" fmla="*/ 179 w 399"/>
                <a:gd name="T81" fmla="*/ 199 h 431"/>
                <a:gd name="T82" fmla="*/ 231 w 399"/>
                <a:gd name="T83" fmla="*/ 252 h 431"/>
                <a:gd name="T84" fmla="*/ 257 w 399"/>
                <a:gd name="T85" fmla="*/ 289 h 431"/>
                <a:gd name="T86" fmla="*/ 278 w 399"/>
                <a:gd name="T87" fmla="*/ 320 h 431"/>
                <a:gd name="T88" fmla="*/ 305 w 399"/>
                <a:gd name="T89" fmla="*/ 362 h 431"/>
                <a:gd name="T90" fmla="*/ 320 w 399"/>
                <a:gd name="T91" fmla="*/ 373 h 431"/>
                <a:gd name="T92" fmla="*/ 336 w 399"/>
                <a:gd name="T93" fmla="*/ 383 h 431"/>
                <a:gd name="T94" fmla="*/ 357 w 399"/>
                <a:gd name="T95" fmla="*/ 389 h 431"/>
                <a:gd name="T96" fmla="*/ 373 w 399"/>
                <a:gd name="T97" fmla="*/ 394 h 431"/>
                <a:gd name="T98" fmla="*/ 378 w 399"/>
                <a:gd name="T99" fmla="*/ 404 h 431"/>
                <a:gd name="T100" fmla="*/ 383 w 399"/>
                <a:gd name="T101" fmla="*/ 410 h 431"/>
                <a:gd name="T102" fmla="*/ 383 w 399"/>
                <a:gd name="T103" fmla="*/ 431 h 4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99"/>
                <a:gd name="T157" fmla="*/ 0 h 431"/>
                <a:gd name="T158" fmla="*/ 399 w 399"/>
                <a:gd name="T159" fmla="*/ 431 h 4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99" h="431">
                  <a:moveTo>
                    <a:pt x="383" y="431"/>
                  </a:moveTo>
                  <a:lnTo>
                    <a:pt x="394" y="415"/>
                  </a:lnTo>
                  <a:lnTo>
                    <a:pt x="399" y="404"/>
                  </a:lnTo>
                  <a:lnTo>
                    <a:pt x="394" y="394"/>
                  </a:lnTo>
                  <a:lnTo>
                    <a:pt x="389" y="383"/>
                  </a:lnTo>
                  <a:lnTo>
                    <a:pt x="368" y="373"/>
                  </a:lnTo>
                  <a:lnTo>
                    <a:pt x="347" y="362"/>
                  </a:lnTo>
                  <a:lnTo>
                    <a:pt x="326" y="352"/>
                  </a:lnTo>
                  <a:lnTo>
                    <a:pt x="310" y="336"/>
                  </a:lnTo>
                  <a:lnTo>
                    <a:pt x="289" y="310"/>
                  </a:lnTo>
                  <a:lnTo>
                    <a:pt x="257" y="268"/>
                  </a:lnTo>
                  <a:lnTo>
                    <a:pt x="215" y="215"/>
                  </a:lnTo>
                  <a:lnTo>
                    <a:pt x="168" y="168"/>
                  </a:lnTo>
                  <a:lnTo>
                    <a:pt x="100" y="115"/>
                  </a:lnTo>
                  <a:lnTo>
                    <a:pt x="74" y="84"/>
                  </a:lnTo>
                  <a:lnTo>
                    <a:pt x="63" y="68"/>
                  </a:lnTo>
                  <a:lnTo>
                    <a:pt x="58" y="52"/>
                  </a:lnTo>
                  <a:lnTo>
                    <a:pt x="53" y="31"/>
                  </a:lnTo>
                  <a:lnTo>
                    <a:pt x="47" y="15"/>
                  </a:lnTo>
                  <a:lnTo>
                    <a:pt x="42" y="10"/>
                  </a:lnTo>
                  <a:lnTo>
                    <a:pt x="37" y="5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5"/>
                  </a:lnTo>
                  <a:lnTo>
                    <a:pt x="16" y="5"/>
                  </a:lnTo>
                  <a:lnTo>
                    <a:pt x="26" y="15"/>
                  </a:lnTo>
                  <a:lnTo>
                    <a:pt x="32" y="31"/>
                  </a:lnTo>
                  <a:lnTo>
                    <a:pt x="32" y="36"/>
                  </a:lnTo>
                  <a:lnTo>
                    <a:pt x="32" y="47"/>
                  </a:lnTo>
                  <a:lnTo>
                    <a:pt x="26" y="63"/>
                  </a:lnTo>
                  <a:lnTo>
                    <a:pt x="26" y="73"/>
                  </a:lnTo>
                  <a:lnTo>
                    <a:pt x="26" y="78"/>
                  </a:lnTo>
                  <a:lnTo>
                    <a:pt x="32" y="84"/>
                  </a:lnTo>
                  <a:lnTo>
                    <a:pt x="37" y="89"/>
                  </a:lnTo>
                  <a:lnTo>
                    <a:pt x="42" y="94"/>
                  </a:lnTo>
                  <a:lnTo>
                    <a:pt x="110" y="142"/>
                  </a:lnTo>
                  <a:lnTo>
                    <a:pt x="152" y="173"/>
                  </a:lnTo>
                  <a:lnTo>
                    <a:pt x="179" y="199"/>
                  </a:lnTo>
                  <a:lnTo>
                    <a:pt x="231" y="252"/>
                  </a:lnTo>
                  <a:lnTo>
                    <a:pt x="257" y="289"/>
                  </a:lnTo>
                  <a:lnTo>
                    <a:pt x="278" y="320"/>
                  </a:lnTo>
                  <a:lnTo>
                    <a:pt x="305" y="362"/>
                  </a:lnTo>
                  <a:lnTo>
                    <a:pt x="320" y="373"/>
                  </a:lnTo>
                  <a:lnTo>
                    <a:pt x="336" y="383"/>
                  </a:lnTo>
                  <a:lnTo>
                    <a:pt x="357" y="389"/>
                  </a:lnTo>
                  <a:lnTo>
                    <a:pt x="373" y="394"/>
                  </a:lnTo>
                  <a:lnTo>
                    <a:pt x="378" y="404"/>
                  </a:lnTo>
                  <a:lnTo>
                    <a:pt x="383" y="410"/>
                  </a:lnTo>
                  <a:lnTo>
                    <a:pt x="383" y="431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2" name="Freeform 184"/>
            <p:cNvSpPr>
              <a:spLocks/>
            </p:cNvSpPr>
            <p:nvPr/>
          </p:nvSpPr>
          <p:spPr bwMode="auto">
            <a:xfrm>
              <a:off x="1268" y="2632"/>
              <a:ext cx="389" cy="394"/>
            </a:xfrm>
            <a:custGeom>
              <a:avLst/>
              <a:gdLst>
                <a:gd name="T0" fmla="*/ 0 w 389"/>
                <a:gd name="T1" fmla="*/ 5 h 394"/>
                <a:gd name="T2" fmla="*/ 16 w 389"/>
                <a:gd name="T3" fmla="*/ 0 h 394"/>
                <a:gd name="T4" fmla="*/ 32 w 389"/>
                <a:gd name="T5" fmla="*/ 0 h 394"/>
                <a:gd name="T6" fmla="*/ 53 w 389"/>
                <a:gd name="T7" fmla="*/ 11 h 394"/>
                <a:gd name="T8" fmla="*/ 63 w 389"/>
                <a:gd name="T9" fmla="*/ 26 h 394"/>
                <a:gd name="T10" fmla="*/ 84 w 389"/>
                <a:gd name="T11" fmla="*/ 53 h 394"/>
                <a:gd name="T12" fmla="*/ 95 w 389"/>
                <a:gd name="T13" fmla="*/ 79 h 394"/>
                <a:gd name="T14" fmla="*/ 111 w 389"/>
                <a:gd name="T15" fmla="*/ 100 h 394"/>
                <a:gd name="T16" fmla="*/ 137 w 389"/>
                <a:gd name="T17" fmla="*/ 137 h 394"/>
                <a:gd name="T18" fmla="*/ 168 w 389"/>
                <a:gd name="T19" fmla="*/ 174 h 394"/>
                <a:gd name="T20" fmla="*/ 200 w 389"/>
                <a:gd name="T21" fmla="*/ 200 h 394"/>
                <a:gd name="T22" fmla="*/ 373 w 389"/>
                <a:gd name="T23" fmla="*/ 347 h 394"/>
                <a:gd name="T24" fmla="*/ 389 w 389"/>
                <a:gd name="T25" fmla="*/ 358 h 394"/>
                <a:gd name="T26" fmla="*/ 389 w 389"/>
                <a:gd name="T27" fmla="*/ 368 h 394"/>
                <a:gd name="T28" fmla="*/ 389 w 389"/>
                <a:gd name="T29" fmla="*/ 379 h 394"/>
                <a:gd name="T30" fmla="*/ 384 w 389"/>
                <a:gd name="T31" fmla="*/ 394 h 394"/>
                <a:gd name="T32" fmla="*/ 384 w 389"/>
                <a:gd name="T33" fmla="*/ 384 h 394"/>
                <a:gd name="T34" fmla="*/ 378 w 389"/>
                <a:gd name="T35" fmla="*/ 379 h 394"/>
                <a:gd name="T36" fmla="*/ 363 w 389"/>
                <a:gd name="T37" fmla="*/ 358 h 394"/>
                <a:gd name="T38" fmla="*/ 310 w 389"/>
                <a:gd name="T39" fmla="*/ 316 h 394"/>
                <a:gd name="T40" fmla="*/ 231 w 389"/>
                <a:gd name="T41" fmla="*/ 252 h 394"/>
                <a:gd name="T42" fmla="*/ 195 w 389"/>
                <a:gd name="T43" fmla="*/ 221 h 394"/>
                <a:gd name="T44" fmla="*/ 168 w 389"/>
                <a:gd name="T45" fmla="*/ 195 h 394"/>
                <a:gd name="T46" fmla="*/ 121 w 389"/>
                <a:gd name="T47" fmla="*/ 142 h 394"/>
                <a:gd name="T48" fmla="*/ 95 w 389"/>
                <a:gd name="T49" fmla="*/ 111 h 394"/>
                <a:gd name="T50" fmla="*/ 79 w 389"/>
                <a:gd name="T51" fmla="*/ 90 h 394"/>
                <a:gd name="T52" fmla="*/ 63 w 389"/>
                <a:gd name="T53" fmla="*/ 63 h 394"/>
                <a:gd name="T54" fmla="*/ 42 w 389"/>
                <a:gd name="T55" fmla="*/ 37 h 394"/>
                <a:gd name="T56" fmla="*/ 21 w 389"/>
                <a:gd name="T57" fmla="*/ 16 h 394"/>
                <a:gd name="T58" fmla="*/ 11 w 389"/>
                <a:gd name="T59" fmla="*/ 11 h 394"/>
                <a:gd name="T60" fmla="*/ 0 w 389"/>
                <a:gd name="T61" fmla="*/ 5 h 3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89"/>
                <a:gd name="T94" fmla="*/ 0 h 394"/>
                <a:gd name="T95" fmla="*/ 389 w 389"/>
                <a:gd name="T96" fmla="*/ 394 h 3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89" h="394">
                  <a:moveTo>
                    <a:pt x="0" y="5"/>
                  </a:moveTo>
                  <a:lnTo>
                    <a:pt x="16" y="0"/>
                  </a:lnTo>
                  <a:lnTo>
                    <a:pt x="32" y="0"/>
                  </a:lnTo>
                  <a:lnTo>
                    <a:pt x="53" y="11"/>
                  </a:lnTo>
                  <a:lnTo>
                    <a:pt x="63" y="26"/>
                  </a:lnTo>
                  <a:lnTo>
                    <a:pt x="84" y="53"/>
                  </a:lnTo>
                  <a:lnTo>
                    <a:pt x="95" y="79"/>
                  </a:lnTo>
                  <a:lnTo>
                    <a:pt x="111" y="100"/>
                  </a:lnTo>
                  <a:lnTo>
                    <a:pt x="137" y="137"/>
                  </a:lnTo>
                  <a:lnTo>
                    <a:pt x="168" y="174"/>
                  </a:lnTo>
                  <a:lnTo>
                    <a:pt x="200" y="200"/>
                  </a:lnTo>
                  <a:lnTo>
                    <a:pt x="373" y="347"/>
                  </a:lnTo>
                  <a:lnTo>
                    <a:pt x="389" y="358"/>
                  </a:lnTo>
                  <a:lnTo>
                    <a:pt x="389" y="368"/>
                  </a:lnTo>
                  <a:lnTo>
                    <a:pt x="389" y="379"/>
                  </a:lnTo>
                  <a:lnTo>
                    <a:pt x="384" y="394"/>
                  </a:lnTo>
                  <a:lnTo>
                    <a:pt x="384" y="384"/>
                  </a:lnTo>
                  <a:lnTo>
                    <a:pt x="378" y="379"/>
                  </a:lnTo>
                  <a:lnTo>
                    <a:pt x="363" y="358"/>
                  </a:lnTo>
                  <a:lnTo>
                    <a:pt x="310" y="316"/>
                  </a:lnTo>
                  <a:lnTo>
                    <a:pt x="231" y="252"/>
                  </a:lnTo>
                  <a:lnTo>
                    <a:pt x="195" y="221"/>
                  </a:lnTo>
                  <a:lnTo>
                    <a:pt x="168" y="195"/>
                  </a:lnTo>
                  <a:lnTo>
                    <a:pt x="121" y="142"/>
                  </a:lnTo>
                  <a:lnTo>
                    <a:pt x="95" y="111"/>
                  </a:lnTo>
                  <a:lnTo>
                    <a:pt x="79" y="90"/>
                  </a:lnTo>
                  <a:lnTo>
                    <a:pt x="63" y="63"/>
                  </a:lnTo>
                  <a:lnTo>
                    <a:pt x="42" y="37"/>
                  </a:lnTo>
                  <a:lnTo>
                    <a:pt x="21" y="16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3" name="Freeform 185"/>
            <p:cNvSpPr>
              <a:spLocks/>
            </p:cNvSpPr>
            <p:nvPr/>
          </p:nvSpPr>
          <p:spPr bwMode="auto">
            <a:xfrm>
              <a:off x="1484" y="3016"/>
              <a:ext cx="273" cy="252"/>
            </a:xfrm>
            <a:custGeom>
              <a:avLst/>
              <a:gdLst>
                <a:gd name="T0" fmla="*/ 220 w 273"/>
                <a:gd name="T1" fmla="*/ 10 h 252"/>
                <a:gd name="T2" fmla="*/ 236 w 273"/>
                <a:gd name="T3" fmla="*/ 16 h 252"/>
                <a:gd name="T4" fmla="*/ 252 w 273"/>
                <a:gd name="T5" fmla="*/ 42 h 252"/>
                <a:gd name="T6" fmla="*/ 262 w 273"/>
                <a:gd name="T7" fmla="*/ 47 h 252"/>
                <a:gd name="T8" fmla="*/ 273 w 273"/>
                <a:gd name="T9" fmla="*/ 63 h 252"/>
                <a:gd name="T10" fmla="*/ 267 w 273"/>
                <a:gd name="T11" fmla="*/ 84 h 252"/>
                <a:gd name="T12" fmla="*/ 252 w 273"/>
                <a:gd name="T13" fmla="*/ 89 h 252"/>
                <a:gd name="T14" fmla="*/ 231 w 273"/>
                <a:gd name="T15" fmla="*/ 89 h 252"/>
                <a:gd name="T16" fmla="*/ 215 w 273"/>
                <a:gd name="T17" fmla="*/ 105 h 252"/>
                <a:gd name="T18" fmla="*/ 199 w 273"/>
                <a:gd name="T19" fmla="*/ 116 h 252"/>
                <a:gd name="T20" fmla="*/ 189 w 273"/>
                <a:gd name="T21" fmla="*/ 126 h 252"/>
                <a:gd name="T22" fmla="*/ 162 w 273"/>
                <a:gd name="T23" fmla="*/ 152 h 252"/>
                <a:gd name="T24" fmla="*/ 152 w 273"/>
                <a:gd name="T25" fmla="*/ 179 h 252"/>
                <a:gd name="T26" fmla="*/ 141 w 273"/>
                <a:gd name="T27" fmla="*/ 184 h 252"/>
                <a:gd name="T28" fmla="*/ 115 w 273"/>
                <a:gd name="T29" fmla="*/ 179 h 252"/>
                <a:gd name="T30" fmla="*/ 99 w 273"/>
                <a:gd name="T31" fmla="*/ 200 h 252"/>
                <a:gd name="T32" fmla="*/ 94 w 273"/>
                <a:gd name="T33" fmla="*/ 205 h 252"/>
                <a:gd name="T34" fmla="*/ 84 w 273"/>
                <a:gd name="T35" fmla="*/ 215 h 252"/>
                <a:gd name="T36" fmla="*/ 84 w 273"/>
                <a:gd name="T37" fmla="*/ 221 h 252"/>
                <a:gd name="T38" fmla="*/ 78 w 273"/>
                <a:gd name="T39" fmla="*/ 226 h 252"/>
                <a:gd name="T40" fmla="*/ 52 w 273"/>
                <a:gd name="T41" fmla="*/ 247 h 252"/>
                <a:gd name="T42" fmla="*/ 42 w 273"/>
                <a:gd name="T43" fmla="*/ 252 h 252"/>
                <a:gd name="T44" fmla="*/ 36 w 273"/>
                <a:gd name="T45" fmla="*/ 247 h 252"/>
                <a:gd name="T46" fmla="*/ 26 w 273"/>
                <a:gd name="T47" fmla="*/ 242 h 252"/>
                <a:gd name="T48" fmla="*/ 21 w 273"/>
                <a:gd name="T49" fmla="*/ 231 h 252"/>
                <a:gd name="T50" fmla="*/ 10 w 273"/>
                <a:gd name="T51" fmla="*/ 226 h 252"/>
                <a:gd name="T52" fmla="*/ 5 w 273"/>
                <a:gd name="T53" fmla="*/ 221 h 252"/>
                <a:gd name="T54" fmla="*/ 0 w 273"/>
                <a:gd name="T55" fmla="*/ 210 h 252"/>
                <a:gd name="T56" fmla="*/ 5 w 273"/>
                <a:gd name="T57" fmla="*/ 194 h 252"/>
                <a:gd name="T58" fmla="*/ 15 w 273"/>
                <a:gd name="T59" fmla="*/ 184 h 252"/>
                <a:gd name="T60" fmla="*/ 21 w 273"/>
                <a:gd name="T61" fmla="*/ 173 h 252"/>
                <a:gd name="T62" fmla="*/ 36 w 273"/>
                <a:gd name="T63" fmla="*/ 158 h 252"/>
                <a:gd name="T64" fmla="*/ 42 w 273"/>
                <a:gd name="T65" fmla="*/ 142 h 252"/>
                <a:gd name="T66" fmla="*/ 47 w 273"/>
                <a:gd name="T67" fmla="*/ 137 h 252"/>
                <a:gd name="T68" fmla="*/ 52 w 273"/>
                <a:gd name="T69" fmla="*/ 131 h 252"/>
                <a:gd name="T70" fmla="*/ 105 w 273"/>
                <a:gd name="T71" fmla="*/ 79 h 252"/>
                <a:gd name="T72" fmla="*/ 141 w 273"/>
                <a:gd name="T73" fmla="*/ 52 h 252"/>
                <a:gd name="T74" fmla="*/ 141 w 273"/>
                <a:gd name="T75" fmla="*/ 42 h 252"/>
                <a:gd name="T76" fmla="*/ 152 w 273"/>
                <a:gd name="T77" fmla="*/ 21 h 252"/>
                <a:gd name="T78" fmla="*/ 162 w 273"/>
                <a:gd name="T79" fmla="*/ 5 h 252"/>
                <a:gd name="T80" fmla="*/ 173 w 273"/>
                <a:gd name="T81" fmla="*/ 0 h 252"/>
                <a:gd name="T82" fmla="*/ 199 w 273"/>
                <a:gd name="T83" fmla="*/ 10 h 2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3"/>
                <a:gd name="T127" fmla="*/ 0 h 252"/>
                <a:gd name="T128" fmla="*/ 273 w 273"/>
                <a:gd name="T129" fmla="*/ 252 h 25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3" h="252">
                  <a:moveTo>
                    <a:pt x="215" y="10"/>
                  </a:moveTo>
                  <a:lnTo>
                    <a:pt x="220" y="10"/>
                  </a:lnTo>
                  <a:lnTo>
                    <a:pt x="225" y="10"/>
                  </a:lnTo>
                  <a:lnTo>
                    <a:pt x="236" y="16"/>
                  </a:lnTo>
                  <a:lnTo>
                    <a:pt x="246" y="37"/>
                  </a:lnTo>
                  <a:lnTo>
                    <a:pt x="252" y="42"/>
                  </a:lnTo>
                  <a:lnTo>
                    <a:pt x="257" y="42"/>
                  </a:lnTo>
                  <a:lnTo>
                    <a:pt x="262" y="47"/>
                  </a:lnTo>
                  <a:lnTo>
                    <a:pt x="267" y="52"/>
                  </a:lnTo>
                  <a:lnTo>
                    <a:pt x="273" y="63"/>
                  </a:lnTo>
                  <a:lnTo>
                    <a:pt x="273" y="73"/>
                  </a:lnTo>
                  <a:lnTo>
                    <a:pt x="267" y="84"/>
                  </a:lnTo>
                  <a:lnTo>
                    <a:pt x="262" y="89"/>
                  </a:lnTo>
                  <a:lnTo>
                    <a:pt x="252" y="89"/>
                  </a:lnTo>
                  <a:lnTo>
                    <a:pt x="241" y="89"/>
                  </a:lnTo>
                  <a:lnTo>
                    <a:pt x="231" y="89"/>
                  </a:lnTo>
                  <a:lnTo>
                    <a:pt x="220" y="100"/>
                  </a:lnTo>
                  <a:lnTo>
                    <a:pt x="215" y="105"/>
                  </a:lnTo>
                  <a:lnTo>
                    <a:pt x="204" y="105"/>
                  </a:lnTo>
                  <a:lnTo>
                    <a:pt x="199" y="116"/>
                  </a:lnTo>
                  <a:lnTo>
                    <a:pt x="199" y="121"/>
                  </a:lnTo>
                  <a:lnTo>
                    <a:pt x="189" y="126"/>
                  </a:lnTo>
                  <a:lnTo>
                    <a:pt x="173" y="142"/>
                  </a:lnTo>
                  <a:lnTo>
                    <a:pt x="162" y="152"/>
                  </a:lnTo>
                  <a:lnTo>
                    <a:pt x="157" y="168"/>
                  </a:lnTo>
                  <a:lnTo>
                    <a:pt x="152" y="179"/>
                  </a:lnTo>
                  <a:lnTo>
                    <a:pt x="147" y="184"/>
                  </a:lnTo>
                  <a:lnTo>
                    <a:pt x="141" y="184"/>
                  </a:lnTo>
                  <a:lnTo>
                    <a:pt x="131" y="184"/>
                  </a:lnTo>
                  <a:lnTo>
                    <a:pt x="115" y="179"/>
                  </a:lnTo>
                  <a:lnTo>
                    <a:pt x="105" y="194"/>
                  </a:lnTo>
                  <a:lnTo>
                    <a:pt x="99" y="200"/>
                  </a:lnTo>
                  <a:lnTo>
                    <a:pt x="94" y="200"/>
                  </a:lnTo>
                  <a:lnTo>
                    <a:pt x="94" y="205"/>
                  </a:lnTo>
                  <a:lnTo>
                    <a:pt x="89" y="215"/>
                  </a:lnTo>
                  <a:lnTo>
                    <a:pt x="84" y="215"/>
                  </a:lnTo>
                  <a:lnTo>
                    <a:pt x="78" y="221"/>
                  </a:lnTo>
                  <a:lnTo>
                    <a:pt x="84" y="221"/>
                  </a:lnTo>
                  <a:lnTo>
                    <a:pt x="84" y="226"/>
                  </a:lnTo>
                  <a:lnTo>
                    <a:pt x="78" y="226"/>
                  </a:lnTo>
                  <a:lnTo>
                    <a:pt x="73" y="231"/>
                  </a:lnTo>
                  <a:lnTo>
                    <a:pt x="52" y="247"/>
                  </a:lnTo>
                  <a:lnTo>
                    <a:pt x="47" y="247"/>
                  </a:lnTo>
                  <a:lnTo>
                    <a:pt x="42" y="252"/>
                  </a:lnTo>
                  <a:lnTo>
                    <a:pt x="42" y="247"/>
                  </a:lnTo>
                  <a:lnTo>
                    <a:pt x="36" y="247"/>
                  </a:lnTo>
                  <a:lnTo>
                    <a:pt x="31" y="247"/>
                  </a:lnTo>
                  <a:lnTo>
                    <a:pt x="26" y="242"/>
                  </a:lnTo>
                  <a:lnTo>
                    <a:pt x="21" y="236"/>
                  </a:lnTo>
                  <a:lnTo>
                    <a:pt x="21" y="231"/>
                  </a:lnTo>
                  <a:lnTo>
                    <a:pt x="15" y="231"/>
                  </a:lnTo>
                  <a:lnTo>
                    <a:pt x="10" y="226"/>
                  </a:lnTo>
                  <a:lnTo>
                    <a:pt x="10" y="221"/>
                  </a:lnTo>
                  <a:lnTo>
                    <a:pt x="5" y="221"/>
                  </a:lnTo>
                  <a:lnTo>
                    <a:pt x="0" y="215"/>
                  </a:lnTo>
                  <a:lnTo>
                    <a:pt x="0" y="210"/>
                  </a:lnTo>
                  <a:lnTo>
                    <a:pt x="0" y="205"/>
                  </a:lnTo>
                  <a:lnTo>
                    <a:pt x="5" y="194"/>
                  </a:lnTo>
                  <a:lnTo>
                    <a:pt x="10" y="184"/>
                  </a:lnTo>
                  <a:lnTo>
                    <a:pt x="15" y="184"/>
                  </a:lnTo>
                  <a:lnTo>
                    <a:pt x="15" y="179"/>
                  </a:lnTo>
                  <a:lnTo>
                    <a:pt x="21" y="173"/>
                  </a:lnTo>
                  <a:lnTo>
                    <a:pt x="26" y="168"/>
                  </a:lnTo>
                  <a:lnTo>
                    <a:pt x="36" y="158"/>
                  </a:lnTo>
                  <a:lnTo>
                    <a:pt x="42" y="152"/>
                  </a:lnTo>
                  <a:lnTo>
                    <a:pt x="42" y="142"/>
                  </a:lnTo>
                  <a:lnTo>
                    <a:pt x="47" y="142"/>
                  </a:lnTo>
                  <a:lnTo>
                    <a:pt x="47" y="137"/>
                  </a:lnTo>
                  <a:lnTo>
                    <a:pt x="52" y="137"/>
                  </a:lnTo>
                  <a:lnTo>
                    <a:pt x="52" y="131"/>
                  </a:lnTo>
                  <a:lnTo>
                    <a:pt x="57" y="131"/>
                  </a:lnTo>
                  <a:lnTo>
                    <a:pt x="105" y="79"/>
                  </a:lnTo>
                  <a:lnTo>
                    <a:pt x="131" y="58"/>
                  </a:lnTo>
                  <a:lnTo>
                    <a:pt x="141" y="52"/>
                  </a:lnTo>
                  <a:lnTo>
                    <a:pt x="141" y="47"/>
                  </a:lnTo>
                  <a:lnTo>
                    <a:pt x="141" y="42"/>
                  </a:lnTo>
                  <a:lnTo>
                    <a:pt x="147" y="37"/>
                  </a:lnTo>
                  <a:lnTo>
                    <a:pt x="152" y="21"/>
                  </a:lnTo>
                  <a:lnTo>
                    <a:pt x="157" y="10"/>
                  </a:lnTo>
                  <a:lnTo>
                    <a:pt x="162" y="5"/>
                  </a:lnTo>
                  <a:lnTo>
                    <a:pt x="168" y="5"/>
                  </a:lnTo>
                  <a:lnTo>
                    <a:pt x="173" y="0"/>
                  </a:lnTo>
                  <a:lnTo>
                    <a:pt x="178" y="5"/>
                  </a:lnTo>
                  <a:lnTo>
                    <a:pt x="199" y="10"/>
                  </a:lnTo>
                  <a:lnTo>
                    <a:pt x="215" y="10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4" name="Freeform 186"/>
            <p:cNvSpPr>
              <a:spLocks/>
            </p:cNvSpPr>
            <p:nvPr/>
          </p:nvSpPr>
          <p:spPr bwMode="auto">
            <a:xfrm>
              <a:off x="1636" y="3032"/>
              <a:ext cx="115" cy="78"/>
            </a:xfrm>
            <a:custGeom>
              <a:avLst/>
              <a:gdLst>
                <a:gd name="T0" fmla="*/ 21 w 115"/>
                <a:gd name="T1" fmla="*/ 0 h 78"/>
                <a:gd name="T2" fmla="*/ 16 w 115"/>
                <a:gd name="T3" fmla="*/ 10 h 78"/>
                <a:gd name="T4" fmla="*/ 10 w 115"/>
                <a:gd name="T5" fmla="*/ 15 h 78"/>
                <a:gd name="T6" fmla="*/ 0 w 115"/>
                <a:gd name="T7" fmla="*/ 21 h 78"/>
                <a:gd name="T8" fmla="*/ 10 w 115"/>
                <a:gd name="T9" fmla="*/ 21 h 78"/>
                <a:gd name="T10" fmla="*/ 16 w 115"/>
                <a:gd name="T11" fmla="*/ 26 h 78"/>
                <a:gd name="T12" fmla="*/ 26 w 115"/>
                <a:gd name="T13" fmla="*/ 31 h 78"/>
                <a:gd name="T14" fmla="*/ 31 w 115"/>
                <a:gd name="T15" fmla="*/ 31 h 78"/>
                <a:gd name="T16" fmla="*/ 42 w 115"/>
                <a:gd name="T17" fmla="*/ 26 h 78"/>
                <a:gd name="T18" fmla="*/ 47 w 115"/>
                <a:gd name="T19" fmla="*/ 26 h 78"/>
                <a:gd name="T20" fmla="*/ 52 w 115"/>
                <a:gd name="T21" fmla="*/ 31 h 78"/>
                <a:gd name="T22" fmla="*/ 58 w 115"/>
                <a:gd name="T23" fmla="*/ 36 h 78"/>
                <a:gd name="T24" fmla="*/ 63 w 115"/>
                <a:gd name="T25" fmla="*/ 42 h 78"/>
                <a:gd name="T26" fmla="*/ 63 w 115"/>
                <a:gd name="T27" fmla="*/ 47 h 78"/>
                <a:gd name="T28" fmla="*/ 58 w 115"/>
                <a:gd name="T29" fmla="*/ 52 h 78"/>
                <a:gd name="T30" fmla="*/ 42 w 115"/>
                <a:gd name="T31" fmla="*/ 52 h 78"/>
                <a:gd name="T32" fmla="*/ 42 w 115"/>
                <a:gd name="T33" fmla="*/ 63 h 78"/>
                <a:gd name="T34" fmla="*/ 42 w 115"/>
                <a:gd name="T35" fmla="*/ 68 h 78"/>
                <a:gd name="T36" fmla="*/ 47 w 115"/>
                <a:gd name="T37" fmla="*/ 73 h 78"/>
                <a:gd name="T38" fmla="*/ 52 w 115"/>
                <a:gd name="T39" fmla="*/ 78 h 78"/>
                <a:gd name="T40" fmla="*/ 58 w 115"/>
                <a:gd name="T41" fmla="*/ 78 h 78"/>
                <a:gd name="T42" fmla="*/ 68 w 115"/>
                <a:gd name="T43" fmla="*/ 73 h 78"/>
                <a:gd name="T44" fmla="*/ 73 w 115"/>
                <a:gd name="T45" fmla="*/ 68 h 78"/>
                <a:gd name="T46" fmla="*/ 79 w 115"/>
                <a:gd name="T47" fmla="*/ 63 h 78"/>
                <a:gd name="T48" fmla="*/ 79 w 115"/>
                <a:gd name="T49" fmla="*/ 57 h 78"/>
                <a:gd name="T50" fmla="*/ 84 w 115"/>
                <a:gd name="T51" fmla="*/ 63 h 78"/>
                <a:gd name="T52" fmla="*/ 89 w 115"/>
                <a:gd name="T53" fmla="*/ 68 h 78"/>
                <a:gd name="T54" fmla="*/ 94 w 115"/>
                <a:gd name="T55" fmla="*/ 68 h 78"/>
                <a:gd name="T56" fmla="*/ 100 w 115"/>
                <a:gd name="T57" fmla="*/ 73 h 78"/>
                <a:gd name="T58" fmla="*/ 105 w 115"/>
                <a:gd name="T59" fmla="*/ 68 h 78"/>
                <a:gd name="T60" fmla="*/ 110 w 115"/>
                <a:gd name="T61" fmla="*/ 68 h 78"/>
                <a:gd name="T62" fmla="*/ 115 w 115"/>
                <a:gd name="T63" fmla="*/ 57 h 78"/>
                <a:gd name="T64" fmla="*/ 110 w 115"/>
                <a:gd name="T65" fmla="*/ 47 h 78"/>
                <a:gd name="T66" fmla="*/ 105 w 115"/>
                <a:gd name="T67" fmla="*/ 47 h 78"/>
                <a:gd name="T68" fmla="*/ 94 w 115"/>
                <a:gd name="T69" fmla="*/ 47 h 78"/>
                <a:gd name="T70" fmla="*/ 84 w 115"/>
                <a:gd name="T71" fmla="*/ 42 h 78"/>
                <a:gd name="T72" fmla="*/ 79 w 115"/>
                <a:gd name="T73" fmla="*/ 36 h 78"/>
                <a:gd name="T74" fmla="*/ 79 w 115"/>
                <a:gd name="T75" fmla="*/ 26 h 78"/>
                <a:gd name="T76" fmla="*/ 79 w 115"/>
                <a:gd name="T77" fmla="*/ 15 h 78"/>
                <a:gd name="T78" fmla="*/ 73 w 115"/>
                <a:gd name="T79" fmla="*/ 10 h 78"/>
                <a:gd name="T80" fmla="*/ 68 w 115"/>
                <a:gd name="T81" fmla="*/ 10 h 78"/>
                <a:gd name="T82" fmla="*/ 63 w 115"/>
                <a:gd name="T83" fmla="*/ 10 h 78"/>
                <a:gd name="T84" fmla="*/ 47 w 115"/>
                <a:gd name="T85" fmla="*/ 15 h 78"/>
                <a:gd name="T86" fmla="*/ 37 w 115"/>
                <a:gd name="T87" fmla="*/ 21 h 78"/>
                <a:gd name="T88" fmla="*/ 26 w 115"/>
                <a:gd name="T89" fmla="*/ 21 h 78"/>
                <a:gd name="T90" fmla="*/ 21 w 115"/>
                <a:gd name="T91" fmla="*/ 15 h 78"/>
                <a:gd name="T92" fmla="*/ 21 w 115"/>
                <a:gd name="T93" fmla="*/ 10 h 78"/>
                <a:gd name="T94" fmla="*/ 21 w 115"/>
                <a:gd name="T95" fmla="*/ 5 h 78"/>
                <a:gd name="T96" fmla="*/ 21 w 115"/>
                <a:gd name="T97" fmla="*/ 0 h 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"/>
                <a:gd name="T148" fmla="*/ 0 h 78"/>
                <a:gd name="T149" fmla="*/ 115 w 115"/>
                <a:gd name="T150" fmla="*/ 78 h 7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" h="78">
                  <a:moveTo>
                    <a:pt x="21" y="0"/>
                  </a:moveTo>
                  <a:lnTo>
                    <a:pt x="16" y="10"/>
                  </a:lnTo>
                  <a:lnTo>
                    <a:pt x="10" y="15"/>
                  </a:lnTo>
                  <a:lnTo>
                    <a:pt x="0" y="21"/>
                  </a:lnTo>
                  <a:lnTo>
                    <a:pt x="10" y="21"/>
                  </a:lnTo>
                  <a:lnTo>
                    <a:pt x="16" y="26"/>
                  </a:lnTo>
                  <a:lnTo>
                    <a:pt x="26" y="31"/>
                  </a:lnTo>
                  <a:lnTo>
                    <a:pt x="31" y="31"/>
                  </a:lnTo>
                  <a:lnTo>
                    <a:pt x="42" y="26"/>
                  </a:lnTo>
                  <a:lnTo>
                    <a:pt x="47" y="26"/>
                  </a:lnTo>
                  <a:lnTo>
                    <a:pt x="52" y="31"/>
                  </a:lnTo>
                  <a:lnTo>
                    <a:pt x="58" y="36"/>
                  </a:lnTo>
                  <a:lnTo>
                    <a:pt x="63" y="42"/>
                  </a:lnTo>
                  <a:lnTo>
                    <a:pt x="63" y="47"/>
                  </a:lnTo>
                  <a:lnTo>
                    <a:pt x="58" y="52"/>
                  </a:lnTo>
                  <a:lnTo>
                    <a:pt x="42" y="52"/>
                  </a:lnTo>
                  <a:lnTo>
                    <a:pt x="42" y="63"/>
                  </a:lnTo>
                  <a:lnTo>
                    <a:pt x="42" y="68"/>
                  </a:lnTo>
                  <a:lnTo>
                    <a:pt x="47" y="73"/>
                  </a:lnTo>
                  <a:lnTo>
                    <a:pt x="52" y="78"/>
                  </a:lnTo>
                  <a:lnTo>
                    <a:pt x="58" y="78"/>
                  </a:lnTo>
                  <a:lnTo>
                    <a:pt x="68" y="73"/>
                  </a:lnTo>
                  <a:lnTo>
                    <a:pt x="73" y="68"/>
                  </a:lnTo>
                  <a:lnTo>
                    <a:pt x="79" y="63"/>
                  </a:lnTo>
                  <a:lnTo>
                    <a:pt x="79" y="57"/>
                  </a:lnTo>
                  <a:lnTo>
                    <a:pt x="84" y="63"/>
                  </a:lnTo>
                  <a:lnTo>
                    <a:pt x="89" y="68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5" y="68"/>
                  </a:lnTo>
                  <a:lnTo>
                    <a:pt x="110" y="68"/>
                  </a:lnTo>
                  <a:lnTo>
                    <a:pt x="115" y="57"/>
                  </a:lnTo>
                  <a:lnTo>
                    <a:pt x="110" y="47"/>
                  </a:lnTo>
                  <a:lnTo>
                    <a:pt x="105" y="47"/>
                  </a:lnTo>
                  <a:lnTo>
                    <a:pt x="94" y="47"/>
                  </a:lnTo>
                  <a:lnTo>
                    <a:pt x="84" y="42"/>
                  </a:lnTo>
                  <a:lnTo>
                    <a:pt x="79" y="36"/>
                  </a:lnTo>
                  <a:lnTo>
                    <a:pt x="79" y="26"/>
                  </a:lnTo>
                  <a:lnTo>
                    <a:pt x="79" y="15"/>
                  </a:lnTo>
                  <a:lnTo>
                    <a:pt x="73" y="10"/>
                  </a:lnTo>
                  <a:lnTo>
                    <a:pt x="68" y="10"/>
                  </a:lnTo>
                  <a:lnTo>
                    <a:pt x="63" y="10"/>
                  </a:lnTo>
                  <a:lnTo>
                    <a:pt x="47" y="15"/>
                  </a:lnTo>
                  <a:lnTo>
                    <a:pt x="37" y="21"/>
                  </a:lnTo>
                  <a:lnTo>
                    <a:pt x="26" y="21"/>
                  </a:lnTo>
                  <a:lnTo>
                    <a:pt x="21" y="15"/>
                  </a:lnTo>
                  <a:lnTo>
                    <a:pt x="21" y="10"/>
                  </a:lnTo>
                  <a:lnTo>
                    <a:pt x="21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5" name="Freeform 187"/>
            <p:cNvSpPr>
              <a:spLocks/>
            </p:cNvSpPr>
            <p:nvPr/>
          </p:nvSpPr>
          <p:spPr bwMode="auto">
            <a:xfrm>
              <a:off x="1594" y="3105"/>
              <a:ext cx="84" cy="84"/>
            </a:xfrm>
            <a:custGeom>
              <a:avLst/>
              <a:gdLst>
                <a:gd name="T0" fmla="*/ 73 w 84"/>
                <a:gd name="T1" fmla="*/ 0 h 84"/>
                <a:gd name="T2" fmla="*/ 79 w 84"/>
                <a:gd name="T3" fmla="*/ 5 h 84"/>
                <a:gd name="T4" fmla="*/ 84 w 84"/>
                <a:gd name="T5" fmla="*/ 11 h 84"/>
                <a:gd name="T6" fmla="*/ 84 w 84"/>
                <a:gd name="T7" fmla="*/ 16 h 84"/>
                <a:gd name="T8" fmla="*/ 79 w 84"/>
                <a:gd name="T9" fmla="*/ 27 h 84"/>
                <a:gd name="T10" fmla="*/ 68 w 84"/>
                <a:gd name="T11" fmla="*/ 32 h 84"/>
                <a:gd name="T12" fmla="*/ 52 w 84"/>
                <a:gd name="T13" fmla="*/ 48 h 84"/>
                <a:gd name="T14" fmla="*/ 42 w 84"/>
                <a:gd name="T15" fmla="*/ 69 h 84"/>
                <a:gd name="T16" fmla="*/ 37 w 84"/>
                <a:gd name="T17" fmla="*/ 74 h 84"/>
                <a:gd name="T18" fmla="*/ 37 w 84"/>
                <a:gd name="T19" fmla="*/ 79 h 84"/>
                <a:gd name="T20" fmla="*/ 37 w 84"/>
                <a:gd name="T21" fmla="*/ 84 h 84"/>
                <a:gd name="T22" fmla="*/ 26 w 84"/>
                <a:gd name="T23" fmla="*/ 84 h 84"/>
                <a:gd name="T24" fmla="*/ 21 w 84"/>
                <a:gd name="T25" fmla="*/ 84 h 84"/>
                <a:gd name="T26" fmla="*/ 16 w 84"/>
                <a:gd name="T27" fmla="*/ 84 h 84"/>
                <a:gd name="T28" fmla="*/ 5 w 84"/>
                <a:gd name="T29" fmla="*/ 79 h 84"/>
                <a:gd name="T30" fmla="*/ 0 w 84"/>
                <a:gd name="T31" fmla="*/ 74 h 84"/>
                <a:gd name="T32" fmla="*/ 5 w 84"/>
                <a:gd name="T33" fmla="*/ 69 h 84"/>
                <a:gd name="T34" fmla="*/ 37 w 84"/>
                <a:gd name="T35" fmla="*/ 37 h 84"/>
                <a:gd name="T36" fmla="*/ 47 w 84"/>
                <a:gd name="T37" fmla="*/ 21 h 84"/>
                <a:gd name="T38" fmla="*/ 52 w 84"/>
                <a:gd name="T39" fmla="*/ 11 h 84"/>
                <a:gd name="T40" fmla="*/ 58 w 84"/>
                <a:gd name="T41" fmla="*/ 5 h 84"/>
                <a:gd name="T42" fmla="*/ 63 w 84"/>
                <a:gd name="T43" fmla="*/ 0 h 84"/>
                <a:gd name="T44" fmla="*/ 68 w 84"/>
                <a:gd name="T45" fmla="*/ 0 h 84"/>
                <a:gd name="T46" fmla="*/ 73 w 84"/>
                <a:gd name="T47" fmla="*/ 0 h 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84"/>
                <a:gd name="T74" fmla="*/ 84 w 84"/>
                <a:gd name="T75" fmla="*/ 84 h 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84">
                  <a:moveTo>
                    <a:pt x="73" y="0"/>
                  </a:moveTo>
                  <a:lnTo>
                    <a:pt x="79" y="5"/>
                  </a:lnTo>
                  <a:lnTo>
                    <a:pt x="84" y="11"/>
                  </a:lnTo>
                  <a:lnTo>
                    <a:pt x="84" y="16"/>
                  </a:lnTo>
                  <a:lnTo>
                    <a:pt x="79" y="27"/>
                  </a:lnTo>
                  <a:lnTo>
                    <a:pt x="68" y="32"/>
                  </a:lnTo>
                  <a:lnTo>
                    <a:pt x="52" y="48"/>
                  </a:lnTo>
                  <a:lnTo>
                    <a:pt x="42" y="69"/>
                  </a:lnTo>
                  <a:lnTo>
                    <a:pt x="37" y="74"/>
                  </a:lnTo>
                  <a:lnTo>
                    <a:pt x="37" y="79"/>
                  </a:lnTo>
                  <a:lnTo>
                    <a:pt x="37" y="84"/>
                  </a:lnTo>
                  <a:lnTo>
                    <a:pt x="26" y="84"/>
                  </a:lnTo>
                  <a:lnTo>
                    <a:pt x="21" y="84"/>
                  </a:lnTo>
                  <a:lnTo>
                    <a:pt x="16" y="84"/>
                  </a:lnTo>
                  <a:lnTo>
                    <a:pt x="5" y="79"/>
                  </a:lnTo>
                  <a:lnTo>
                    <a:pt x="0" y="74"/>
                  </a:lnTo>
                  <a:lnTo>
                    <a:pt x="5" y="69"/>
                  </a:lnTo>
                  <a:lnTo>
                    <a:pt x="37" y="37"/>
                  </a:lnTo>
                  <a:lnTo>
                    <a:pt x="47" y="21"/>
                  </a:lnTo>
                  <a:lnTo>
                    <a:pt x="52" y="11"/>
                  </a:lnTo>
                  <a:lnTo>
                    <a:pt x="58" y="5"/>
                  </a:lnTo>
                  <a:lnTo>
                    <a:pt x="63" y="0"/>
                  </a:lnTo>
                  <a:lnTo>
                    <a:pt x="68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6" name="Freeform 188"/>
            <p:cNvSpPr>
              <a:spLocks/>
            </p:cNvSpPr>
            <p:nvPr/>
          </p:nvSpPr>
          <p:spPr bwMode="auto">
            <a:xfrm>
              <a:off x="1573" y="3074"/>
              <a:ext cx="94" cy="105"/>
            </a:xfrm>
            <a:custGeom>
              <a:avLst/>
              <a:gdLst>
                <a:gd name="T0" fmla="*/ 89 w 94"/>
                <a:gd name="T1" fmla="*/ 0 h 105"/>
                <a:gd name="T2" fmla="*/ 94 w 94"/>
                <a:gd name="T3" fmla="*/ 10 h 105"/>
                <a:gd name="T4" fmla="*/ 94 w 94"/>
                <a:gd name="T5" fmla="*/ 15 h 105"/>
                <a:gd name="T6" fmla="*/ 89 w 94"/>
                <a:gd name="T7" fmla="*/ 21 h 105"/>
                <a:gd name="T8" fmla="*/ 84 w 94"/>
                <a:gd name="T9" fmla="*/ 21 h 105"/>
                <a:gd name="T10" fmla="*/ 79 w 94"/>
                <a:gd name="T11" fmla="*/ 26 h 105"/>
                <a:gd name="T12" fmla="*/ 68 w 94"/>
                <a:gd name="T13" fmla="*/ 42 h 105"/>
                <a:gd name="T14" fmla="*/ 16 w 94"/>
                <a:gd name="T15" fmla="*/ 100 h 105"/>
                <a:gd name="T16" fmla="*/ 16 w 94"/>
                <a:gd name="T17" fmla="*/ 105 h 105"/>
                <a:gd name="T18" fmla="*/ 10 w 94"/>
                <a:gd name="T19" fmla="*/ 105 h 105"/>
                <a:gd name="T20" fmla="*/ 0 w 94"/>
                <a:gd name="T21" fmla="*/ 100 h 105"/>
                <a:gd name="T22" fmla="*/ 0 w 94"/>
                <a:gd name="T23" fmla="*/ 94 h 105"/>
                <a:gd name="T24" fmla="*/ 5 w 94"/>
                <a:gd name="T25" fmla="*/ 89 h 105"/>
                <a:gd name="T26" fmla="*/ 10 w 94"/>
                <a:gd name="T27" fmla="*/ 84 h 105"/>
                <a:gd name="T28" fmla="*/ 68 w 94"/>
                <a:gd name="T29" fmla="*/ 10 h 105"/>
                <a:gd name="T30" fmla="*/ 73 w 94"/>
                <a:gd name="T31" fmla="*/ 5 h 105"/>
                <a:gd name="T32" fmla="*/ 79 w 94"/>
                <a:gd name="T33" fmla="*/ 0 h 105"/>
                <a:gd name="T34" fmla="*/ 84 w 94"/>
                <a:gd name="T35" fmla="*/ 0 h 105"/>
                <a:gd name="T36" fmla="*/ 89 w 94"/>
                <a:gd name="T37" fmla="*/ 0 h 1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105"/>
                <a:gd name="T59" fmla="*/ 94 w 94"/>
                <a:gd name="T60" fmla="*/ 105 h 10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105">
                  <a:moveTo>
                    <a:pt x="89" y="0"/>
                  </a:moveTo>
                  <a:lnTo>
                    <a:pt x="94" y="10"/>
                  </a:lnTo>
                  <a:lnTo>
                    <a:pt x="94" y="15"/>
                  </a:lnTo>
                  <a:lnTo>
                    <a:pt x="89" y="21"/>
                  </a:lnTo>
                  <a:lnTo>
                    <a:pt x="84" y="21"/>
                  </a:lnTo>
                  <a:lnTo>
                    <a:pt x="79" y="26"/>
                  </a:lnTo>
                  <a:lnTo>
                    <a:pt x="68" y="42"/>
                  </a:lnTo>
                  <a:lnTo>
                    <a:pt x="16" y="100"/>
                  </a:lnTo>
                  <a:lnTo>
                    <a:pt x="16" y="105"/>
                  </a:lnTo>
                  <a:lnTo>
                    <a:pt x="10" y="105"/>
                  </a:lnTo>
                  <a:lnTo>
                    <a:pt x="0" y="100"/>
                  </a:lnTo>
                  <a:lnTo>
                    <a:pt x="0" y="94"/>
                  </a:lnTo>
                  <a:lnTo>
                    <a:pt x="5" y="89"/>
                  </a:lnTo>
                  <a:lnTo>
                    <a:pt x="10" y="84"/>
                  </a:lnTo>
                  <a:lnTo>
                    <a:pt x="68" y="10"/>
                  </a:lnTo>
                  <a:lnTo>
                    <a:pt x="73" y="5"/>
                  </a:lnTo>
                  <a:lnTo>
                    <a:pt x="79" y="0"/>
                  </a:lnTo>
                  <a:lnTo>
                    <a:pt x="84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7" name="Freeform 189"/>
            <p:cNvSpPr>
              <a:spLocks/>
            </p:cNvSpPr>
            <p:nvPr/>
          </p:nvSpPr>
          <p:spPr bwMode="auto">
            <a:xfrm>
              <a:off x="1557" y="3074"/>
              <a:ext cx="79" cy="94"/>
            </a:xfrm>
            <a:custGeom>
              <a:avLst/>
              <a:gdLst>
                <a:gd name="T0" fmla="*/ 79 w 79"/>
                <a:gd name="T1" fmla="*/ 0 h 94"/>
                <a:gd name="T2" fmla="*/ 79 w 79"/>
                <a:gd name="T3" fmla="*/ 5 h 94"/>
                <a:gd name="T4" fmla="*/ 74 w 79"/>
                <a:gd name="T5" fmla="*/ 15 h 94"/>
                <a:gd name="T6" fmla="*/ 11 w 79"/>
                <a:gd name="T7" fmla="*/ 89 h 94"/>
                <a:gd name="T8" fmla="*/ 11 w 79"/>
                <a:gd name="T9" fmla="*/ 94 h 94"/>
                <a:gd name="T10" fmla="*/ 5 w 79"/>
                <a:gd name="T11" fmla="*/ 94 h 94"/>
                <a:gd name="T12" fmla="*/ 0 w 79"/>
                <a:gd name="T13" fmla="*/ 94 h 94"/>
                <a:gd name="T14" fmla="*/ 0 w 79"/>
                <a:gd name="T15" fmla="*/ 89 h 94"/>
                <a:gd name="T16" fmla="*/ 0 w 79"/>
                <a:gd name="T17" fmla="*/ 84 h 94"/>
                <a:gd name="T18" fmla="*/ 5 w 79"/>
                <a:gd name="T19" fmla="*/ 84 h 94"/>
                <a:gd name="T20" fmla="*/ 42 w 79"/>
                <a:gd name="T21" fmla="*/ 26 h 94"/>
                <a:gd name="T22" fmla="*/ 58 w 79"/>
                <a:gd name="T23" fmla="*/ 5 h 94"/>
                <a:gd name="T24" fmla="*/ 68 w 79"/>
                <a:gd name="T25" fmla="*/ 0 h 94"/>
                <a:gd name="T26" fmla="*/ 74 w 79"/>
                <a:gd name="T27" fmla="*/ 0 h 94"/>
                <a:gd name="T28" fmla="*/ 79 w 79"/>
                <a:gd name="T29" fmla="*/ 0 h 9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9"/>
                <a:gd name="T46" fmla="*/ 0 h 94"/>
                <a:gd name="T47" fmla="*/ 79 w 79"/>
                <a:gd name="T48" fmla="*/ 94 h 9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9" h="94">
                  <a:moveTo>
                    <a:pt x="79" y="0"/>
                  </a:moveTo>
                  <a:lnTo>
                    <a:pt x="79" y="5"/>
                  </a:lnTo>
                  <a:lnTo>
                    <a:pt x="74" y="15"/>
                  </a:lnTo>
                  <a:lnTo>
                    <a:pt x="11" y="89"/>
                  </a:lnTo>
                  <a:lnTo>
                    <a:pt x="11" y="94"/>
                  </a:lnTo>
                  <a:lnTo>
                    <a:pt x="5" y="94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5" y="84"/>
                  </a:lnTo>
                  <a:lnTo>
                    <a:pt x="42" y="26"/>
                  </a:lnTo>
                  <a:lnTo>
                    <a:pt x="58" y="5"/>
                  </a:lnTo>
                  <a:lnTo>
                    <a:pt x="68" y="0"/>
                  </a:lnTo>
                  <a:lnTo>
                    <a:pt x="74" y="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8" name="Freeform 190"/>
            <p:cNvSpPr>
              <a:spLocks/>
            </p:cNvSpPr>
            <p:nvPr/>
          </p:nvSpPr>
          <p:spPr bwMode="auto">
            <a:xfrm>
              <a:off x="1541" y="3095"/>
              <a:ext cx="58" cy="68"/>
            </a:xfrm>
            <a:custGeom>
              <a:avLst/>
              <a:gdLst>
                <a:gd name="T0" fmla="*/ 58 w 58"/>
                <a:gd name="T1" fmla="*/ 0 h 68"/>
                <a:gd name="T2" fmla="*/ 37 w 58"/>
                <a:gd name="T3" fmla="*/ 31 h 68"/>
                <a:gd name="T4" fmla="*/ 11 w 58"/>
                <a:gd name="T5" fmla="*/ 58 h 68"/>
                <a:gd name="T6" fmla="*/ 6 w 58"/>
                <a:gd name="T7" fmla="*/ 68 h 68"/>
                <a:gd name="T8" fmla="*/ 0 w 58"/>
                <a:gd name="T9" fmla="*/ 68 h 68"/>
                <a:gd name="T10" fmla="*/ 0 w 58"/>
                <a:gd name="T11" fmla="*/ 58 h 68"/>
                <a:gd name="T12" fmla="*/ 0 w 58"/>
                <a:gd name="T13" fmla="*/ 52 h 68"/>
                <a:gd name="T14" fmla="*/ 32 w 58"/>
                <a:gd name="T15" fmla="*/ 21 h 68"/>
                <a:gd name="T16" fmla="*/ 58 w 58"/>
                <a:gd name="T17" fmla="*/ 0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68"/>
                <a:gd name="T29" fmla="*/ 58 w 58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68">
                  <a:moveTo>
                    <a:pt x="58" y="0"/>
                  </a:moveTo>
                  <a:lnTo>
                    <a:pt x="37" y="31"/>
                  </a:lnTo>
                  <a:lnTo>
                    <a:pt x="11" y="58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32" y="21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9" name="Freeform 191"/>
            <p:cNvSpPr>
              <a:spLocks/>
            </p:cNvSpPr>
            <p:nvPr/>
          </p:nvSpPr>
          <p:spPr bwMode="auto">
            <a:xfrm>
              <a:off x="1541" y="3179"/>
              <a:ext cx="42" cy="47"/>
            </a:xfrm>
            <a:custGeom>
              <a:avLst/>
              <a:gdLst>
                <a:gd name="T0" fmla="*/ 37 w 42"/>
                <a:gd name="T1" fmla="*/ 10 h 47"/>
                <a:gd name="T2" fmla="*/ 16 w 42"/>
                <a:gd name="T3" fmla="*/ 31 h 47"/>
                <a:gd name="T4" fmla="*/ 16 w 42"/>
                <a:gd name="T5" fmla="*/ 37 h 47"/>
                <a:gd name="T6" fmla="*/ 11 w 42"/>
                <a:gd name="T7" fmla="*/ 42 h 47"/>
                <a:gd name="T8" fmla="*/ 6 w 42"/>
                <a:gd name="T9" fmla="*/ 42 h 47"/>
                <a:gd name="T10" fmla="*/ 0 w 42"/>
                <a:gd name="T11" fmla="*/ 47 h 47"/>
                <a:gd name="T12" fmla="*/ 0 w 42"/>
                <a:gd name="T13" fmla="*/ 37 h 47"/>
                <a:gd name="T14" fmla="*/ 6 w 42"/>
                <a:gd name="T15" fmla="*/ 26 h 47"/>
                <a:gd name="T16" fmla="*/ 16 w 42"/>
                <a:gd name="T17" fmla="*/ 16 h 47"/>
                <a:gd name="T18" fmla="*/ 27 w 42"/>
                <a:gd name="T19" fmla="*/ 5 h 47"/>
                <a:gd name="T20" fmla="*/ 27 w 42"/>
                <a:gd name="T21" fmla="*/ 0 h 47"/>
                <a:gd name="T22" fmla="*/ 32 w 42"/>
                <a:gd name="T23" fmla="*/ 0 h 47"/>
                <a:gd name="T24" fmla="*/ 37 w 42"/>
                <a:gd name="T25" fmla="*/ 0 h 47"/>
                <a:gd name="T26" fmla="*/ 42 w 42"/>
                <a:gd name="T27" fmla="*/ 5 h 47"/>
                <a:gd name="T28" fmla="*/ 37 w 42"/>
                <a:gd name="T29" fmla="*/ 10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2"/>
                <a:gd name="T46" fmla="*/ 0 h 47"/>
                <a:gd name="T47" fmla="*/ 42 w 42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2" h="47">
                  <a:moveTo>
                    <a:pt x="37" y="10"/>
                  </a:moveTo>
                  <a:lnTo>
                    <a:pt x="16" y="31"/>
                  </a:lnTo>
                  <a:lnTo>
                    <a:pt x="16" y="37"/>
                  </a:lnTo>
                  <a:lnTo>
                    <a:pt x="11" y="42"/>
                  </a:lnTo>
                  <a:lnTo>
                    <a:pt x="6" y="42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6" y="26"/>
                  </a:lnTo>
                  <a:lnTo>
                    <a:pt x="16" y="16"/>
                  </a:lnTo>
                  <a:lnTo>
                    <a:pt x="27" y="5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2" y="5"/>
                  </a:lnTo>
                  <a:lnTo>
                    <a:pt x="37" y="1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0" name="Freeform 192"/>
            <p:cNvSpPr>
              <a:spLocks/>
            </p:cNvSpPr>
            <p:nvPr/>
          </p:nvSpPr>
          <p:spPr bwMode="auto">
            <a:xfrm>
              <a:off x="1531" y="3174"/>
              <a:ext cx="31" cy="42"/>
            </a:xfrm>
            <a:custGeom>
              <a:avLst/>
              <a:gdLst>
                <a:gd name="T0" fmla="*/ 16 w 31"/>
                <a:gd name="T1" fmla="*/ 0 h 42"/>
                <a:gd name="T2" fmla="*/ 21 w 31"/>
                <a:gd name="T3" fmla="*/ 0 h 42"/>
                <a:gd name="T4" fmla="*/ 26 w 31"/>
                <a:gd name="T5" fmla="*/ 0 h 42"/>
                <a:gd name="T6" fmla="*/ 31 w 31"/>
                <a:gd name="T7" fmla="*/ 0 h 42"/>
                <a:gd name="T8" fmla="*/ 31 w 31"/>
                <a:gd name="T9" fmla="*/ 5 h 42"/>
                <a:gd name="T10" fmla="*/ 26 w 31"/>
                <a:gd name="T11" fmla="*/ 10 h 42"/>
                <a:gd name="T12" fmla="*/ 5 w 31"/>
                <a:gd name="T13" fmla="*/ 42 h 42"/>
                <a:gd name="T14" fmla="*/ 0 w 31"/>
                <a:gd name="T15" fmla="*/ 42 h 42"/>
                <a:gd name="T16" fmla="*/ 0 w 31"/>
                <a:gd name="T17" fmla="*/ 36 h 42"/>
                <a:gd name="T18" fmla="*/ 16 w 31"/>
                <a:gd name="T19" fmla="*/ 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42"/>
                <a:gd name="T32" fmla="*/ 31 w 31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42">
                  <a:moveTo>
                    <a:pt x="16" y="0"/>
                  </a:moveTo>
                  <a:lnTo>
                    <a:pt x="2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1" y="5"/>
                  </a:lnTo>
                  <a:lnTo>
                    <a:pt x="26" y="10"/>
                  </a:lnTo>
                  <a:lnTo>
                    <a:pt x="5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1" name="Freeform 193"/>
            <p:cNvSpPr>
              <a:spLocks/>
            </p:cNvSpPr>
            <p:nvPr/>
          </p:nvSpPr>
          <p:spPr bwMode="auto">
            <a:xfrm>
              <a:off x="1505" y="3184"/>
              <a:ext cx="15" cy="21"/>
            </a:xfrm>
            <a:custGeom>
              <a:avLst/>
              <a:gdLst>
                <a:gd name="T0" fmla="*/ 15 w 15"/>
                <a:gd name="T1" fmla="*/ 0 h 21"/>
                <a:gd name="T2" fmla="*/ 10 w 15"/>
                <a:gd name="T3" fmla="*/ 11 h 21"/>
                <a:gd name="T4" fmla="*/ 5 w 15"/>
                <a:gd name="T5" fmla="*/ 21 h 21"/>
                <a:gd name="T6" fmla="*/ 0 w 15"/>
                <a:gd name="T7" fmla="*/ 11 h 21"/>
                <a:gd name="T8" fmla="*/ 15 w 15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21"/>
                <a:gd name="T17" fmla="*/ 15 w 1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21">
                  <a:moveTo>
                    <a:pt x="15" y="0"/>
                  </a:moveTo>
                  <a:lnTo>
                    <a:pt x="10" y="11"/>
                  </a:lnTo>
                  <a:lnTo>
                    <a:pt x="5" y="21"/>
                  </a:lnTo>
                  <a:lnTo>
                    <a:pt x="0" y="1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2" name="Freeform 194"/>
            <p:cNvSpPr>
              <a:spLocks/>
            </p:cNvSpPr>
            <p:nvPr/>
          </p:nvSpPr>
          <p:spPr bwMode="auto">
            <a:xfrm>
              <a:off x="1526" y="3226"/>
              <a:ext cx="15" cy="37"/>
            </a:xfrm>
            <a:custGeom>
              <a:avLst/>
              <a:gdLst>
                <a:gd name="T0" fmla="*/ 10 w 15"/>
                <a:gd name="T1" fmla="*/ 0 h 37"/>
                <a:gd name="T2" fmla="*/ 15 w 15"/>
                <a:gd name="T3" fmla="*/ 0 h 37"/>
                <a:gd name="T4" fmla="*/ 15 w 15"/>
                <a:gd name="T5" fmla="*/ 5 h 37"/>
                <a:gd name="T6" fmla="*/ 15 w 15"/>
                <a:gd name="T7" fmla="*/ 16 h 37"/>
                <a:gd name="T8" fmla="*/ 10 w 15"/>
                <a:gd name="T9" fmla="*/ 21 h 37"/>
                <a:gd name="T10" fmla="*/ 0 w 15"/>
                <a:gd name="T11" fmla="*/ 37 h 37"/>
                <a:gd name="T12" fmla="*/ 0 w 15"/>
                <a:gd name="T13" fmla="*/ 32 h 37"/>
                <a:gd name="T14" fmla="*/ 0 w 15"/>
                <a:gd name="T15" fmla="*/ 26 h 37"/>
                <a:gd name="T16" fmla="*/ 0 w 15"/>
                <a:gd name="T17" fmla="*/ 16 h 37"/>
                <a:gd name="T18" fmla="*/ 10 w 15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37"/>
                <a:gd name="T32" fmla="*/ 15 w 15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37">
                  <a:moveTo>
                    <a:pt x="10" y="0"/>
                  </a:moveTo>
                  <a:lnTo>
                    <a:pt x="15" y="0"/>
                  </a:lnTo>
                  <a:lnTo>
                    <a:pt x="15" y="5"/>
                  </a:lnTo>
                  <a:lnTo>
                    <a:pt x="15" y="16"/>
                  </a:lnTo>
                  <a:lnTo>
                    <a:pt x="10" y="21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3" name="Freeform 195"/>
            <p:cNvSpPr>
              <a:spLocks/>
            </p:cNvSpPr>
            <p:nvPr/>
          </p:nvSpPr>
          <p:spPr bwMode="auto">
            <a:xfrm>
              <a:off x="1515" y="3221"/>
              <a:ext cx="16" cy="31"/>
            </a:xfrm>
            <a:custGeom>
              <a:avLst/>
              <a:gdLst>
                <a:gd name="T0" fmla="*/ 11 w 16"/>
                <a:gd name="T1" fmla="*/ 0 h 31"/>
                <a:gd name="T2" fmla="*/ 16 w 16"/>
                <a:gd name="T3" fmla="*/ 0 h 31"/>
                <a:gd name="T4" fmla="*/ 16 w 16"/>
                <a:gd name="T5" fmla="*/ 5 h 31"/>
                <a:gd name="T6" fmla="*/ 16 w 16"/>
                <a:gd name="T7" fmla="*/ 10 h 31"/>
                <a:gd name="T8" fmla="*/ 11 w 16"/>
                <a:gd name="T9" fmla="*/ 16 h 31"/>
                <a:gd name="T10" fmla="*/ 0 w 16"/>
                <a:gd name="T11" fmla="*/ 31 h 31"/>
                <a:gd name="T12" fmla="*/ 0 w 16"/>
                <a:gd name="T13" fmla="*/ 26 h 31"/>
                <a:gd name="T14" fmla="*/ 0 w 16"/>
                <a:gd name="T15" fmla="*/ 21 h 31"/>
                <a:gd name="T16" fmla="*/ 0 w 16"/>
                <a:gd name="T17" fmla="*/ 16 h 31"/>
                <a:gd name="T18" fmla="*/ 11 w 16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1"/>
                <a:gd name="T32" fmla="*/ 16 w 16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1">
                  <a:moveTo>
                    <a:pt x="11" y="0"/>
                  </a:moveTo>
                  <a:lnTo>
                    <a:pt x="16" y="0"/>
                  </a:lnTo>
                  <a:lnTo>
                    <a:pt x="16" y="5"/>
                  </a:lnTo>
                  <a:lnTo>
                    <a:pt x="16" y="10"/>
                  </a:lnTo>
                  <a:lnTo>
                    <a:pt x="11" y="16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4" name="Freeform 196"/>
            <p:cNvSpPr>
              <a:spLocks/>
            </p:cNvSpPr>
            <p:nvPr/>
          </p:nvSpPr>
          <p:spPr bwMode="auto">
            <a:xfrm>
              <a:off x="1505" y="3210"/>
              <a:ext cx="15" cy="32"/>
            </a:xfrm>
            <a:custGeom>
              <a:avLst/>
              <a:gdLst>
                <a:gd name="T0" fmla="*/ 10 w 15"/>
                <a:gd name="T1" fmla="*/ 0 h 32"/>
                <a:gd name="T2" fmla="*/ 15 w 15"/>
                <a:gd name="T3" fmla="*/ 0 h 32"/>
                <a:gd name="T4" fmla="*/ 15 w 15"/>
                <a:gd name="T5" fmla="*/ 6 h 32"/>
                <a:gd name="T6" fmla="*/ 15 w 15"/>
                <a:gd name="T7" fmla="*/ 11 h 32"/>
                <a:gd name="T8" fmla="*/ 10 w 15"/>
                <a:gd name="T9" fmla="*/ 16 h 32"/>
                <a:gd name="T10" fmla="*/ 0 w 15"/>
                <a:gd name="T11" fmla="*/ 32 h 32"/>
                <a:gd name="T12" fmla="*/ 0 w 15"/>
                <a:gd name="T13" fmla="*/ 27 h 32"/>
                <a:gd name="T14" fmla="*/ 0 w 15"/>
                <a:gd name="T15" fmla="*/ 21 h 32"/>
                <a:gd name="T16" fmla="*/ 0 w 15"/>
                <a:gd name="T17" fmla="*/ 16 h 32"/>
                <a:gd name="T18" fmla="*/ 5 w 15"/>
                <a:gd name="T19" fmla="*/ 0 h 32"/>
                <a:gd name="T20" fmla="*/ 10 w 15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32"/>
                <a:gd name="T35" fmla="*/ 15 w 15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32">
                  <a:moveTo>
                    <a:pt x="10" y="0"/>
                  </a:moveTo>
                  <a:lnTo>
                    <a:pt x="15" y="0"/>
                  </a:lnTo>
                  <a:lnTo>
                    <a:pt x="15" y="6"/>
                  </a:lnTo>
                  <a:lnTo>
                    <a:pt x="15" y="11"/>
                  </a:lnTo>
                  <a:lnTo>
                    <a:pt x="10" y="16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5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5" name="Freeform 197"/>
            <p:cNvSpPr>
              <a:spLocks/>
            </p:cNvSpPr>
            <p:nvPr/>
          </p:nvSpPr>
          <p:spPr bwMode="auto">
            <a:xfrm>
              <a:off x="1494" y="3205"/>
              <a:ext cx="11" cy="26"/>
            </a:xfrm>
            <a:custGeom>
              <a:avLst/>
              <a:gdLst>
                <a:gd name="T0" fmla="*/ 11 w 11"/>
                <a:gd name="T1" fmla="*/ 0 h 26"/>
                <a:gd name="T2" fmla="*/ 5 w 11"/>
                <a:gd name="T3" fmla="*/ 11 h 26"/>
                <a:gd name="T4" fmla="*/ 0 w 11"/>
                <a:gd name="T5" fmla="*/ 26 h 26"/>
                <a:gd name="T6" fmla="*/ 0 w 11"/>
                <a:gd name="T7" fmla="*/ 11 h 26"/>
                <a:gd name="T8" fmla="*/ 5 w 11"/>
                <a:gd name="T9" fmla="*/ 5 h 26"/>
                <a:gd name="T10" fmla="*/ 5 w 11"/>
                <a:gd name="T11" fmla="*/ 0 h 26"/>
                <a:gd name="T12" fmla="*/ 11 w 11"/>
                <a:gd name="T13" fmla="*/ 0 h 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26"/>
                <a:gd name="T23" fmla="*/ 11 w 11"/>
                <a:gd name="T24" fmla="*/ 26 h 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26">
                  <a:moveTo>
                    <a:pt x="11" y="0"/>
                  </a:moveTo>
                  <a:lnTo>
                    <a:pt x="5" y="11"/>
                  </a:lnTo>
                  <a:lnTo>
                    <a:pt x="0" y="26"/>
                  </a:lnTo>
                  <a:lnTo>
                    <a:pt x="0" y="11"/>
                  </a:lnTo>
                  <a:lnTo>
                    <a:pt x="5" y="5"/>
                  </a:lnTo>
                  <a:lnTo>
                    <a:pt x="5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6" name="Freeform 198"/>
            <p:cNvSpPr>
              <a:spLocks/>
            </p:cNvSpPr>
            <p:nvPr/>
          </p:nvSpPr>
          <p:spPr bwMode="auto">
            <a:xfrm>
              <a:off x="1557" y="3184"/>
              <a:ext cx="68" cy="68"/>
            </a:xfrm>
            <a:custGeom>
              <a:avLst/>
              <a:gdLst>
                <a:gd name="T0" fmla="*/ 32 w 68"/>
                <a:gd name="T1" fmla="*/ 5 h 68"/>
                <a:gd name="T2" fmla="*/ 32 w 68"/>
                <a:gd name="T3" fmla="*/ 0 h 68"/>
                <a:gd name="T4" fmla="*/ 37 w 68"/>
                <a:gd name="T5" fmla="*/ 0 h 68"/>
                <a:gd name="T6" fmla="*/ 47 w 68"/>
                <a:gd name="T7" fmla="*/ 5 h 68"/>
                <a:gd name="T8" fmla="*/ 53 w 68"/>
                <a:gd name="T9" fmla="*/ 11 h 68"/>
                <a:gd name="T10" fmla="*/ 58 w 68"/>
                <a:gd name="T11" fmla="*/ 11 h 68"/>
                <a:gd name="T12" fmla="*/ 68 w 68"/>
                <a:gd name="T13" fmla="*/ 16 h 68"/>
                <a:gd name="T14" fmla="*/ 68 w 68"/>
                <a:gd name="T15" fmla="*/ 21 h 68"/>
                <a:gd name="T16" fmla="*/ 68 w 68"/>
                <a:gd name="T17" fmla="*/ 26 h 68"/>
                <a:gd name="T18" fmla="*/ 63 w 68"/>
                <a:gd name="T19" fmla="*/ 32 h 68"/>
                <a:gd name="T20" fmla="*/ 47 w 68"/>
                <a:gd name="T21" fmla="*/ 42 h 68"/>
                <a:gd name="T22" fmla="*/ 42 w 68"/>
                <a:gd name="T23" fmla="*/ 47 h 68"/>
                <a:gd name="T24" fmla="*/ 37 w 68"/>
                <a:gd name="T25" fmla="*/ 47 h 68"/>
                <a:gd name="T26" fmla="*/ 37 w 68"/>
                <a:gd name="T27" fmla="*/ 53 h 68"/>
                <a:gd name="T28" fmla="*/ 37 w 68"/>
                <a:gd name="T29" fmla="*/ 58 h 68"/>
                <a:gd name="T30" fmla="*/ 32 w 68"/>
                <a:gd name="T31" fmla="*/ 63 h 68"/>
                <a:gd name="T32" fmla="*/ 26 w 68"/>
                <a:gd name="T33" fmla="*/ 68 h 68"/>
                <a:gd name="T34" fmla="*/ 16 w 68"/>
                <a:gd name="T35" fmla="*/ 58 h 68"/>
                <a:gd name="T36" fmla="*/ 11 w 68"/>
                <a:gd name="T37" fmla="*/ 53 h 68"/>
                <a:gd name="T38" fmla="*/ 5 w 68"/>
                <a:gd name="T39" fmla="*/ 53 h 68"/>
                <a:gd name="T40" fmla="*/ 0 w 68"/>
                <a:gd name="T41" fmla="*/ 47 h 68"/>
                <a:gd name="T42" fmla="*/ 0 w 68"/>
                <a:gd name="T43" fmla="*/ 42 h 68"/>
                <a:gd name="T44" fmla="*/ 5 w 68"/>
                <a:gd name="T45" fmla="*/ 37 h 68"/>
                <a:gd name="T46" fmla="*/ 21 w 68"/>
                <a:gd name="T47" fmla="*/ 26 h 68"/>
                <a:gd name="T48" fmla="*/ 26 w 68"/>
                <a:gd name="T49" fmla="*/ 16 h 68"/>
                <a:gd name="T50" fmla="*/ 32 w 68"/>
                <a:gd name="T51" fmla="*/ 5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68"/>
                <a:gd name="T80" fmla="*/ 68 w 68"/>
                <a:gd name="T81" fmla="*/ 68 h 6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68">
                  <a:moveTo>
                    <a:pt x="32" y="5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7" y="5"/>
                  </a:lnTo>
                  <a:lnTo>
                    <a:pt x="53" y="11"/>
                  </a:lnTo>
                  <a:lnTo>
                    <a:pt x="58" y="11"/>
                  </a:lnTo>
                  <a:lnTo>
                    <a:pt x="68" y="16"/>
                  </a:lnTo>
                  <a:lnTo>
                    <a:pt x="68" y="21"/>
                  </a:lnTo>
                  <a:lnTo>
                    <a:pt x="68" y="26"/>
                  </a:lnTo>
                  <a:lnTo>
                    <a:pt x="63" y="32"/>
                  </a:lnTo>
                  <a:lnTo>
                    <a:pt x="47" y="42"/>
                  </a:lnTo>
                  <a:lnTo>
                    <a:pt x="42" y="47"/>
                  </a:lnTo>
                  <a:lnTo>
                    <a:pt x="37" y="47"/>
                  </a:lnTo>
                  <a:lnTo>
                    <a:pt x="37" y="53"/>
                  </a:lnTo>
                  <a:lnTo>
                    <a:pt x="37" y="58"/>
                  </a:lnTo>
                  <a:lnTo>
                    <a:pt x="32" y="63"/>
                  </a:lnTo>
                  <a:lnTo>
                    <a:pt x="26" y="68"/>
                  </a:lnTo>
                  <a:lnTo>
                    <a:pt x="16" y="58"/>
                  </a:lnTo>
                  <a:lnTo>
                    <a:pt x="11" y="53"/>
                  </a:lnTo>
                  <a:lnTo>
                    <a:pt x="5" y="53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5" y="37"/>
                  </a:lnTo>
                  <a:lnTo>
                    <a:pt x="21" y="26"/>
                  </a:lnTo>
                  <a:lnTo>
                    <a:pt x="26" y="16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7" name="Freeform 199"/>
            <p:cNvSpPr>
              <a:spLocks/>
            </p:cNvSpPr>
            <p:nvPr/>
          </p:nvSpPr>
          <p:spPr bwMode="auto">
            <a:xfrm>
              <a:off x="1531" y="3226"/>
              <a:ext cx="58" cy="47"/>
            </a:xfrm>
            <a:custGeom>
              <a:avLst/>
              <a:gdLst>
                <a:gd name="T0" fmla="*/ 37 w 58"/>
                <a:gd name="T1" fmla="*/ 5 h 47"/>
                <a:gd name="T2" fmla="*/ 52 w 58"/>
                <a:gd name="T3" fmla="*/ 16 h 47"/>
                <a:gd name="T4" fmla="*/ 58 w 58"/>
                <a:gd name="T5" fmla="*/ 21 h 47"/>
                <a:gd name="T6" fmla="*/ 52 w 58"/>
                <a:gd name="T7" fmla="*/ 26 h 47"/>
                <a:gd name="T8" fmla="*/ 47 w 58"/>
                <a:gd name="T9" fmla="*/ 32 h 47"/>
                <a:gd name="T10" fmla="*/ 42 w 58"/>
                <a:gd name="T11" fmla="*/ 32 h 47"/>
                <a:gd name="T12" fmla="*/ 37 w 58"/>
                <a:gd name="T13" fmla="*/ 32 h 47"/>
                <a:gd name="T14" fmla="*/ 31 w 58"/>
                <a:gd name="T15" fmla="*/ 37 h 47"/>
                <a:gd name="T16" fmla="*/ 26 w 58"/>
                <a:gd name="T17" fmla="*/ 42 h 47"/>
                <a:gd name="T18" fmla="*/ 21 w 58"/>
                <a:gd name="T19" fmla="*/ 47 h 47"/>
                <a:gd name="T20" fmla="*/ 10 w 58"/>
                <a:gd name="T21" fmla="*/ 47 h 47"/>
                <a:gd name="T22" fmla="*/ 5 w 58"/>
                <a:gd name="T23" fmla="*/ 47 h 47"/>
                <a:gd name="T24" fmla="*/ 0 w 58"/>
                <a:gd name="T25" fmla="*/ 47 h 47"/>
                <a:gd name="T26" fmla="*/ 0 w 58"/>
                <a:gd name="T27" fmla="*/ 42 h 47"/>
                <a:gd name="T28" fmla="*/ 0 w 58"/>
                <a:gd name="T29" fmla="*/ 37 h 47"/>
                <a:gd name="T30" fmla="*/ 10 w 58"/>
                <a:gd name="T31" fmla="*/ 26 h 47"/>
                <a:gd name="T32" fmla="*/ 16 w 58"/>
                <a:gd name="T33" fmla="*/ 16 h 47"/>
                <a:gd name="T34" fmla="*/ 16 w 58"/>
                <a:gd name="T35" fmla="*/ 5 h 47"/>
                <a:gd name="T36" fmla="*/ 21 w 58"/>
                <a:gd name="T37" fmla="*/ 0 h 47"/>
                <a:gd name="T38" fmla="*/ 26 w 58"/>
                <a:gd name="T39" fmla="*/ 0 h 47"/>
                <a:gd name="T40" fmla="*/ 31 w 58"/>
                <a:gd name="T41" fmla="*/ 0 h 47"/>
                <a:gd name="T42" fmla="*/ 37 w 58"/>
                <a:gd name="T43" fmla="*/ 5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8"/>
                <a:gd name="T67" fmla="*/ 0 h 47"/>
                <a:gd name="T68" fmla="*/ 58 w 58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8" h="47">
                  <a:moveTo>
                    <a:pt x="37" y="5"/>
                  </a:moveTo>
                  <a:lnTo>
                    <a:pt x="52" y="16"/>
                  </a:lnTo>
                  <a:lnTo>
                    <a:pt x="58" y="21"/>
                  </a:lnTo>
                  <a:lnTo>
                    <a:pt x="52" y="26"/>
                  </a:lnTo>
                  <a:lnTo>
                    <a:pt x="47" y="32"/>
                  </a:lnTo>
                  <a:lnTo>
                    <a:pt x="42" y="32"/>
                  </a:lnTo>
                  <a:lnTo>
                    <a:pt x="37" y="32"/>
                  </a:lnTo>
                  <a:lnTo>
                    <a:pt x="31" y="37"/>
                  </a:lnTo>
                  <a:lnTo>
                    <a:pt x="26" y="42"/>
                  </a:lnTo>
                  <a:lnTo>
                    <a:pt x="21" y="47"/>
                  </a:lnTo>
                  <a:lnTo>
                    <a:pt x="10" y="47"/>
                  </a:lnTo>
                  <a:lnTo>
                    <a:pt x="5" y="47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10" y="26"/>
                  </a:lnTo>
                  <a:lnTo>
                    <a:pt x="16" y="16"/>
                  </a:lnTo>
                  <a:lnTo>
                    <a:pt x="16" y="5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8" name="Freeform 200"/>
            <p:cNvSpPr>
              <a:spLocks/>
            </p:cNvSpPr>
            <p:nvPr/>
          </p:nvSpPr>
          <p:spPr bwMode="auto">
            <a:xfrm>
              <a:off x="1515" y="3163"/>
              <a:ext cx="26" cy="42"/>
            </a:xfrm>
            <a:custGeom>
              <a:avLst/>
              <a:gdLst>
                <a:gd name="T0" fmla="*/ 26 w 26"/>
                <a:gd name="T1" fmla="*/ 5 h 42"/>
                <a:gd name="T2" fmla="*/ 21 w 26"/>
                <a:gd name="T3" fmla="*/ 26 h 42"/>
                <a:gd name="T4" fmla="*/ 11 w 26"/>
                <a:gd name="T5" fmla="*/ 37 h 42"/>
                <a:gd name="T6" fmla="*/ 5 w 26"/>
                <a:gd name="T7" fmla="*/ 42 h 42"/>
                <a:gd name="T8" fmla="*/ 0 w 26"/>
                <a:gd name="T9" fmla="*/ 37 h 42"/>
                <a:gd name="T10" fmla="*/ 11 w 26"/>
                <a:gd name="T11" fmla="*/ 16 h 42"/>
                <a:gd name="T12" fmla="*/ 16 w 26"/>
                <a:gd name="T13" fmla="*/ 0 h 42"/>
                <a:gd name="T14" fmla="*/ 21 w 26"/>
                <a:gd name="T15" fmla="*/ 0 h 42"/>
                <a:gd name="T16" fmla="*/ 26 w 26"/>
                <a:gd name="T17" fmla="*/ 0 h 42"/>
                <a:gd name="T18" fmla="*/ 26 w 26"/>
                <a:gd name="T19" fmla="*/ 5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42"/>
                <a:gd name="T32" fmla="*/ 26 w 26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42">
                  <a:moveTo>
                    <a:pt x="26" y="5"/>
                  </a:moveTo>
                  <a:lnTo>
                    <a:pt x="21" y="26"/>
                  </a:lnTo>
                  <a:lnTo>
                    <a:pt x="11" y="37"/>
                  </a:lnTo>
                  <a:lnTo>
                    <a:pt x="5" y="42"/>
                  </a:lnTo>
                  <a:lnTo>
                    <a:pt x="0" y="37"/>
                  </a:lnTo>
                  <a:lnTo>
                    <a:pt x="11" y="16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9" name="Freeform 201"/>
            <p:cNvSpPr>
              <a:spLocks/>
            </p:cNvSpPr>
            <p:nvPr/>
          </p:nvSpPr>
          <p:spPr bwMode="auto">
            <a:xfrm>
              <a:off x="1562" y="3189"/>
              <a:ext cx="63" cy="63"/>
            </a:xfrm>
            <a:custGeom>
              <a:avLst/>
              <a:gdLst>
                <a:gd name="T0" fmla="*/ 0 w 63"/>
                <a:gd name="T1" fmla="*/ 48 h 63"/>
                <a:gd name="T2" fmla="*/ 6 w 63"/>
                <a:gd name="T3" fmla="*/ 48 h 63"/>
                <a:gd name="T4" fmla="*/ 11 w 63"/>
                <a:gd name="T5" fmla="*/ 53 h 63"/>
                <a:gd name="T6" fmla="*/ 21 w 63"/>
                <a:gd name="T7" fmla="*/ 63 h 63"/>
                <a:gd name="T8" fmla="*/ 27 w 63"/>
                <a:gd name="T9" fmla="*/ 58 h 63"/>
                <a:gd name="T10" fmla="*/ 32 w 63"/>
                <a:gd name="T11" fmla="*/ 53 h 63"/>
                <a:gd name="T12" fmla="*/ 32 w 63"/>
                <a:gd name="T13" fmla="*/ 48 h 63"/>
                <a:gd name="T14" fmla="*/ 32 w 63"/>
                <a:gd name="T15" fmla="*/ 42 h 63"/>
                <a:gd name="T16" fmla="*/ 37 w 63"/>
                <a:gd name="T17" fmla="*/ 42 h 63"/>
                <a:gd name="T18" fmla="*/ 42 w 63"/>
                <a:gd name="T19" fmla="*/ 37 h 63"/>
                <a:gd name="T20" fmla="*/ 58 w 63"/>
                <a:gd name="T21" fmla="*/ 27 h 63"/>
                <a:gd name="T22" fmla="*/ 63 w 63"/>
                <a:gd name="T23" fmla="*/ 21 h 63"/>
                <a:gd name="T24" fmla="*/ 63 w 63"/>
                <a:gd name="T25" fmla="*/ 16 h 63"/>
                <a:gd name="T26" fmla="*/ 63 w 63"/>
                <a:gd name="T27" fmla="*/ 11 h 63"/>
                <a:gd name="T28" fmla="*/ 53 w 63"/>
                <a:gd name="T29" fmla="*/ 6 h 63"/>
                <a:gd name="T30" fmla="*/ 48 w 63"/>
                <a:gd name="T31" fmla="*/ 6 h 63"/>
                <a:gd name="T32" fmla="*/ 42 w 63"/>
                <a:gd name="T33" fmla="*/ 0 h 63"/>
                <a:gd name="T34" fmla="*/ 58 w 63"/>
                <a:gd name="T35" fmla="*/ 11 h 63"/>
                <a:gd name="T36" fmla="*/ 58 w 63"/>
                <a:gd name="T37" fmla="*/ 16 h 63"/>
                <a:gd name="T38" fmla="*/ 53 w 63"/>
                <a:gd name="T39" fmla="*/ 21 h 63"/>
                <a:gd name="T40" fmla="*/ 37 w 63"/>
                <a:gd name="T41" fmla="*/ 27 h 63"/>
                <a:gd name="T42" fmla="*/ 27 w 63"/>
                <a:gd name="T43" fmla="*/ 37 h 63"/>
                <a:gd name="T44" fmla="*/ 27 w 63"/>
                <a:gd name="T45" fmla="*/ 42 h 63"/>
                <a:gd name="T46" fmla="*/ 21 w 63"/>
                <a:gd name="T47" fmla="*/ 48 h 63"/>
                <a:gd name="T48" fmla="*/ 16 w 63"/>
                <a:gd name="T49" fmla="*/ 48 h 63"/>
                <a:gd name="T50" fmla="*/ 0 w 63"/>
                <a:gd name="T51" fmla="*/ 48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63"/>
                <a:gd name="T80" fmla="*/ 63 w 63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63">
                  <a:moveTo>
                    <a:pt x="0" y="48"/>
                  </a:moveTo>
                  <a:lnTo>
                    <a:pt x="6" y="48"/>
                  </a:lnTo>
                  <a:lnTo>
                    <a:pt x="11" y="53"/>
                  </a:lnTo>
                  <a:lnTo>
                    <a:pt x="21" y="63"/>
                  </a:lnTo>
                  <a:lnTo>
                    <a:pt x="27" y="58"/>
                  </a:lnTo>
                  <a:lnTo>
                    <a:pt x="32" y="53"/>
                  </a:lnTo>
                  <a:lnTo>
                    <a:pt x="32" y="48"/>
                  </a:lnTo>
                  <a:lnTo>
                    <a:pt x="32" y="42"/>
                  </a:lnTo>
                  <a:lnTo>
                    <a:pt x="37" y="42"/>
                  </a:lnTo>
                  <a:lnTo>
                    <a:pt x="42" y="37"/>
                  </a:lnTo>
                  <a:lnTo>
                    <a:pt x="58" y="27"/>
                  </a:lnTo>
                  <a:lnTo>
                    <a:pt x="63" y="21"/>
                  </a:lnTo>
                  <a:lnTo>
                    <a:pt x="63" y="16"/>
                  </a:lnTo>
                  <a:lnTo>
                    <a:pt x="63" y="11"/>
                  </a:lnTo>
                  <a:lnTo>
                    <a:pt x="53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58" y="11"/>
                  </a:lnTo>
                  <a:lnTo>
                    <a:pt x="58" y="16"/>
                  </a:lnTo>
                  <a:lnTo>
                    <a:pt x="53" y="21"/>
                  </a:lnTo>
                  <a:lnTo>
                    <a:pt x="37" y="27"/>
                  </a:lnTo>
                  <a:lnTo>
                    <a:pt x="27" y="37"/>
                  </a:lnTo>
                  <a:lnTo>
                    <a:pt x="27" y="42"/>
                  </a:lnTo>
                  <a:lnTo>
                    <a:pt x="21" y="48"/>
                  </a:lnTo>
                  <a:lnTo>
                    <a:pt x="1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0" name="Freeform 202"/>
            <p:cNvSpPr>
              <a:spLocks/>
            </p:cNvSpPr>
            <p:nvPr/>
          </p:nvSpPr>
          <p:spPr bwMode="auto">
            <a:xfrm>
              <a:off x="1531" y="3231"/>
              <a:ext cx="58" cy="42"/>
            </a:xfrm>
            <a:custGeom>
              <a:avLst/>
              <a:gdLst>
                <a:gd name="T0" fmla="*/ 0 w 58"/>
                <a:gd name="T1" fmla="*/ 42 h 42"/>
                <a:gd name="T2" fmla="*/ 5 w 58"/>
                <a:gd name="T3" fmla="*/ 42 h 42"/>
                <a:gd name="T4" fmla="*/ 10 w 58"/>
                <a:gd name="T5" fmla="*/ 42 h 42"/>
                <a:gd name="T6" fmla="*/ 21 w 58"/>
                <a:gd name="T7" fmla="*/ 42 h 42"/>
                <a:gd name="T8" fmla="*/ 26 w 58"/>
                <a:gd name="T9" fmla="*/ 37 h 42"/>
                <a:gd name="T10" fmla="*/ 31 w 58"/>
                <a:gd name="T11" fmla="*/ 32 h 42"/>
                <a:gd name="T12" fmla="*/ 37 w 58"/>
                <a:gd name="T13" fmla="*/ 27 h 42"/>
                <a:gd name="T14" fmla="*/ 42 w 58"/>
                <a:gd name="T15" fmla="*/ 27 h 42"/>
                <a:gd name="T16" fmla="*/ 47 w 58"/>
                <a:gd name="T17" fmla="*/ 27 h 42"/>
                <a:gd name="T18" fmla="*/ 52 w 58"/>
                <a:gd name="T19" fmla="*/ 21 h 42"/>
                <a:gd name="T20" fmla="*/ 58 w 58"/>
                <a:gd name="T21" fmla="*/ 16 h 42"/>
                <a:gd name="T22" fmla="*/ 52 w 58"/>
                <a:gd name="T23" fmla="*/ 11 h 42"/>
                <a:gd name="T24" fmla="*/ 37 w 58"/>
                <a:gd name="T25" fmla="*/ 0 h 42"/>
                <a:gd name="T26" fmla="*/ 42 w 58"/>
                <a:gd name="T27" fmla="*/ 6 h 42"/>
                <a:gd name="T28" fmla="*/ 47 w 58"/>
                <a:gd name="T29" fmla="*/ 11 h 42"/>
                <a:gd name="T30" fmla="*/ 47 w 58"/>
                <a:gd name="T31" fmla="*/ 16 h 42"/>
                <a:gd name="T32" fmla="*/ 42 w 58"/>
                <a:gd name="T33" fmla="*/ 21 h 42"/>
                <a:gd name="T34" fmla="*/ 37 w 58"/>
                <a:gd name="T35" fmla="*/ 21 h 42"/>
                <a:gd name="T36" fmla="*/ 31 w 58"/>
                <a:gd name="T37" fmla="*/ 21 h 42"/>
                <a:gd name="T38" fmla="*/ 21 w 58"/>
                <a:gd name="T39" fmla="*/ 32 h 42"/>
                <a:gd name="T40" fmla="*/ 10 w 58"/>
                <a:gd name="T41" fmla="*/ 42 h 42"/>
                <a:gd name="T42" fmla="*/ 5 w 58"/>
                <a:gd name="T43" fmla="*/ 42 h 42"/>
                <a:gd name="T44" fmla="*/ 0 w 58"/>
                <a:gd name="T45" fmla="*/ 42 h 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8"/>
                <a:gd name="T70" fmla="*/ 0 h 42"/>
                <a:gd name="T71" fmla="*/ 58 w 58"/>
                <a:gd name="T72" fmla="*/ 42 h 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8" h="42">
                  <a:moveTo>
                    <a:pt x="0" y="42"/>
                  </a:moveTo>
                  <a:lnTo>
                    <a:pt x="5" y="42"/>
                  </a:lnTo>
                  <a:lnTo>
                    <a:pt x="10" y="42"/>
                  </a:lnTo>
                  <a:lnTo>
                    <a:pt x="21" y="42"/>
                  </a:lnTo>
                  <a:lnTo>
                    <a:pt x="26" y="37"/>
                  </a:lnTo>
                  <a:lnTo>
                    <a:pt x="31" y="32"/>
                  </a:lnTo>
                  <a:lnTo>
                    <a:pt x="37" y="27"/>
                  </a:lnTo>
                  <a:lnTo>
                    <a:pt x="42" y="27"/>
                  </a:lnTo>
                  <a:lnTo>
                    <a:pt x="47" y="27"/>
                  </a:lnTo>
                  <a:lnTo>
                    <a:pt x="52" y="21"/>
                  </a:lnTo>
                  <a:lnTo>
                    <a:pt x="58" y="16"/>
                  </a:lnTo>
                  <a:lnTo>
                    <a:pt x="52" y="11"/>
                  </a:lnTo>
                  <a:lnTo>
                    <a:pt x="37" y="0"/>
                  </a:lnTo>
                  <a:lnTo>
                    <a:pt x="42" y="6"/>
                  </a:lnTo>
                  <a:lnTo>
                    <a:pt x="47" y="11"/>
                  </a:lnTo>
                  <a:lnTo>
                    <a:pt x="47" y="16"/>
                  </a:lnTo>
                  <a:lnTo>
                    <a:pt x="42" y="21"/>
                  </a:lnTo>
                  <a:lnTo>
                    <a:pt x="37" y="21"/>
                  </a:lnTo>
                  <a:lnTo>
                    <a:pt x="31" y="21"/>
                  </a:lnTo>
                  <a:lnTo>
                    <a:pt x="21" y="32"/>
                  </a:lnTo>
                  <a:lnTo>
                    <a:pt x="10" y="42"/>
                  </a:lnTo>
                  <a:lnTo>
                    <a:pt x="5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8EAD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1" name="Freeform 203"/>
            <p:cNvSpPr>
              <a:spLocks/>
            </p:cNvSpPr>
            <p:nvPr/>
          </p:nvSpPr>
          <p:spPr bwMode="auto">
            <a:xfrm>
              <a:off x="1279" y="2580"/>
              <a:ext cx="63" cy="63"/>
            </a:xfrm>
            <a:custGeom>
              <a:avLst/>
              <a:gdLst>
                <a:gd name="T0" fmla="*/ 21 w 63"/>
                <a:gd name="T1" fmla="*/ 0 h 63"/>
                <a:gd name="T2" fmla="*/ 31 w 63"/>
                <a:gd name="T3" fmla="*/ 0 h 63"/>
                <a:gd name="T4" fmla="*/ 42 w 63"/>
                <a:gd name="T5" fmla="*/ 0 h 63"/>
                <a:gd name="T6" fmla="*/ 52 w 63"/>
                <a:gd name="T7" fmla="*/ 5 h 63"/>
                <a:gd name="T8" fmla="*/ 58 w 63"/>
                <a:gd name="T9" fmla="*/ 15 h 63"/>
                <a:gd name="T10" fmla="*/ 63 w 63"/>
                <a:gd name="T11" fmla="*/ 26 h 63"/>
                <a:gd name="T12" fmla="*/ 63 w 63"/>
                <a:gd name="T13" fmla="*/ 31 h 63"/>
                <a:gd name="T14" fmla="*/ 58 w 63"/>
                <a:gd name="T15" fmla="*/ 42 h 63"/>
                <a:gd name="T16" fmla="*/ 47 w 63"/>
                <a:gd name="T17" fmla="*/ 52 h 63"/>
                <a:gd name="T18" fmla="*/ 42 w 63"/>
                <a:gd name="T19" fmla="*/ 57 h 63"/>
                <a:gd name="T20" fmla="*/ 37 w 63"/>
                <a:gd name="T21" fmla="*/ 63 h 63"/>
                <a:gd name="T22" fmla="*/ 31 w 63"/>
                <a:gd name="T23" fmla="*/ 63 h 63"/>
                <a:gd name="T24" fmla="*/ 26 w 63"/>
                <a:gd name="T25" fmla="*/ 63 h 63"/>
                <a:gd name="T26" fmla="*/ 16 w 63"/>
                <a:gd name="T27" fmla="*/ 57 h 63"/>
                <a:gd name="T28" fmla="*/ 5 w 63"/>
                <a:gd name="T29" fmla="*/ 47 h 63"/>
                <a:gd name="T30" fmla="*/ 0 w 63"/>
                <a:gd name="T31" fmla="*/ 36 h 63"/>
                <a:gd name="T32" fmla="*/ 0 w 63"/>
                <a:gd name="T33" fmla="*/ 21 h 63"/>
                <a:gd name="T34" fmla="*/ 5 w 63"/>
                <a:gd name="T35" fmla="*/ 15 h 63"/>
                <a:gd name="T36" fmla="*/ 5 w 63"/>
                <a:gd name="T37" fmla="*/ 10 h 63"/>
                <a:gd name="T38" fmla="*/ 16 w 63"/>
                <a:gd name="T39" fmla="*/ 5 h 63"/>
                <a:gd name="T40" fmla="*/ 21 w 63"/>
                <a:gd name="T41" fmla="*/ 0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3"/>
                <a:gd name="T64" fmla="*/ 0 h 63"/>
                <a:gd name="T65" fmla="*/ 63 w 63"/>
                <a:gd name="T66" fmla="*/ 63 h 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3" h="63">
                  <a:moveTo>
                    <a:pt x="21" y="0"/>
                  </a:moveTo>
                  <a:lnTo>
                    <a:pt x="31" y="0"/>
                  </a:lnTo>
                  <a:lnTo>
                    <a:pt x="42" y="0"/>
                  </a:lnTo>
                  <a:lnTo>
                    <a:pt x="52" y="5"/>
                  </a:lnTo>
                  <a:lnTo>
                    <a:pt x="58" y="15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58" y="42"/>
                  </a:lnTo>
                  <a:lnTo>
                    <a:pt x="47" y="52"/>
                  </a:lnTo>
                  <a:lnTo>
                    <a:pt x="42" y="57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6" y="63"/>
                  </a:lnTo>
                  <a:lnTo>
                    <a:pt x="16" y="57"/>
                  </a:lnTo>
                  <a:lnTo>
                    <a:pt x="5" y="47"/>
                  </a:lnTo>
                  <a:lnTo>
                    <a:pt x="0" y="36"/>
                  </a:lnTo>
                  <a:lnTo>
                    <a:pt x="0" y="21"/>
                  </a:lnTo>
                  <a:lnTo>
                    <a:pt x="5" y="15"/>
                  </a:lnTo>
                  <a:lnTo>
                    <a:pt x="5" y="10"/>
                  </a:lnTo>
                  <a:lnTo>
                    <a:pt x="16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CAD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2" name="Freeform 204"/>
            <p:cNvSpPr>
              <a:spLocks/>
            </p:cNvSpPr>
            <p:nvPr/>
          </p:nvSpPr>
          <p:spPr bwMode="auto">
            <a:xfrm>
              <a:off x="1300" y="2580"/>
              <a:ext cx="42" cy="52"/>
            </a:xfrm>
            <a:custGeom>
              <a:avLst/>
              <a:gdLst>
                <a:gd name="T0" fmla="*/ 26 w 42"/>
                <a:gd name="T1" fmla="*/ 52 h 52"/>
                <a:gd name="T2" fmla="*/ 37 w 42"/>
                <a:gd name="T3" fmla="*/ 42 h 52"/>
                <a:gd name="T4" fmla="*/ 42 w 42"/>
                <a:gd name="T5" fmla="*/ 31 h 52"/>
                <a:gd name="T6" fmla="*/ 42 w 42"/>
                <a:gd name="T7" fmla="*/ 26 h 52"/>
                <a:gd name="T8" fmla="*/ 37 w 42"/>
                <a:gd name="T9" fmla="*/ 15 h 52"/>
                <a:gd name="T10" fmla="*/ 31 w 42"/>
                <a:gd name="T11" fmla="*/ 5 h 52"/>
                <a:gd name="T12" fmla="*/ 21 w 42"/>
                <a:gd name="T13" fmla="*/ 0 h 52"/>
                <a:gd name="T14" fmla="*/ 10 w 42"/>
                <a:gd name="T15" fmla="*/ 0 h 52"/>
                <a:gd name="T16" fmla="*/ 0 w 42"/>
                <a:gd name="T17" fmla="*/ 0 h 52"/>
                <a:gd name="T18" fmla="*/ 5 w 42"/>
                <a:gd name="T19" fmla="*/ 0 h 52"/>
                <a:gd name="T20" fmla="*/ 10 w 42"/>
                <a:gd name="T21" fmla="*/ 5 h 52"/>
                <a:gd name="T22" fmla="*/ 21 w 42"/>
                <a:gd name="T23" fmla="*/ 21 h 52"/>
                <a:gd name="T24" fmla="*/ 26 w 42"/>
                <a:gd name="T25" fmla="*/ 36 h 52"/>
                <a:gd name="T26" fmla="*/ 26 w 42"/>
                <a:gd name="T27" fmla="*/ 52 h 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52"/>
                <a:gd name="T44" fmla="*/ 42 w 42"/>
                <a:gd name="T45" fmla="*/ 52 h 5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52">
                  <a:moveTo>
                    <a:pt x="26" y="52"/>
                  </a:moveTo>
                  <a:lnTo>
                    <a:pt x="37" y="42"/>
                  </a:lnTo>
                  <a:lnTo>
                    <a:pt x="42" y="31"/>
                  </a:lnTo>
                  <a:lnTo>
                    <a:pt x="42" y="26"/>
                  </a:lnTo>
                  <a:lnTo>
                    <a:pt x="37" y="15"/>
                  </a:lnTo>
                  <a:lnTo>
                    <a:pt x="31" y="5"/>
                  </a:lnTo>
                  <a:lnTo>
                    <a:pt x="21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5"/>
                  </a:lnTo>
                  <a:lnTo>
                    <a:pt x="21" y="21"/>
                  </a:lnTo>
                  <a:lnTo>
                    <a:pt x="26" y="36"/>
                  </a:lnTo>
                  <a:lnTo>
                    <a:pt x="26" y="52"/>
                  </a:lnTo>
                  <a:close/>
                </a:path>
              </a:pathLst>
            </a:custGeom>
            <a:solidFill>
              <a:srgbClr val="A1B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sy0073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4813"/>
            <a:ext cx="762000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100" y="1943100"/>
            <a:ext cx="8610599" cy="3086100"/>
          </a:xfrm>
        </p:spPr>
        <p:txBody>
          <a:bodyPr/>
          <a:lstStyle/>
          <a:p>
            <a:r>
              <a:rPr lang="en-US" dirty="0" smtClean="0"/>
              <a:t>Toxicology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tudy of </a:t>
            </a:r>
            <a:r>
              <a:rPr lang="en-US" dirty="0" smtClean="0">
                <a:solidFill>
                  <a:srgbClr val="FFFF00"/>
                </a:solidFill>
              </a:rPr>
              <a:t>adverse systemic effects</a:t>
            </a:r>
            <a:r>
              <a:rPr lang="en-US" dirty="0" smtClean="0"/>
              <a:t> of chemicals</a:t>
            </a:r>
          </a:p>
          <a:p>
            <a:pPr lvl="1"/>
            <a:r>
              <a:rPr lang="en-US" i="1" dirty="0" smtClean="0"/>
              <a:t>Not just the study of poisons.</a:t>
            </a:r>
            <a:r>
              <a:rPr lang="en-US" dirty="0" smtClean="0"/>
              <a:t> Many substances can be toxic but aren’t classed as poisons!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 bldLvl="2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0"/>
            <a:ext cx="6324600" cy="2560638"/>
          </a:xfrm>
        </p:spPr>
        <p:txBody>
          <a:bodyPr/>
          <a:lstStyle/>
          <a:p>
            <a:r>
              <a:rPr lang="en-US" smtClean="0"/>
              <a:t>Poison</a:t>
            </a:r>
          </a:p>
          <a:p>
            <a:pPr lvl="1"/>
            <a:r>
              <a:rPr lang="en-US" smtClean="0"/>
              <a:t>Produces illness or death</a:t>
            </a:r>
          </a:p>
          <a:p>
            <a:pPr lvl="1"/>
            <a:r>
              <a:rPr lang="en-US" smtClean="0"/>
              <a:t>When taken in small quantities</a:t>
            </a:r>
          </a:p>
        </p:txBody>
      </p:sp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230188" y="2133600"/>
          <a:ext cx="307022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1" name="Clip" r:id="rId3" imgW="1300277" imgH="1548994" progId="MS_ClipArt_Gallery.2">
                  <p:embed/>
                </p:oleObj>
              </mc:Choice>
              <mc:Fallback>
                <p:oleObj name="Clip" r:id="rId3" imgW="1300277" imgH="1548994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8" y="2133600"/>
                        <a:ext cx="307022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SDS - How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1676400"/>
            <a:ext cx="5095875" cy="3703638"/>
          </a:xfrm>
        </p:spPr>
        <p:txBody>
          <a:bodyPr/>
          <a:lstStyle/>
          <a:p>
            <a:r>
              <a:rPr lang="en-US" dirty="0" smtClean="0"/>
              <a:t>Transmits info via:</a:t>
            </a:r>
          </a:p>
          <a:p>
            <a:pPr lvl="1"/>
            <a:r>
              <a:rPr lang="en-US" dirty="0" err="1" smtClean="0"/>
              <a:t>Haz</a:t>
            </a:r>
            <a:r>
              <a:rPr lang="en-US" dirty="0" smtClean="0"/>
              <a:t>. Comm. Program</a:t>
            </a:r>
          </a:p>
          <a:p>
            <a:pPr lvl="1"/>
            <a:r>
              <a:rPr lang="en-US" dirty="0" smtClean="0"/>
              <a:t>Container labeling</a:t>
            </a:r>
          </a:p>
          <a:p>
            <a:pPr lvl="1"/>
            <a:r>
              <a:rPr lang="en-US" dirty="0" smtClean="0"/>
              <a:t>MSDS/SDS</a:t>
            </a:r>
          </a:p>
          <a:p>
            <a:pPr lvl="1"/>
            <a:r>
              <a:rPr lang="en-US" dirty="0" smtClean="0"/>
              <a:t>Employee training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09700"/>
            <a:ext cx="3371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DOT Requirements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6848475" cy="3703637"/>
          </a:xfrm>
        </p:spPr>
        <p:txBody>
          <a:bodyPr/>
          <a:lstStyle/>
          <a:p>
            <a:r>
              <a:rPr lang="en-US" smtClean="0"/>
              <a:t>LD</a:t>
            </a:r>
            <a:r>
              <a:rPr lang="en-US" baseline="-25000" smtClean="0"/>
              <a:t>50</a:t>
            </a:r>
            <a:r>
              <a:rPr lang="en-US" smtClean="0"/>
              <a:t> less than 50 milligram per kilogram of body weight</a:t>
            </a:r>
          </a:p>
          <a:p>
            <a:r>
              <a:rPr lang="en-US" smtClean="0"/>
              <a:t>Placards</a:t>
            </a:r>
          </a:p>
          <a:p>
            <a:pPr lvl="1"/>
            <a:r>
              <a:rPr lang="en-US" smtClean="0"/>
              <a:t>Poison Gas 2</a:t>
            </a:r>
          </a:p>
          <a:p>
            <a:pPr lvl="1"/>
            <a:r>
              <a:rPr lang="en-US" smtClean="0"/>
              <a:t>Poison 6.1</a:t>
            </a:r>
          </a:p>
          <a:p>
            <a:pPr lvl="1"/>
            <a:r>
              <a:rPr lang="en-US" smtClean="0"/>
              <a:t>Poison 6.2</a:t>
            </a:r>
          </a:p>
        </p:txBody>
      </p:sp>
      <p:sp>
        <p:nvSpPr>
          <p:cNvPr id="102404" name="AutoShape 4"/>
          <p:cNvSpPr>
            <a:spLocks noChangeArrowheads="1"/>
          </p:cNvSpPr>
          <p:nvPr/>
        </p:nvSpPr>
        <p:spPr bwMode="auto">
          <a:xfrm>
            <a:off x="5410200" y="2362200"/>
            <a:ext cx="3327400" cy="3327400"/>
          </a:xfrm>
          <a:prstGeom prst="diamond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5" name="Object 5"/>
          <p:cNvGraphicFramePr>
            <a:graphicFrameLocks noChangeAspect="1"/>
          </p:cNvGraphicFramePr>
          <p:nvPr/>
        </p:nvGraphicFramePr>
        <p:xfrm>
          <a:off x="6327775" y="3125788"/>
          <a:ext cx="1520825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6" name="Clip" r:id="rId3" imgW="1520647" imgH="1066190" progId="MS_ClipArt_Gallery.2">
                  <p:embed/>
                </p:oleObj>
              </mc:Choice>
              <mc:Fallback>
                <p:oleObj name="Clip" r:id="rId3" imgW="1520647" imgH="106619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7775" y="3125788"/>
                        <a:ext cx="1520825" cy="1065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Limits of Toxicology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9925" y="1752600"/>
            <a:ext cx="5781675" cy="2971800"/>
          </a:xfrm>
        </p:spPr>
        <p:txBody>
          <a:bodyPr/>
          <a:lstStyle/>
          <a:p>
            <a:r>
              <a:rPr lang="en-US" smtClean="0"/>
              <a:t>Most exposure levels based on animal tests</a:t>
            </a:r>
          </a:p>
          <a:p>
            <a:r>
              <a:rPr lang="en-US" smtClean="0"/>
              <a:t>Test results with animals often different than results with humans</a:t>
            </a:r>
          </a:p>
        </p:txBody>
      </p:sp>
      <p:graphicFrame>
        <p:nvGraphicFramePr>
          <p:cNvPr id="103428" name="Object 6"/>
          <p:cNvGraphicFramePr>
            <a:graphicFrameLocks noChangeAspect="1"/>
          </p:cNvGraphicFramePr>
          <p:nvPr/>
        </p:nvGraphicFramePr>
        <p:xfrm>
          <a:off x="152400" y="1593850"/>
          <a:ext cx="3059113" cy="343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9" name="Clip" r:id="rId3" imgW="3058562" imgH="3435790" progId="MS_ClipArt_Gallery.2">
                  <p:embed/>
                </p:oleObj>
              </mc:Choice>
              <mc:Fallback>
                <p:oleObj name="Clip" r:id="rId3" imgW="3058562" imgH="343579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93850"/>
                        <a:ext cx="3059113" cy="343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Assessing Toxicity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Measures of toxicity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are many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Sources of information on toxicity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NIOSH Pocket Guide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Safety Data Sheets (SDS)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Toxicity</a:t>
            </a:r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8575675" cy="3703637"/>
          </a:xfrm>
        </p:spPr>
        <p:txBody>
          <a:bodyPr/>
          <a:lstStyle/>
          <a:p>
            <a:r>
              <a:rPr lang="en-US" smtClean="0"/>
              <a:t>Tools are available</a:t>
            </a:r>
          </a:p>
          <a:p>
            <a:pPr lvl="1"/>
            <a:r>
              <a:rPr lang="en-US" smtClean="0"/>
              <a:t>Many measure chronic exposure only</a:t>
            </a:r>
          </a:p>
          <a:p>
            <a:pPr lvl="1"/>
            <a:r>
              <a:rPr lang="en-US" smtClean="0"/>
              <a:t>May not applicable to emergency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Toxicity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IDLH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I</a:t>
            </a:r>
            <a:r>
              <a:rPr lang="en-US" smtClean="0"/>
              <a:t>mmediately </a:t>
            </a:r>
            <a:r>
              <a:rPr lang="en-US" smtClean="0">
                <a:solidFill>
                  <a:srgbClr val="FFFF00"/>
                </a:solidFill>
              </a:rPr>
              <a:t>D</a:t>
            </a:r>
            <a:r>
              <a:rPr lang="en-US" smtClean="0"/>
              <a:t>angerous to </a:t>
            </a:r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ife &amp; </a:t>
            </a:r>
            <a:r>
              <a:rPr lang="en-US" smtClean="0">
                <a:solidFill>
                  <a:srgbClr val="FFFF00"/>
                </a:solidFill>
              </a:rPr>
              <a:t>H</a:t>
            </a:r>
            <a:r>
              <a:rPr lang="en-US" smtClean="0"/>
              <a:t>ealth</a:t>
            </a:r>
          </a:p>
          <a:p>
            <a:r>
              <a:rPr lang="en-US" smtClean="0"/>
              <a:t>TLV™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T</a:t>
            </a:r>
            <a:r>
              <a:rPr lang="en-US" smtClean="0"/>
              <a:t>hreshold </a:t>
            </a:r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imit </a:t>
            </a:r>
            <a:r>
              <a:rPr lang="en-US" smtClean="0">
                <a:solidFill>
                  <a:srgbClr val="FFFF00"/>
                </a:solidFill>
              </a:rPr>
              <a:t>V</a:t>
            </a:r>
            <a:r>
              <a:rPr lang="en-US" smtClean="0"/>
              <a:t>alue</a:t>
            </a:r>
          </a:p>
          <a:p>
            <a:r>
              <a:rPr lang="en-US" smtClean="0"/>
              <a:t>STEL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S</a:t>
            </a:r>
            <a:r>
              <a:rPr lang="en-US" smtClean="0"/>
              <a:t>hort </a:t>
            </a:r>
            <a:r>
              <a:rPr lang="en-US" smtClean="0">
                <a:solidFill>
                  <a:srgbClr val="FFFF00"/>
                </a:solidFill>
              </a:rPr>
              <a:t>T</a:t>
            </a:r>
            <a:r>
              <a:rPr lang="en-US" smtClean="0"/>
              <a:t>erm </a:t>
            </a:r>
            <a:r>
              <a:rPr lang="en-US" smtClean="0">
                <a:solidFill>
                  <a:srgbClr val="FFFF00"/>
                </a:solidFill>
              </a:rPr>
              <a:t>E</a:t>
            </a:r>
            <a:r>
              <a:rPr lang="en-US" smtClean="0"/>
              <a:t>xposure </a:t>
            </a:r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imit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3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Toxicity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PEL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P</a:t>
            </a:r>
            <a:r>
              <a:rPr lang="en-US" smtClean="0"/>
              <a:t>ermissible </a:t>
            </a:r>
            <a:r>
              <a:rPr lang="en-US" smtClean="0">
                <a:solidFill>
                  <a:srgbClr val="FFFF00"/>
                </a:solidFill>
              </a:rPr>
              <a:t>E</a:t>
            </a:r>
            <a:r>
              <a:rPr lang="en-US" smtClean="0"/>
              <a:t>xposure </a:t>
            </a:r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imit</a:t>
            </a:r>
          </a:p>
          <a:p>
            <a:r>
              <a:rPr lang="en-US" smtClean="0"/>
              <a:t>MLD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M</a:t>
            </a:r>
            <a:r>
              <a:rPr lang="en-US" smtClean="0"/>
              <a:t>inimum </a:t>
            </a:r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ethal </a:t>
            </a:r>
            <a:r>
              <a:rPr lang="en-US" smtClean="0">
                <a:solidFill>
                  <a:srgbClr val="FFFF00"/>
                </a:solidFill>
              </a:rPr>
              <a:t>D</a:t>
            </a:r>
            <a:r>
              <a:rPr lang="en-US" smtClean="0"/>
              <a:t>ose</a:t>
            </a:r>
          </a:p>
          <a:p>
            <a:r>
              <a:rPr lang="en-US" smtClean="0"/>
              <a:t>ERPG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E</a:t>
            </a:r>
            <a:r>
              <a:rPr lang="en-US" smtClean="0"/>
              <a:t>mergency </a:t>
            </a:r>
            <a:r>
              <a:rPr lang="en-US" smtClean="0">
                <a:solidFill>
                  <a:srgbClr val="FFFF00"/>
                </a:solidFill>
              </a:rPr>
              <a:t>R</a:t>
            </a:r>
            <a:r>
              <a:rPr lang="en-US" smtClean="0"/>
              <a:t>esponse </a:t>
            </a:r>
            <a:r>
              <a:rPr lang="en-US" smtClean="0">
                <a:solidFill>
                  <a:srgbClr val="FFFF00"/>
                </a:solidFill>
              </a:rPr>
              <a:t>P</a:t>
            </a:r>
            <a:r>
              <a:rPr lang="en-US" smtClean="0"/>
              <a:t>lanning </a:t>
            </a:r>
            <a:r>
              <a:rPr lang="en-US" smtClean="0">
                <a:solidFill>
                  <a:srgbClr val="FFFF00"/>
                </a:solidFill>
              </a:rPr>
              <a:t>G</a:t>
            </a:r>
            <a:r>
              <a:rPr lang="en-US" smtClean="0"/>
              <a:t>uide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Measuring Toxicity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LD/LC 50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ethal </a:t>
            </a:r>
            <a:r>
              <a:rPr lang="en-US" smtClean="0">
                <a:solidFill>
                  <a:srgbClr val="FFFF00"/>
                </a:solidFill>
              </a:rPr>
              <a:t>D</a:t>
            </a:r>
            <a:r>
              <a:rPr lang="en-US" smtClean="0"/>
              <a:t>ose 50%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L</a:t>
            </a:r>
            <a:r>
              <a:rPr lang="en-US" smtClean="0"/>
              <a:t>ethal </a:t>
            </a:r>
            <a:r>
              <a:rPr lang="en-US" smtClean="0">
                <a:solidFill>
                  <a:srgbClr val="FFFF00"/>
                </a:solidFill>
              </a:rPr>
              <a:t>C</a:t>
            </a:r>
            <a:r>
              <a:rPr lang="en-US" smtClean="0"/>
              <a:t>oncentration 50%</a:t>
            </a:r>
          </a:p>
          <a:p>
            <a:r>
              <a:rPr lang="en-US" smtClean="0"/>
              <a:t>PPM/MgM</a:t>
            </a:r>
            <a:r>
              <a:rPr lang="en-US" baseline="30000" smtClean="0"/>
              <a:t>3</a:t>
            </a:r>
            <a:endParaRPr lang="en-US" smtClean="0"/>
          </a:p>
          <a:p>
            <a:pPr lvl="1"/>
            <a:r>
              <a:rPr lang="en-US" smtClean="0">
                <a:solidFill>
                  <a:srgbClr val="FFFF00"/>
                </a:solidFill>
              </a:rPr>
              <a:t>P</a:t>
            </a:r>
            <a:r>
              <a:rPr lang="en-US" smtClean="0"/>
              <a:t>arts </a:t>
            </a:r>
            <a:r>
              <a:rPr lang="en-US" smtClean="0">
                <a:solidFill>
                  <a:srgbClr val="FFFF00"/>
                </a:solidFill>
              </a:rPr>
              <a:t>P</a:t>
            </a:r>
            <a:r>
              <a:rPr lang="en-US" smtClean="0"/>
              <a:t>er </a:t>
            </a:r>
            <a:r>
              <a:rPr lang="en-US" smtClean="0">
                <a:solidFill>
                  <a:srgbClr val="FFFF00"/>
                </a:solidFill>
              </a:rPr>
              <a:t>M</a:t>
            </a:r>
            <a:r>
              <a:rPr lang="en-US" smtClean="0"/>
              <a:t>illion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M</a:t>
            </a:r>
            <a:r>
              <a:rPr lang="en-US" smtClean="0"/>
              <a:t>illi</a:t>
            </a:r>
            <a:r>
              <a:rPr lang="en-US" smtClean="0">
                <a:solidFill>
                  <a:srgbClr val="FFFF00"/>
                </a:solidFill>
              </a:rPr>
              <a:t>g</a:t>
            </a:r>
            <a:r>
              <a:rPr lang="en-US" smtClean="0"/>
              <a:t>rams Per Cubic </a:t>
            </a:r>
            <a:r>
              <a:rPr lang="en-US" smtClean="0">
                <a:solidFill>
                  <a:srgbClr val="FFFF00"/>
                </a:solidFill>
              </a:rPr>
              <a:t>M</a:t>
            </a:r>
            <a:r>
              <a:rPr lang="en-US" smtClean="0"/>
              <a:t>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reeform 2"/>
          <p:cNvSpPr>
            <a:spLocks/>
          </p:cNvSpPr>
          <p:nvPr/>
        </p:nvSpPr>
        <p:spPr bwMode="auto">
          <a:xfrm flipV="1">
            <a:off x="0" y="1238250"/>
            <a:ext cx="8915400" cy="4779963"/>
          </a:xfrm>
          <a:custGeom>
            <a:avLst/>
            <a:gdLst>
              <a:gd name="T0" fmla="*/ 2147483647 w 951"/>
              <a:gd name="T1" fmla="*/ 2147483647 h 510"/>
              <a:gd name="T2" fmla="*/ 2147483647 w 951"/>
              <a:gd name="T3" fmla="*/ 2147483647 h 510"/>
              <a:gd name="T4" fmla="*/ 2147483647 w 951"/>
              <a:gd name="T5" fmla="*/ 2147483647 h 510"/>
              <a:gd name="T6" fmla="*/ 2147483647 w 951"/>
              <a:gd name="T7" fmla="*/ 2147483647 h 510"/>
              <a:gd name="T8" fmla="*/ 2147483647 w 951"/>
              <a:gd name="T9" fmla="*/ 2147483647 h 510"/>
              <a:gd name="T10" fmla="*/ 2147483647 w 951"/>
              <a:gd name="T11" fmla="*/ 2147483647 h 510"/>
              <a:gd name="T12" fmla="*/ 2147483647 w 951"/>
              <a:gd name="T13" fmla="*/ 2147483647 h 510"/>
              <a:gd name="T14" fmla="*/ 0 w 951"/>
              <a:gd name="T15" fmla="*/ 0 h 510"/>
              <a:gd name="T16" fmla="*/ 0 w 951"/>
              <a:gd name="T17" fmla="*/ 2147483647 h 510"/>
              <a:gd name="T18" fmla="*/ 2147483647 w 951"/>
              <a:gd name="T19" fmla="*/ 2147483647 h 510"/>
              <a:gd name="T20" fmla="*/ 2147483647 w 951"/>
              <a:gd name="T21" fmla="*/ 2147483647 h 510"/>
              <a:gd name="T22" fmla="*/ 2147483647 w 951"/>
              <a:gd name="T23" fmla="*/ 2147483647 h 510"/>
              <a:gd name="T24" fmla="*/ 2147483647 w 951"/>
              <a:gd name="T25" fmla="*/ 2147483647 h 510"/>
              <a:gd name="T26" fmla="*/ 2147483647 w 951"/>
              <a:gd name="T27" fmla="*/ 2147483647 h 510"/>
              <a:gd name="T28" fmla="*/ 2147483647 w 951"/>
              <a:gd name="T29" fmla="*/ 2147483647 h 510"/>
              <a:gd name="T30" fmla="*/ 2147483647 w 951"/>
              <a:gd name="T31" fmla="*/ 2147483647 h 510"/>
              <a:gd name="T32" fmla="*/ 2147483647 w 951"/>
              <a:gd name="T33" fmla="*/ 2147483647 h 510"/>
              <a:gd name="T34" fmla="*/ 2147483647 w 951"/>
              <a:gd name="T35" fmla="*/ 2147483647 h 510"/>
              <a:gd name="T36" fmla="*/ 2147483647 w 951"/>
              <a:gd name="T37" fmla="*/ 2147483647 h 510"/>
              <a:gd name="T38" fmla="*/ 2147483647 w 951"/>
              <a:gd name="T39" fmla="*/ 2147483647 h 51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951"/>
              <a:gd name="T61" fmla="*/ 0 h 510"/>
              <a:gd name="T62" fmla="*/ 951 w 951"/>
              <a:gd name="T63" fmla="*/ 510 h 51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951" h="510">
                <a:moveTo>
                  <a:pt x="912" y="391"/>
                </a:moveTo>
                <a:lnTo>
                  <a:pt x="785" y="173"/>
                </a:lnTo>
                <a:lnTo>
                  <a:pt x="661" y="255"/>
                </a:lnTo>
                <a:lnTo>
                  <a:pt x="520" y="90"/>
                </a:lnTo>
                <a:lnTo>
                  <a:pt x="388" y="197"/>
                </a:lnTo>
                <a:lnTo>
                  <a:pt x="277" y="117"/>
                </a:lnTo>
                <a:lnTo>
                  <a:pt x="186" y="176"/>
                </a:lnTo>
                <a:lnTo>
                  <a:pt x="0" y="0"/>
                </a:lnTo>
                <a:lnTo>
                  <a:pt x="0" y="61"/>
                </a:lnTo>
                <a:lnTo>
                  <a:pt x="186" y="240"/>
                </a:lnTo>
                <a:lnTo>
                  <a:pt x="277" y="180"/>
                </a:lnTo>
                <a:lnTo>
                  <a:pt x="388" y="259"/>
                </a:lnTo>
                <a:lnTo>
                  <a:pt x="520" y="151"/>
                </a:lnTo>
                <a:lnTo>
                  <a:pt x="661" y="316"/>
                </a:lnTo>
                <a:lnTo>
                  <a:pt x="785" y="234"/>
                </a:lnTo>
                <a:lnTo>
                  <a:pt x="881" y="405"/>
                </a:lnTo>
                <a:lnTo>
                  <a:pt x="843" y="422"/>
                </a:lnTo>
                <a:lnTo>
                  <a:pt x="943" y="510"/>
                </a:lnTo>
                <a:lnTo>
                  <a:pt x="951" y="374"/>
                </a:lnTo>
                <a:lnTo>
                  <a:pt x="912" y="391"/>
                </a:lnTo>
                <a:close/>
              </a:path>
            </a:pathLst>
          </a:custGeom>
          <a:solidFill>
            <a:srgbClr val="B3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r>
              <a:rPr lang="en-US" smtClean="0"/>
              <a:t>Dose-Response Relationship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85925" y="1782763"/>
            <a:ext cx="7153275" cy="3246437"/>
          </a:xfrm>
        </p:spPr>
        <p:txBody>
          <a:bodyPr/>
          <a:lstStyle/>
          <a:p>
            <a:r>
              <a:rPr lang="en-US" dirty="0" smtClean="0"/>
              <a:t>Effect depends on the dose</a:t>
            </a:r>
          </a:p>
          <a:p>
            <a:r>
              <a:rPr lang="en-US" dirty="0" smtClean="0"/>
              <a:t>Dose increases – severity of effect increases</a:t>
            </a:r>
          </a:p>
          <a:p>
            <a:r>
              <a:rPr lang="en-US" dirty="0" smtClean="0"/>
              <a:t>Severity of effect depends on duration of exposure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build="p" autoUpdateAnimBg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137" name="Rectangle 65"/>
          <p:cNvSpPr>
            <a:spLocks noGrp="1" noChangeArrowheads="1"/>
          </p:cNvSpPr>
          <p:nvPr>
            <p:ph type="title"/>
          </p:nvPr>
        </p:nvSpPr>
        <p:spPr>
          <a:xfrm>
            <a:off x="139700" y="549275"/>
            <a:ext cx="10515600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Routes of Entry &amp; Preventing Exposure</a:t>
            </a:r>
          </a:p>
        </p:txBody>
      </p:sp>
      <p:sp>
        <p:nvSpPr>
          <p:cNvPr id="131138" name="Rectangle 6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Inhalation - you breath it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Isolate and deny entry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Wear SCBA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Just stay away!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9" name="Picture 13" descr="http://www.impactlab.net/wp-content/uploads/2011/01/toxic-can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1524000"/>
            <a:ext cx="4695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571500"/>
            <a:ext cx="9131300" cy="10287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Routes of Entry &amp; Preventing Exposure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3900" y="1638300"/>
            <a:ext cx="5705475" cy="256063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Ingestion - you eat it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Isolate and deny entry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Don’t eat, smoke, drink at incident</a:t>
            </a:r>
            <a:r>
              <a:rPr lang="en-US" baseline="0" dirty="0" smtClean="0">
                <a:solidFill>
                  <a:srgbClr val="FF0000"/>
                </a:solidFill>
              </a:rPr>
              <a:t> scene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tech r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Major source of hazmat info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039225" cy="1028700"/>
          </a:xfrm>
        </p:spPr>
        <p:txBody>
          <a:bodyPr/>
          <a:lstStyle/>
          <a:p>
            <a:r>
              <a:rPr lang="en-US" sz="4000" dirty="0" smtClean="0"/>
              <a:t>Routes of Entry &amp; Preventing Exposure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8325" y="1782763"/>
            <a:ext cx="7229475" cy="2408237"/>
          </a:xfrm>
        </p:spPr>
        <p:txBody>
          <a:bodyPr/>
          <a:lstStyle/>
          <a:p>
            <a:r>
              <a:rPr lang="en-US" smtClean="0"/>
              <a:t>Absorption - soaks through skin</a:t>
            </a:r>
          </a:p>
          <a:p>
            <a:pPr lvl="1"/>
            <a:r>
              <a:rPr lang="en-US" smtClean="0"/>
              <a:t>Isolate and deny entry</a:t>
            </a:r>
          </a:p>
          <a:p>
            <a:pPr lvl="1"/>
            <a:r>
              <a:rPr lang="en-US" smtClean="0"/>
              <a:t>Wear proper PPE</a:t>
            </a:r>
          </a:p>
          <a:p>
            <a:pPr lvl="1"/>
            <a:r>
              <a:rPr lang="en-US" smtClean="0"/>
              <a:t>Decon any exposure</a:t>
            </a:r>
          </a:p>
        </p:txBody>
      </p:sp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00300"/>
            <a:ext cx="18002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6" descr="j0321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039225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Routes of Entry &amp; Preventing Exposure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47925" y="1782763"/>
            <a:ext cx="6086475" cy="24844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Injection - puncture wound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Isolate and deny entry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Wear proper PPE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How can this happen?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Remember!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2763"/>
            <a:ext cx="8140700" cy="3094037"/>
          </a:xfrm>
        </p:spPr>
        <p:txBody>
          <a:bodyPr/>
          <a:lstStyle/>
          <a:p>
            <a:r>
              <a:rPr lang="en-US" dirty="0" smtClean="0"/>
              <a:t>Vapor/gas may be odorless, colorless &amp; tasteless!</a:t>
            </a:r>
          </a:p>
          <a:p>
            <a:r>
              <a:rPr lang="en-US" dirty="0" smtClean="0"/>
              <a:t>You may be exposed before you know it!</a:t>
            </a:r>
          </a:p>
          <a:p>
            <a:r>
              <a:rPr lang="en-US" dirty="0" smtClean="0"/>
              <a:t>Approach safely - UUU</a:t>
            </a:r>
          </a:p>
          <a:p>
            <a:r>
              <a:rPr lang="en-US" dirty="0" smtClean="0"/>
              <a:t>Wear PPE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Causes of Exposure</a:t>
            </a: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Approaching downwind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Wind shifts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 wearing protective clothing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4"/>
          <p:cNvGraphicFramePr>
            <a:graphicFrameLocks noChangeAspect="1"/>
          </p:cNvGraphicFramePr>
          <p:nvPr/>
        </p:nvGraphicFramePr>
        <p:xfrm>
          <a:off x="1138238" y="30226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1" r:id="rId3" imgW="1865376" imgH="1865376" progId="MS_ClipArt_Gallery">
                  <p:embed/>
                </p:oleObj>
              </mc:Choice>
              <mc:Fallback>
                <p:oleObj r:id="rId3" imgW="1865376" imgH="1865376" progId="MS_ClipArt_Gallery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8" y="30226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739" name="Group 5"/>
          <p:cNvGrpSpPr>
            <a:grpSpLocks/>
          </p:cNvGrpSpPr>
          <p:nvPr/>
        </p:nvGrpSpPr>
        <p:grpSpPr bwMode="auto">
          <a:xfrm>
            <a:off x="4038600" y="3113088"/>
            <a:ext cx="3933825" cy="3059112"/>
            <a:chOff x="2544" y="1305"/>
            <a:chExt cx="2478" cy="1927"/>
          </a:xfrm>
        </p:grpSpPr>
        <p:sp>
          <p:nvSpPr>
            <p:cNvPr id="116742" name="Freeform 6"/>
            <p:cNvSpPr>
              <a:spLocks/>
            </p:cNvSpPr>
            <p:nvPr/>
          </p:nvSpPr>
          <p:spPr bwMode="auto">
            <a:xfrm>
              <a:off x="2590" y="1342"/>
              <a:ext cx="2396" cy="1832"/>
            </a:xfrm>
            <a:custGeom>
              <a:avLst/>
              <a:gdLst>
                <a:gd name="T0" fmla="*/ 0 w 2396"/>
                <a:gd name="T1" fmla="*/ 714 h 1832"/>
                <a:gd name="T2" fmla="*/ 544 w 2396"/>
                <a:gd name="T3" fmla="*/ 482 h 1832"/>
                <a:gd name="T4" fmla="*/ 513 w 2396"/>
                <a:gd name="T5" fmla="*/ 159 h 1832"/>
                <a:gd name="T6" fmla="*/ 415 w 2396"/>
                <a:gd name="T7" fmla="*/ 61 h 1832"/>
                <a:gd name="T8" fmla="*/ 513 w 2396"/>
                <a:gd name="T9" fmla="*/ 56 h 1832"/>
                <a:gd name="T10" fmla="*/ 574 w 2396"/>
                <a:gd name="T11" fmla="*/ 103 h 1832"/>
                <a:gd name="T12" fmla="*/ 652 w 2396"/>
                <a:gd name="T13" fmla="*/ 452 h 1832"/>
                <a:gd name="T14" fmla="*/ 908 w 2396"/>
                <a:gd name="T15" fmla="*/ 369 h 1832"/>
                <a:gd name="T16" fmla="*/ 857 w 2396"/>
                <a:gd name="T17" fmla="*/ 0 h 1832"/>
                <a:gd name="T18" fmla="*/ 949 w 2396"/>
                <a:gd name="T19" fmla="*/ 66 h 1832"/>
                <a:gd name="T20" fmla="*/ 990 w 2396"/>
                <a:gd name="T21" fmla="*/ 334 h 1832"/>
                <a:gd name="T22" fmla="*/ 1067 w 2396"/>
                <a:gd name="T23" fmla="*/ 324 h 1832"/>
                <a:gd name="T24" fmla="*/ 2396 w 2396"/>
                <a:gd name="T25" fmla="*/ 991 h 1832"/>
                <a:gd name="T26" fmla="*/ 1169 w 2396"/>
                <a:gd name="T27" fmla="*/ 1832 h 1832"/>
                <a:gd name="T28" fmla="*/ 0 w 2396"/>
                <a:gd name="T29" fmla="*/ 714 h 1832"/>
                <a:gd name="T30" fmla="*/ 0 w 2396"/>
                <a:gd name="T31" fmla="*/ 714 h 18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96"/>
                <a:gd name="T49" fmla="*/ 0 h 1832"/>
                <a:gd name="T50" fmla="*/ 2396 w 2396"/>
                <a:gd name="T51" fmla="*/ 1832 h 18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96" h="1832">
                  <a:moveTo>
                    <a:pt x="0" y="714"/>
                  </a:moveTo>
                  <a:lnTo>
                    <a:pt x="544" y="482"/>
                  </a:lnTo>
                  <a:lnTo>
                    <a:pt x="513" y="159"/>
                  </a:lnTo>
                  <a:lnTo>
                    <a:pt x="415" y="61"/>
                  </a:lnTo>
                  <a:lnTo>
                    <a:pt x="513" y="56"/>
                  </a:lnTo>
                  <a:lnTo>
                    <a:pt x="574" y="103"/>
                  </a:lnTo>
                  <a:lnTo>
                    <a:pt x="652" y="452"/>
                  </a:lnTo>
                  <a:lnTo>
                    <a:pt x="908" y="369"/>
                  </a:lnTo>
                  <a:lnTo>
                    <a:pt x="857" y="0"/>
                  </a:lnTo>
                  <a:lnTo>
                    <a:pt x="949" y="66"/>
                  </a:lnTo>
                  <a:lnTo>
                    <a:pt x="990" y="334"/>
                  </a:lnTo>
                  <a:lnTo>
                    <a:pt x="1067" y="324"/>
                  </a:lnTo>
                  <a:lnTo>
                    <a:pt x="2396" y="991"/>
                  </a:lnTo>
                  <a:lnTo>
                    <a:pt x="1169" y="1832"/>
                  </a:lnTo>
                  <a:lnTo>
                    <a:pt x="0" y="7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3" name="Freeform 7"/>
            <p:cNvSpPr>
              <a:spLocks/>
            </p:cNvSpPr>
            <p:nvPr/>
          </p:nvSpPr>
          <p:spPr bwMode="auto">
            <a:xfrm>
              <a:off x="2666" y="1876"/>
              <a:ext cx="2150" cy="1274"/>
            </a:xfrm>
            <a:custGeom>
              <a:avLst/>
              <a:gdLst>
                <a:gd name="T0" fmla="*/ 437 w 2150"/>
                <a:gd name="T1" fmla="*/ 0 h 1274"/>
                <a:gd name="T2" fmla="*/ 0 w 2150"/>
                <a:gd name="T3" fmla="*/ 200 h 1274"/>
                <a:gd name="T4" fmla="*/ 1088 w 2150"/>
                <a:gd name="T5" fmla="*/ 1274 h 1274"/>
                <a:gd name="T6" fmla="*/ 2150 w 2150"/>
                <a:gd name="T7" fmla="*/ 529 h 1274"/>
                <a:gd name="T8" fmla="*/ 1078 w 2150"/>
                <a:gd name="T9" fmla="*/ 1166 h 1274"/>
                <a:gd name="T10" fmla="*/ 103 w 2150"/>
                <a:gd name="T11" fmla="*/ 252 h 1274"/>
                <a:gd name="T12" fmla="*/ 186 w 2150"/>
                <a:gd name="T13" fmla="*/ 144 h 1274"/>
                <a:gd name="T14" fmla="*/ 437 w 2150"/>
                <a:gd name="T15" fmla="*/ 0 h 1274"/>
                <a:gd name="T16" fmla="*/ 437 w 2150"/>
                <a:gd name="T17" fmla="*/ 0 h 1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50"/>
                <a:gd name="T28" fmla="*/ 0 h 1274"/>
                <a:gd name="T29" fmla="*/ 2150 w 2150"/>
                <a:gd name="T30" fmla="*/ 1274 h 1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50" h="1274">
                  <a:moveTo>
                    <a:pt x="437" y="0"/>
                  </a:moveTo>
                  <a:lnTo>
                    <a:pt x="0" y="200"/>
                  </a:lnTo>
                  <a:lnTo>
                    <a:pt x="1088" y="1274"/>
                  </a:lnTo>
                  <a:lnTo>
                    <a:pt x="2150" y="529"/>
                  </a:lnTo>
                  <a:lnTo>
                    <a:pt x="1078" y="1166"/>
                  </a:lnTo>
                  <a:lnTo>
                    <a:pt x="103" y="252"/>
                  </a:lnTo>
                  <a:lnTo>
                    <a:pt x="186" y="144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FFDB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4" name="Freeform 8"/>
            <p:cNvSpPr>
              <a:spLocks/>
            </p:cNvSpPr>
            <p:nvPr/>
          </p:nvSpPr>
          <p:spPr bwMode="auto">
            <a:xfrm>
              <a:off x="2867" y="2071"/>
              <a:ext cx="1816" cy="878"/>
            </a:xfrm>
            <a:custGeom>
              <a:avLst/>
              <a:gdLst>
                <a:gd name="T0" fmla="*/ 0 w 1816"/>
                <a:gd name="T1" fmla="*/ 0 h 878"/>
                <a:gd name="T2" fmla="*/ 5 w 1816"/>
                <a:gd name="T3" fmla="*/ 128 h 878"/>
                <a:gd name="T4" fmla="*/ 887 w 1816"/>
                <a:gd name="T5" fmla="*/ 878 h 878"/>
                <a:gd name="T6" fmla="*/ 1796 w 1816"/>
                <a:gd name="T7" fmla="*/ 308 h 878"/>
                <a:gd name="T8" fmla="*/ 1816 w 1816"/>
                <a:gd name="T9" fmla="*/ 149 h 878"/>
                <a:gd name="T10" fmla="*/ 919 w 1816"/>
                <a:gd name="T11" fmla="*/ 647 h 878"/>
                <a:gd name="T12" fmla="*/ 0 w 1816"/>
                <a:gd name="T13" fmla="*/ 0 h 878"/>
                <a:gd name="T14" fmla="*/ 0 w 1816"/>
                <a:gd name="T15" fmla="*/ 0 h 8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16"/>
                <a:gd name="T25" fmla="*/ 0 h 878"/>
                <a:gd name="T26" fmla="*/ 1816 w 1816"/>
                <a:gd name="T27" fmla="*/ 878 h 8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16" h="878">
                  <a:moveTo>
                    <a:pt x="0" y="0"/>
                  </a:moveTo>
                  <a:lnTo>
                    <a:pt x="5" y="128"/>
                  </a:lnTo>
                  <a:lnTo>
                    <a:pt x="887" y="878"/>
                  </a:lnTo>
                  <a:lnTo>
                    <a:pt x="1796" y="308"/>
                  </a:lnTo>
                  <a:lnTo>
                    <a:pt x="1816" y="149"/>
                  </a:lnTo>
                  <a:lnTo>
                    <a:pt x="919" y="6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5" name="Freeform 9"/>
            <p:cNvSpPr>
              <a:spLocks/>
            </p:cNvSpPr>
            <p:nvPr/>
          </p:nvSpPr>
          <p:spPr bwMode="auto">
            <a:xfrm>
              <a:off x="2815" y="1367"/>
              <a:ext cx="432" cy="714"/>
            </a:xfrm>
            <a:custGeom>
              <a:avLst/>
              <a:gdLst>
                <a:gd name="T0" fmla="*/ 432 w 432"/>
                <a:gd name="T1" fmla="*/ 596 h 714"/>
                <a:gd name="T2" fmla="*/ 365 w 432"/>
                <a:gd name="T3" fmla="*/ 56 h 714"/>
                <a:gd name="T4" fmla="*/ 252 w 432"/>
                <a:gd name="T5" fmla="*/ 0 h 714"/>
                <a:gd name="T6" fmla="*/ 113 w 432"/>
                <a:gd name="T7" fmla="*/ 16 h 714"/>
                <a:gd name="T8" fmla="*/ 47 w 432"/>
                <a:gd name="T9" fmla="*/ 88 h 714"/>
                <a:gd name="T10" fmla="*/ 0 w 432"/>
                <a:gd name="T11" fmla="*/ 714 h 714"/>
                <a:gd name="T12" fmla="*/ 98 w 432"/>
                <a:gd name="T13" fmla="*/ 550 h 714"/>
                <a:gd name="T14" fmla="*/ 123 w 432"/>
                <a:gd name="T15" fmla="*/ 159 h 714"/>
                <a:gd name="T16" fmla="*/ 170 w 432"/>
                <a:gd name="T17" fmla="*/ 103 h 714"/>
                <a:gd name="T18" fmla="*/ 231 w 432"/>
                <a:gd name="T19" fmla="*/ 98 h 714"/>
                <a:gd name="T20" fmla="*/ 277 w 432"/>
                <a:gd name="T21" fmla="*/ 144 h 714"/>
                <a:gd name="T22" fmla="*/ 319 w 432"/>
                <a:gd name="T23" fmla="*/ 627 h 714"/>
                <a:gd name="T24" fmla="*/ 360 w 432"/>
                <a:gd name="T25" fmla="*/ 643 h 714"/>
                <a:gd name="T26" fmla="*/ 309 w 432"/>
                <a:gd name="T27" fmla="*/ 129 h 714"/>
                <a:gd name="T28" fmla="*/ 236 w 432"/>
                <a:gd name="T29" fmla="*/ 46 h 714"/>
                <a:gd name="T30" fmla="*/ 298 w 432"/>
                <a:gd name="T31" fmla="*/ 46 h 714"/>
                <a:gd name="T32" fmla="*/ 339 w 432"/>
                <a:gd name="T33" fmla="*/ 113 h 714"/>
                <a:gd name="T34" fmla="*/ 432 w 432"/>
                <a:gd name="T35" fmla="*/ 596 h 714"/>
                <a:gd name="T36" fmla="*/ 432 w 432"/>
                <a:gd name="T37" fmla="*/ 596 h 71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714"/>
                <a:gd name="T59" fmla="*/ 432 w 432"/>
                <a:gd name="T60" fmla="*/ 714 h 71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714">
                  <a:moveTo>
                    <a:pt x="432" y="596"/>
                  </a:moveTo>
                  <a:lnTo>
                    <a:pt x="365" y="56"/>
                  </a:lnTo>
                  <a:lnTo>
                    <a:pt x="252" y="0"/>
                  </a:lnTo>
                  <a:lnTo>
                    <a:pt x="113" y="16"/>
                  </a:lnTo>
                  <a:lnTo>
                    <a:pt x="47" y="88"/>
                  </a:lnTo>
                  <a:lnTo>
                    <a:pt x="0" y="714"/>
                  </a:lnTo>
                  <a:lnTo>
                    <a:pt x="98" y="550"/>
                  </a:lnTo>
                  <a:lnTo>
                    <a:pt x="123" y="159"/>
                  </a:lnTo>
                  <a:lnTo>
                    <a:pt x="170" y="103"/>
                  </a:lnTo>
                  <a:lnTo>
                    <a:pt x="231" y="98"/>
                  </a:lnTo>
                  <a:lnTo>
                    <a:pt x="277" y="144"/>
                  </a:lnTo>
                  <a:lnTo>
                    <a:pt x="319" y="627"/>
                  </a:lnTo>
                  <a:lnTo>
                    <a:pt x="360" y="643"/>
                  </a:lnTo>
                  <a:lnTo>
                    <a:pt x="309" y="129"/>
                  </a:lnTo>
                  <a:lnTo>
                    <a:pt x="236" y="46"/>
                  </a:lnTo>
                  <a:lnTo>
                    <a:pt x="298" y="46"/>
                  </a:lnTo>
                  <a:lnTo>
                    <a:pt x="339" y="113"/>
                  </a:lnTo>
                  <a:lnTo>
                    <a:pt x="432" y="5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6" name="Freeform 10"/>
            <p:cNvSpPr>
              <a:spLocks/>
            </p:cNvSpPr>
            <p:nvPr/>
          </p:nvSpPr>
          <p:spPr bwMode="auto">
            <a:xfrm>
              <a:off x="3215" y="1305"/>
              <a:ext cx="390" cy="576"/>
            </a:xfrm>
            <a:custGeom>
              <a:avLst/>
              <a:gdLst>
                <a:gd name="T0" fmla="*/ 283 w 390"/>
                <a:gd name="T1" fmla="*/ 545 h 576"/>
                <a:gd name="T2" fmla="*/ 232 w 390"/>
                <a:gd name="T3" fmla="*/ 135 h 576"/>
                <a:gd name="T4" fmla="*/ 186 w 390"/>
                <a:gd name="T5" fmla="*/ 113 h 576"/>
                <a:gd name="T6" fmla="*/ 134 w 390"/>
                <a:gd name="T7" fmla="*/ 145 h 576"/>
                <a:gd name="T8" fmla="*/ 108 w 390"/>
                <a:gd name="T9" fmla="*/ 221 h 576"/>
                <a:gd name="T10" fmla="*/ 73 w 390"/>
                <a:gd name="T11" fmla="*/ 556 h 576"/>
                <a:gd name="T12" fmla="*/ 22 w 390"/>
                <a:gd name="T13" fmla="*/ 576 h 576"/>
                <a:gd name="T14" fmla="*/ 0 w 390"/>
                <a:gd name="T15" fmla="*/ 452 h 576"/>
                <a:gd name="T16" fmla="*/ 52 w 390"/>
                <a:gd name="T17" fmla="*/ 78 h 576"/>
                <a:gd name="T18" fmla="*/ 113 w 390"/>
                <a:gd name="T19" fmla="*/ 16 h 576"/>
                <a:gd name="T20" fmla="*/ 216 w 390"/>
                <a:gd name="T21" fmla="*/ 0 h 576"/>
                <a:gd name="T22" fmla="*/ 329 w 390"/>
                <a:gd name="T23" fmla="*/ 73 h 576"/>
                <a:gd name="T24" fmla="*/ 390 w 390"/>
                <a:gd name="T25" fmla="*/ 499 h 576"/>
                <a:gd name="T26" fmla="*/ 299 w 390"/>
                <a:gd name="T27" fmla="*/ 103 h 576"/>
                <a:gd name="T28" fmla="*/ 242 w 390"/>
                <a:gd name="T29" fmla="*/ 57 h 576"/>
                <a:gd name="T30" fmla="*/ 267 w 390"/>
                <a:gd name="T31" fmla="*/ 155 h 576"/>
                <a:gd name="T32" fmla="*/ 314 w 390"/>
                <a:gd name="T33" fmla="*/ 576 h 576"/>
                <a:gd name="T34" fmla="*/ 283 w 390"/>
                <a:gd name="T35" fmla="*/ 545 h 576"/>
                <a:gd name="T36" fmla="*/ 283 w 390"/>
                <a:gd name="T37" fmla="*/ 545 h 5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0"/>
                <a:gd name="T58" fmla="*/ 0 h 576"/>
                <a:gd name="T59" fmla="*/ 390 w 390"/>
                <a:gd name="T60" fmla="*/ 576 h 5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0" h="576">
                  <a:moveTo>
                    <a:pt x="283" y="545"/>
                  </a:moveTo>
                  <a:lnTo>
                    <a:pt x="232" y="135"/>
                  </a:lnTo>
                  <a:lnTo>
                    <a:pt x="186" y="113"/>
                  </a:lnTo>
                  <a:lnTo>
                    <a:pt x="134" y="145"/>
                  </a:lnTo>
                  <a:lnTo>
                    <a:pt x="108" y="221"/>
                  </a:lnTo>
                  <a:lnTo>
                    <a:pt x="73" y="556"/>
                  </a:lnTo>
                  <a:lnTo>
                    <a:pt x="22" y="576"/>
                  </a:lnTo>
                  <a:lnTo>
                    <a:pt x="0" y="452"/>
                  </a:lnTo>
                  <a:lnTo>
                    <a:pt x="52" y="78"/>
                  </a:lnTo>
                  <a:lnTo>
                    <a:pt x="113" y="16"/>
                  </a:lnTo>
                  <a:lnTo>
                    <a:pt x="216" y="0"/>
                  </a:lnTo>
                  <a:lnTo>
                    <a:pt x="329" y="73"/>
                  </a:lnTo>
                  <a:lnTo>
                    <a:pt x="390" y="499"/>
                  </a:lnTo>
                  <a:lnTo>
                    <a:pt x="299" y="103"/>
                  </a:lnTo>
                  <a:lnTo>
                    <a:pt x="242" y="57"/>
                  </a:lnTo>
                  <a:lnTo>
                    <a:pt x="267" y="155"/>
                  </a:lnTo>
                  <a:lnTo>
                    <a:pt x="314" y="576"/>
                  </a:lnTo>
                  <a:lnTo>
                    <a:pt x="283" y="5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7" name="Freeform 11"/>
            <p:cNvSpPr>
              <a:spLocks/>
            </p:cNvSpPr>
            <p:nvPr/>
          </p:nvSpPr>
          <p:spPr bwMode="auto">
            <a:xfrm>
              <a:off x="2544" y="1840"/>
              <a:ext cx="2478" cy="1392"/>
            </a:xfrm>
            <a:custGeom>
              <a:avLst/>
              <a:gdLst>
                <a:gd name="T0" fmla="*/ 548 w 2478"/>
                <a:gd name="T1" fmla="*/ 0 h 1392"/>
                <a:gd name="T2" fmla="*/ 0 w 2478"/>
                <a:gd name="T3" fmla="*/ 221 h 1392"/>
                <a:gd name="T4" fmla="*/ 1195 w 2478"/>
                <a:gd name="T5" fmla="*/ 1392 h 1392"/>
                <a:gd name="T6" fmla="*/ 2478 w 2478"/>
                <a:gd name="T7" fmla="*/ 514 h 1392"/>
                <a:gd name="T8" fmla="*/ 2288 w 2478"/>
                <a:gd name="T9" fmla="*/ 411 h 1392"/>
                <a:gd name="T10" fmla="*/ 2375 w 2478"/>
                <a:gd name="T11" fmla="*/ 529 h 1392"/>
                <a:gd name="T12" fmla="*/ 1200 w 2478"/>
                <a:gd name="T13" fmla="*/ 1334 h 1392"/>
                <a:gd name="T14" fmla="*/ 92 w 2478"/>
                <a:gd name="T15" fmla="*/ 226 h 1392"/>
                <a:gd name="T16" fmla="*/ 548 w 2478"/>
                <a:gd name="T17" fmla="*/ 0 h 1392"/>
                <a:gd name="T18" fmla="*/ 548 w 2478"/>
                <a:gd name="T19" fmla="*/ 0 h 13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78"/>
                <a:gd name="T31" fmla="*/ 0 h 1392"/>
                <a:gd name="T32" fmla="*/ 2478 w 2478"/>
                <a:gd name="T33" fmla="*/ 1392 h 13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78" h="1392">
                  <a:moveTo>
                    <a:pt x="548" y="0"/>
                  </a:moveTo>
                  <a:lnTo>
                    <a:pt x="0" y="221"/>
                  </a:lnTo>
                  <a:lnTo>
                    <a:pt x="1195" y="1392"/>
                  </a:lnTo>
                  <a:lnTo>
                    <a:pt x="2478" y="514"/>
                  </a:lnTo>
                  <a:lnTo>
                    <a:pt x="2288" y="411"/>
                  </a:lnTo>
                  <a:lnTo>
                    <a:pt x="2375" y="529"/>
                  </a:lnTo>
                  <a:lnTo>
                    <a:pt x="1200" y="1334"/>
                  </a:lnTo>
                  <a:lnTo>
                    <a:pt x="92" y="226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8" name="Freeform 12"/>
            <p:cNvSpPr>
              <a:spLocks/>
            </p:cNvSpPr>
            <p:nvPr/>
          </p:nvSpPr>
          <p:spPr bwMode="auto">
            <a:xfrm>
              <a:off x="2847" y="2050"/>
              <a:ext cx="861" cy="940"/>
            </a:xfrm>
            <a:custGeom>
              <a:avLst/>
              <a:gdLst>
                <a:gd name="T0" fmla="*/ 0 w 861"/>
                <a:gd name="T1" fmla="*/ 0 h 940"/>
                <a:gd name="T2" fmla="*/ 0 w 861"/>
                <a:gd name="T3" fmla="*/ 181 h 940"/>
                <a:gd name="T4" fmla="*/ 861 w 861"/>
                <a:gd name="T5" fmla="*/ 940 h 940"/>
                <a:gd name="T6" fmla="*/ 35 w 861"/>
                <a:gd name="T7" fmla="*/ 160 h 940"/>
                <a:gd name="T8" fmla="*/ 851 w 861"/>
                <a:gd name="T9" fmla="*/ 822 h 940"/>
                <a:gd name="T10" fmla="*/ 40 w 861"/>
                <a:gd name="T11" fmla="*/ 98 h 940"/>
                <a:gd name="T12" fmla="*/ 846 w 861"/>
                <a:gd name="T13" fmla="*/ 720 h 940"/>
                <a:gd name="T14" fmla="*/ 0 w 861"/>
                <a:gd name="T15" fmla="*/ 0 h 940"/>
                <a:gd name="T16" fmla="*/ 0 w 861"/>
                <a:gd name="T17" fmla="*/ 0 h 9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1"/>
                <a:gd name="T28" fmla="*/ 0 h 940"/>
                <a:gd name="T29" fmla="*/ 861 w 861"/>
                <a:gd name="T30" fmla="*/ 940 h 9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1" h="940">
                  <a:moveTo>
                    <a:pt x="0" y="0"/>
                  </a:moveTo>
                  <a:lnTo>
                    <a:pt x="0" y="181"/>
                  </a:lnTo>
                  <a:lnTo>
                    <a:pt x="861" y="940"/>
                  </a:lnTo>
                  <a:lnTo>
                    <a:pt x="35" y="160"/>
                  </a:lnTo>
                  <a:lnTo>
                    <a:pt x="851" y="822"/>
                  </a:lnTo>
                  <a:lnTo>
                    <a:pt x="40" y="98"/>
                  </a:lnTo>
                  <a:lnTo>
                    <a:pt x="846" y="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49" name="Freeform 13"/>
            <p:cNvSpPr>
              <a:spLocks/>
            </p:cNvSpPr>
            <p:nvPr/>
          </p:nvSpPr>
          <p:spPr bwMode="auto">
            <a:xfrm>
              <a:off x="2908" y="1907"/>
              <a:ext cx="246" cy="98"/>
            </a:xfrm>
            <a:custGeom>
              <a:avLst/>
              <a:gdLst>
                <a:gd name="T0" fmla="*/ 0 w 246"/>
                <a:gd name="T1" fmla="*/ 98 h 98"/>
                <a:gd name="T2" fmla="*/ 236 w 246"/>
                <a:gd name="T3" fmla="*/ 0 h 98"/>
                <a:gd name="T4" fmla="*/ 246 w 246"/>
                <a:gd name="T5" fmla="*/ 30 h 98"/>
                <a:gd name="T6" fmla="*/ 0 w 246"/>
                <a:gd name="T7" fmla="*/ 98 h 98"/>
                <a:gd name="T8" fmla="*/ 0 w 246"/>
                <a:gd name="T9" fmla="*/ 98 h 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98"/>
                <a:gd name="T17" fmla="*/ 246 w 246"/>
                <a:gd name="T18" fmla="*/ 98 h 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98">
                  <a:moveTo>
                    <a:pt x="0" y="98"/>
                  </a:moveTo>
                  <a:lnTo>
                    <a:pt x="236" y="0"/>
                  </a:lnTo>
                  <a:lnTo>
                    <a:pt x="246" y="30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0" name="Freeform 14"/>
            <p:cNvSpPr>
              <a:spLocks/>
            </p:cNvSpPr>
            <p:nvPr/>
          </p:nvSpPr>
          <p:spPr bwMode="auto">
            <a:xfrm>
              <a:off x="3226" y="1768"/>
              <a:ext cx="277" cy="134"/>
            </a:xfrm>
            <a:custGeom>
              <a:avLst/>
              <a:gdLst>
                <a:gd name="T0" fmla="*/ 0 w 277"/>
                <a:gd name="T1" fmla="*/ 108 h 134"/>
                <a:gd name="T2" fmla="*/ 272 w 277"/>
                <a:gd name="T3" fmla="*/ 0 h 134"/>
                <a:gd name="T4" fmla="*/ 277 w 277"/>
                <a:gd name="T5" fmla="*/ 56 h 134"/>
                <a:gd name="T6" fmla="*/ 16 w 277"/>
                <a:gd name="T7" fmla="*/ 134 h 134"/>
                <a:gd name="T8" fmla="*/ 0 w 277"/>
                <a:gd name="T9" fmla="*/ 108 h 134"/>
                <a:gd name="T10" fmla="*/ 0 w 277"/>
                <a:gd name="T11" fmla="*/ 108 h 1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7"/>
                <a:gd name="T19" fmla="*/ 0 h 134"/>
                <a:gd name="T20" fmla="*/ 277 w 277"/>
                <a:gd name="T21" fmla="*/ 134 h 1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7" h="134">
                  <a:moveTo>
                    <a:pt x="0" y="108"/>
                  </a:moveTo>
                  <a:lnTo>
                    <a:pt x="272" y="0"/>
                  </a:lnTo>
                  <a:lnTo>
                    <a:pt x="277" y="56"/>
                  </a:lnTo>
                  <a:lnTo>
                    <a:pt x="16" y="13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1" name="Freeform 15"/>
            <p:cNvSpPr>
              <a:spLocks/>
            </p:cNvSpPr>
            <p:nvPr/>
          </p:nvSpPr>
          <p:spPr bwMode="auto">
            <a:xfrm>
              <a:off x="2892" y="1711"/>
              <a:ext cx="1873" cy="1012"/>
            </a:xfrm>
            <a:custGeom>
              <a:avLst/>
              <a:gdLst>
                <a:gd name="T0" fmla="*/ 703 w 1873"/>
                <a:gd name="T1" fmla="*/ 26 h 1012"/>
                <a:gd name="T2" fmla="*/ 770 w 1873"/>
                <a:gd name="T3" fmla="*/ 0 h 1012"/>
                <a:gd name="T4" fmla="*/ 1873 w 1873"/>
                <a:gd name="T5" fmla="*/ 437 h 1012"/>
                <a:gd name="T6" fmla="*/ 883 w 1873"/>
                <a:gd name="T7" fmla="*/ 1012 h 1012"/>
                <a:gd name="T8" fmla="*/ 0 w 1873"/>
                <a:gd name="T9" fmla="*/ 339 h 1012"/>
                <a:gd name="T10" fmla="*/ 878 w 1873"/>
                <a:gd name="T11" fmla="*/ 940 h 1012"/>
                <a:gd name="T12" fmla="*/ 1823 w 1873"/>
                <a:gd name="T13" fmla="*/ 442 h 1012"/>
                <a:gd name="T14" fmla="*/ 781 w 1873"/>
                <a:gd name="T15" fmla="*/ 46 h 1012"/>
                <a:gd name="T16" fmla="*/ 708 w 1873"/>
                <a:gd name="T17" fmla="*/ 68 h 1012"/>
                <a:gd name="T18" fmla="*/ 703 w 1873"/>
                <a:gd name="T19" fmla="*/ 26 h 1012"/>
                <a:gd name="T20" fmla="*/ 703 w 1873"/>
                <a:gd name="T21" fmla="*/ 26 h 10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73"/>
                <a:gd name="T34" fmla="*/ 0 h 1012"/>
                <a:gd name="T35" fmla="*/ 1873 w 1873"/>
                <a:gd name="T36" fmla="*/ 1012 h 10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73" h="1012">
                  <a:moveTo>
                    <a:pt x="703" y="26"/>
                  </a:moveTo>
                  <a:lnTo>
                    <a:pt x="770" y="0"/>
                  </a:lnTo>
                  <a:lnTo>
                    <a:pt x="1873" y="437"/>
                  </a:lnTo>
                  <a:lnTo>
                    <a:pt x="883" y="1012"/>
                  </a:lnTo>
                  <a:lnTo>
                    <a:pt x="0" y="339"/>
                  </a:lnTo>
                  <a:lnTo>
                    <a:pt x="878" y="940"/>
                  </a:lnTo>
                  <a:lnTo>
                    <a:pt x="1823" y="442"/>
                  </a:lnTo>
                  <a:lnTo>
                    <a:pt x="781" y="46"/>
                  </a:lnTo>
                  <a:lnTo>
                    <a:pt x="708" y="68"/>
                  </a:lnTo>
                  <a:lnTo>
                    <a:pt x="703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2" name="Freeform 16"/>
            <p:cNvSpPr>
              <a:spLocks/>
            </p:cNvSpPr>
            <p:nvPr/>
          </p:nvSpPr>
          <p:spPr bwMode="auto">
            <a:xfrm>
              <a:off x="3749" y="2174"/>
              <a:ext cx="1052" cy="837"/>
            </a:xfrm>
            <a:custGeom>
              <a:avLst/>
              <a:gdLst>
                <a:gd name="T0" fmla="*/ 16 w 1052"/>
                <a:gd name="T1" fmla="*/ 596 h 837"/>
                <a:gd name="T2" fmla="*/ 0 w 1052"/>
                <a:gd name="T3" fmla="*/ 837 h 837"/>
                <a:gd name="T4" fmla="*/ 1001 w 1052"/>
                <a:gd name="T5" fmla="*/ 231 h 837"/>
                <a:gd name="T6" fmla="*/ 1052 w 1052"/>
                <a:gd name="T7" fmla="*/ 128 h 837"/>
                <a:gd name="T8" fmla="*/ 1001 w 1052"/>
                <a:gd name="T9" fmla="*/ 128 h 837"/>
                <a:gd name="T10" fmla="*/ 1047 w 1052"/>
                <a:gd name="T11" fmla="*/ 77 h 837"/>
                <a:gd name="T12" fmla="*/ 976 w 1052"/>
                <a:gd name="T13" fmla="*/ 77 h 837"/>
                <a:gd name="T14" fmla="*/ 1006 w 1052"/>
                <a:gd name="T15" fmla="*/ 0 h 837"/>
                <a:gd name="T16" fmla="*/ 903 w 1052"/>
                <a:gd name="T17" fmla="*/ 87 h 837"/>
                <a:gd name="T18" fmla="*/ 971 w 1052"/>
                <a:gd name="T19" fmla="*/ 113 h 837"/>
                <a:gd name="T20" fmla="*/ 945 w 1052"/>
                <a:gd name="T21" fmla="*/ 154 h 837"/>
                <a:gd name="T22" fmla="*/ 981 w 1052"/>
                <a:gd name="T23" fmla="*/ 180 h 837"/>
                <a:gd name="T24" fmla="*/ 945 w 1052"/>
                <a:gd name="T25" fmla="*/ 236 h 837"/>
                <a:gd name="T26" fmla="*/ 83 w 1052"/>
                <a:gd name="T27" fmla="*/ 724 h 837"/>
                <a:gd name="T28" fmla="*/ 873 w 1052"/>
                <a:gd name="T29" fmla="*/ 205 h 837"/>
                <a:gd name="T30" fmla="*/ 77 w 1052"/>
                <a:gd name="T31" fmla="*/ 642 h 837"/>
                <a:gd name="T32" fmla="*/ 842 w 1052"/>
                <a:gd name="T33" fmla="*/ 123 h 837"/>
                <a:gd name="T34" fmla="*/ 16 w 1052"/>
                <a:gd name="T35" fmla="*/ 596 h 837"/>
                <a:gd name="T36" fmla="*/ 16 w 1052"/>
                <a:gd name="T37" fmla="*/ 596 h 8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52"/>
                <a:gd name="T58" fmla="*/ 0 h 837"/>
                <a:gd name="T59" fmla="*/ 1052 w 1052"/>
                <a:gd name="T60" fmla="*/ 837 h 83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52" h="837">
                  <a:moveTo>
                    <a:pt x="16" y="596"/>
                  </a:moveTo>
                  <a:lnTo>
                    <a:pt x="0" y="837"/>
                  </a:lnTo>
                  <a:lnTo>
                    <a:pt x="1001" y="231"/>
                  </a:lnTo>
                  <a:lnTo>
                    <a:pt x="1052" y="128"/>
                  </a:lnTo>
                  <a:lnTo>
                    <a:pt x="1001" y="128"/>
                  </a:lnTo>
                  <a:lnTo>
                    <a:pt x="1047" y="77"/>
                  </a:lnTo>
                  <a:lnTo>
                    <a:pt x="976" y="77"/>
                  </a:lnTo>
                  <a:lnTo>
                    <a:pt x="1006" y="0"/>
                  </a:lnTo>
                  <a:lnTo>
                    <a:pt x="903" y="87"/>
                  </a:lnTo>
                  <a:lnTo>
                    <a:pt x="971" y="113"/>
                  </a:lnTo>
                  <a:lnTo>
                    <a:pt x="945" y="154"/>
                  </a:lnTo>
                  <a:lnTo>
                    <a:pt x="981" y="180"/>
                  </a:lnTo>
                  <a:lnTo>
                    <a:pt x="945" y="236"/>
                  </a:lnTo>
                  <a:lnTo>
                    <a:pt x="83" y="724"/>
                  </a:lnTo>
                  <a:lnTo>
                    <a:pt x="873" y="205"/>
                  </a:lnTo>
                  <a:lnTo>
                    <a:pt x="77" y="642"/>
                  </a:lnTo>
                  <a:lnTo>
                    <a:pt x="842" y="123"/>
                  </a:lnTo>
                  <a:lnTo>
                    <a:pt x="16" y="5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3" name="Freeform 17"/>
            <p:cNvSpPr>
              <a:spLocks/>
            </p:cNvSpPr>
            <p:nvPr/>
          </p:nvSpPr>
          <p:spPr bwMode="auto">
            <a:xfrm>
              <a:off x="3092" y="1958"/>
              <a:ext cx="180" cy="82"/>
            </a:xfrm>
            <a:custGeom>
              <a:avLst/>
              <a:gdLst>
                <a:gd name="T0" fmla="*/ 47 w 180"/>
                <a:gd name="T1" fmla="*/ 10 h 82"/>
                <a:gd name="T2" fmla="*/ 0 w 180"/>
                <a:gd name="T3" fmla="*/ 52 h 82"/>
                <a:gd name="T4" fmla="*/ 42 w 180"/>
                <a:gd name="T5" fmla="*/ 82 h 82"/>
                <a:gd name="T6" fmla="*/ 134 w 180"/>
                <a:gd name="T7" fmla="*/ 82 h 82"/>
                <a:gd name="T8" fmla="*/ 180 w 180"/>
                <a:gd name="T9" fmla="*/ 36 h 82"/>
                <a:gd name="T10" fmla="*/ 170 w 180"/>
                <a:gd name="T11" fmla="*/ 0 h 82"/>
                <a:gd name="T12" fmla="*/ 145 w 180"/>
                <a:gd name="T13" fmla="*/ 0 h 82"/>
                <a:gd name="T14" fmla="*/ 139 w 180"/>
                <a:gd name="T15" fmla="*/ 52 h 82"/>
                <a:gd name="T16" fmla="*/ 93 w 180"/>
                <a:gd name="T17" fmla="*/ 57 h 82"/>
                <a:gd name="T18" fmla="*/ 47 w 180"/>
                <a:gd name="T19" fmla="*/ 10 h 82"/>
                <a:gd name="T20" fmla="*/ 47 w 180"/>
                <a:gd name="T21" fmla="*/ 10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0"/>
                <a:gd name="T34" fmla="*/ 0 h 82"/>
                <a:gd name="T35" fmla="*/ 180 w 180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0" h="82">
                  <a:moveTo>
                    <a:pt x="47" y="10"/>
                  </a:moveTo>
                  <a:lnTo>
                    <a:pt x="0" y="52"/>
                  </a:lnTo>
                  <a:lnTo>
                    <a:pt x="42" y="82"/>
                  </a:lnTo>
                  <a:lnTo>
                    <a:pt x="134" y="82"/>
                  </a:lnTo>
                  <a:lnTo>
                    <a:pt x="180" y="36"/>
                  </a:lnTo>
                  <a:lnTo>
                    <a:pt x="170" y="0"/>
                  </a:lnTo>
                  <a:lnTo>
                    <a:pt x="145" y="0"/>
                  </a:lnTo>
                  <a:lnTo>
                    <a:pt x="139" y="52"/>
                  </a:lnTo>
                  <a:lnTo>
                    <a:pt x="93" y="57"/>
                  </a:lnTo>
                  <a:lnTo>
                    <a:pt x="47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4" name="Freeform 18"/>
            <p:cNvSpPr>
              <a:spLocks/>
            </p:cNvSpPr>
            <p:nvPr/>
          </p:nvSpPr>
          <p:spPr bwMode="auto">
            <a:xfrm>
              <a:off x="3467" y="1835"/>
              <a:ext cx="154" cy="77"/>
            </a:xfrm>
            <a:custGeom>
              <a:avLst/>
              <a:gdLst>
                <a:gd name="T0" fmla="*/ 31 w 154"/>
                <a:gd name="T1" fmla="*/ 10 h 77"/>
                <a:gd name="T2" fmla="*/ 0 w 154"/>
                <a:gd name="T3" fmla="*/ 51 h 77"/>
                <a:gd name="T4" fmla="*/ 47 w 154"/>
                <a:gd name="T5" fmla="*/ 77 h 77"/>
                <a:gd name="T6" fmla="*/ 154 w 154"/>
                <a:gd name="T7" fmla="*/ 57 h 77"/>
                <a:gd name="T8" fmla="*/ 154 w 154"/>
                <a:gd name="T9" fmla="*/ 0 h 77"/>
                <a:gd name="T10" fmla="*/ 113 w 154"/>
                <a:gd name="T11" fmla="*/ 46 h 77"/>
                <a:gd name="T12" fmla="*/ 57 w 154"/>
                <a:gd name="T13" fmla="*/ 41 h 77"/>
                <a:gd name="T14" fmla="*/ 31 w 154"/>
                <a:gd name="T15" fmla="*/ 10 h 77"/>
                <a:gd name="T16" fmla="*/ 31 w 154"/>
                <a:gd name="T17" fmla="*/ 10 h 7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4"/>
                <a:gd name="T28" fmla="*/ 0 h 77"/>
                <a:gd name="T29" fmla="*/ 154 w 154"/>
                <a:gd name="T30" fmla="*/ 77 h 7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4" h="77">
                  <a:moveTo>
                    <a:pt x="31" y="10"/>
                  </a:moveTo>
                  <a:lnTo>
                    <a:pt x="0" y="51"/>
                  </a:lnTo>
                  <a:lnTo>
                    <a:pt x="47" y="77"/>
                  </a:lnTo>
                  <a:lnTo>
                    <a:pt x="154" y="57"/>
                  </a:lnTo>
                  <a:lnTo>
                    <a:pt x="154" y="0"/>
                  </a:lnTo>
                  <a:lnTo>
                    <a:pt x="113" y="46"/>
                  </a:lnTo>
                  <a:lnTo>
                    <a:pt x="57" y="41"/>
                  </a:lnTo>
                  <a:lnTo>
                    <a:pt x="3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5" name="Freeform 19"/>
            <p:cNvSpPr>
              <a:spLocks/>
            </p:cNvSpPr>
            <p:nvPr/>
          </p:nvSpPr>
          <p:spPr bwMode="auto">
            <a:xfrm>
              <a:off x="3354" y="1696"/>
              <a:ext cx="138" cy="56"/>
            </a:xfrm>
            <a:custGeom>
              <a:avLst/>
              <a:gdLst>
                <a:gd name="T0" fmla="*/ 0 w 138"/>
                <a:gd name="T1" fmla="*/ 56 h 56"/>
                <a:gd name="T2" fmla="*/ 138 w 138"/>
                <a:gd name="T3" fmla="*/ 0 h 56"/>
                <a:gd name="T4" fmla="*/ 138 w 138"/>
                <a:gd name="T5" fmla="*/ 41 h 56"/>
                <a:gd name="T6" fmla="*/ 0 w 138"/>
                <a:gd name="T7" fmla="*/ 56 h 56"/>
                <a:gd name="T8" fmla="*/ 0 w 138"/>
                <a:gd name="T9" fmla="*/ 56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8"/>
                <a:gd name="T16" fmla="*/ 0 h 56"/>
                <a:gd name="T17" fmla="*/ 138 w 138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8" h="56">
                  <a:moveTo>
                    <a:pt x="0" y="56"/>
                  </a:moveTo>
                  <a:lnTo>
                    <a:pt x="138" y="0"/>
                  </a:lnTo>
                  <a:lnTo>
                    <a:pt x="138" y="41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6" name="Freeform 20"/>
            <p:cNvSpPr>
              <a:spLocks/>
            </p:cNvSpPr>
            <p:nvPr/>
          </p:nvSpPr>
          <p:spPr bwMode="auto">
            <a:xfrm>
              <a:off x="3580" y="1639"/>
              <a:ext cx="431" cy="175"/>
            </a:xfrm>
            <a:custGeom>
              <a:avLst/>
              <a:gdLst>
                <a:gd name="T0" fmla="*/ 0 w 431"/>
                <a:gd name="T1" fmla="*/ 27 h 175"/>
                <a:gd name="T2" fmla="*/ 57 w 431"/>
                <a:gd name="T3" fmla="*/ 0 h 175"/>
                <a:gd name="T4" fmla="*/ 431 w 431"/>
                <a:gd name="T5" fmla="*/ 175 h 175"/>
                <a:gd name="T6" fmla="*/ 72 w 431"/>
                <a:gd name="T7" fmla="*/ 37 h 175"/>
                <a:gd name="T8" fmla="*/ 5 w 431"/>
                <a:gd name="T9" fmla="*/ 52 h 175"/>
                <a:gd name="T10" fmla="*/ 0 w 431"/>
                <a:gd name="T11" fmla="*/ 27 h 175"/>
                <a:gd name="T12" fmla="*/ 0 w 431"/>
                <a:gd name="T13" fmla="*/ 27 h 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1"/>
                <a:gd name="T22" fmla="*/ 0 h 175"/>
                <a:gd name="T23" fmla="*/ 431 w 431"/>
                <a:gd name="T24" fmla="*/ 175 h 1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1" h="175">
                  <a:moveTo>
                    <a:pt x="0" y="27"/>
                  </a:moveTo>
                  <a:lnTo>
                    <a:pt x="57" y="0"/>
                  </a:lnTo>
                  <a:lnTo>
                    <a:pt x="431" y="175"/>
                  </a:lnTo>
                  <a:lnTo>
                    <a:pt x="72" y="37"/>
                  </a:lnTo>
                  <a:lnTo>
                    <a:pt x="5" y="5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7" name="Freeform 21"/>
            <p:cNvSpPr>
              <a:spLocks/>
            </p:cNvSpPr>
            <p:nvPr/>
          </p:nvSpPr>
          <p:spPr bwMode="auto">
            <a:xfrm>
              <a:off x="3612" y="1912"/>
              <a:ext cx="708" cy="488"/>
            </a:xfrm>
            <a:custGeom>
              <a:avLst/>
              <a:gdLst>
                <a:gd name="T0" fmla="*/ 66 w 708"/>
                <a:gd name="T1" fmla="*/ 67 h 488"/>
                <a:gd name="T2" fmla="*/ 297 w 708"/>
                <a:gd name="T3" fmla="*/ 0 h 488"/>
                <a:gd name="T4" fmla="*/ 363 w 708"/>
                <a:gd name="T5" fmla="*/ 46 h 488"/>
                <a:gd name="T6" fmla="*/ 333 w 708"/>
                <a:gd name="T7" fmla="*/ 118 h 488"/>
                <a:gd name="T8" fmla="*/ 517 w 708"/>
                <a:gd name="T9" fmla="*/ 113 h 488"/>
                <a:gd name="T10" fmla="*/ 667 w 708"/>
                <a:gd name="T11" fmla="*/ 215 h 488"/>
                <a:gd name="T12" fmla="*/ 708 w 708"/>
                <a:gd name="T13" fmla="*/ 313 h 488"/>
                <a:gd name="T14" fmla="*/ 600 w 708"/>
                <a:gd name="T15" fmla="*/ 488 h 488"/>
                <a:gd name="T16" fmla="*/ 446 w 708"/>
                <a:gd name="T17" fmla="*/ 457 h 488"/>
                <a:gd name="T18" fmla="*/ 425 w 708"/>
                <a:gd name="T19" fmla="*/ 375 h 488"/>
                <a:gd name="T20" fmla="*/ 559 w 708"/>
                <a:gd name="T21" fmla="*/ 339 h 488"/>
                <a:gd name="T22" fmla="*/ 533 w 708"/>
                <a:gd name="T23" fmla="*/ 231 h 488"/>
                <a:gd name="T24" fmla="*/ 410 w 708"/>
                <a:gd name="T25" fmla="*/ 200 h 488"/>
                <a:gd name="T26" fmla="*/ 287 w 708"/>
                <a:gd name="T27" fmla="*/ 267 h 488"/>
                <a:gd name="T28" fmla="*/ 215 w 708"/>
                <a:gd name="T29" fmla="*/ 210 h 488"/>
                <a:gd name="T30" fmla="*/ 272 w 708"/>
                <a:gd name="T31" fmla="*/ 97 h 488"/>
                <a:gd name="T32" fmla="*/ 86 w 708"/>
                <a:gd name="T33" fmla="*/ 139 h 488"/>
                <a:gd name="T34" fmla="*/ 0 w 708"/>
                <a:gd name="T35" fmla="*/ 87 h 488"/>
                <a:gd name="T36" fmla="*/ 66 w 708"/>
                <a:gd name="T37" fmla="*/ 67 h 488"/>
                <a:gd name="T38" fmla="*/ 66 w 708"/>
                <a:gd name="T39" fmla="*/ 67 h 4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08"/>
                <a:gd name="T61" fmla="*/ 0 h 488"/>
                <a:gd name="T62" fmla="*/ 708 w 708"/>
                <a:gd name="T63" fmla="*/ 488 h 4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08" h="488">
                  <a:moveTo>
                    <a:pt x="66" y="67"/>
                  </a:moveTo>
                  <a:lnTo>
                    <a:pt x="297" y="0"/>
                  </a:lnTo>
                  <a:lnTo>
                    <a:pt x="363" y="46"/>
                  </a:lnTo>
                  <a:lnTo>
                    <a:pt x="333" y="118"/>
                  </a:lnTo>
                  <a:lnTo>
                    <a:pt x="517" y="113"/>
                  </a:lnTo>
                  <a:lnTo>
                    <a:pt x="667" y="215"/>
                  </a:lnTo>
                  <a:lnTo>
                    <a:pt x="708" y="313"/>
                  </a:lnTo>
                  <a:lnTo>
                    <a:pt x="600" y="488"/>
                  </a:lnTo>
                  <a:lnTo>
                    <a:pt x="446" y="457"/>
                  </a:lnTo>
                  <a:lnTo>
                    <a:pt x="425" y="375"/>
                  </a:lnTo>
                  <a:lnTo>
                    <a:pt x="559" y="339"/>
                  </a:lnTo>
                  <a:lnTo>
                    <a:pt x="533" y="231"/>
                  </a:lnTo>
                  <a:lnTo>
                    <a:pt x="410" y="200"/>
                  </a:lnTo>
                  <a:lnTo>
                    <a:pt x="287" y="267"/>
                  </a:lnTo>
                  <a:lnTo>
                    <a:pt x="215" y="210"/>
                  </a:lnTo>
                  <a:lnTo>
                    <a:pt x="272" y="97"/>
                  </a:lnTo>
                  <a:lnTo>
                    <a:pt x="86" y="139"/>
                  </a:lnTo>
                  <a:lnTo>
                    <a:pt x="0" y="87"/>
                  </a:lnTo>
                  <a:lnTo>
                    <a:pt x="66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8" name="Freeform 22"/>
            <p:cNvSpPr>
              <a:spLocks/>
            </p:cNvSpPr>
            <p:nvPr/>
          </p:nvSpPr>
          <p:spPr bwMode="auto">
            <a:xfrm>
              <a:off x="3360" y="2092"/>
              <a:ext cx="683" cy="452"/>
            </a:xfrm>
            <a:custGeom>
              <a:avLst/>
              <a:gdLst>
                <a:gd name="T0" fmla="*/ 0 w 683"/>
                <a:gd name="T1" fmla="*/ 15 h 452"/>
                <a:gd name="T2" fmla="*/ 0 w 683"/>
                <a:gd name="T3" fmla="*/ 118 h 452"/>
                <a:gd name="T4" fmla="*/ 51 w 683"/>
                <a:gd name="T5" fmla="*/ 164 h 452"/>
                <a:gd name="T6" fmla="*/ 88 w 683"/>
                <a:gd name="T7" fmla="*/ 118 h 452"/>
                <a:gd name="T8" fmla="*/ 329 w 683"/>
                <a:gd name="T9" fmla="*/ 277 h 452"/>
                <a:gd name="T10" fmla="*/ 272 w 683"/>
                <a:gd name="T11" fmla="*/ 400 h 452"/>
                <a:gd name="T12" fmla="*/ 344 w 683"/>
                <a:gd name="T13" fmla="*/ 452 h 452"/>
                <a:gd name="T14" fmla="*/ 683 w 683"/>
                <a:gd name="T15" fmla="*/ 292 h 452"/>
                <a:gd name="T16" fmla="*/ 529 w 683"/>
                <a:gd name="T17" fmla="*/ 216 h 452"/>
                <a:gd name="T18" fmla="*/ 451 w 683"/>
                <a:gd name="T19" fmla="*/ 221 h 452"/>
                <a:gd name="T20" fmla="*/ 77 w 683"/>
                <a:gd name="T21" fmla="*/ 0 h 452"/>
                <a:gd name="T22" fmla="*/ 0 w 683"/>
                <a:gd name="T23" fmla="*/ 15 h 452"/>
                <a:gd name="T24" fmla="*/ 0 w 683"/>
                <a:gd name="T25" fmla="*/ 15 h 4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3"/>
                <a:gd name="T40" fmla="*/ 0 h 452"/>
                <a:gd name="T41" fmla="*/ 683 w 683"/>
                <a:gd name="T42" fmla="*/ 452 h 4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3" h="452">
                  <a:moveTo>
                    <a:pt x="0" y="15"/>
                  </a:moveTo>
                  <a:lnTo>
                    <a:pt x="0" y="118"/>
                  </a:lnTo>
                  <a:lnTo>
                    <a:pt x="51" y="164"/>
                  </a:lnTo>
                  <a:lnTo>
                    <a:pt x="88" y="118"/>
                  </a:lnTo>
                  <a:lnTo>
                    <a:pt x="329" y="277"/>
                  </a:lnTo>
                  <a:lnTo>
                    <a:pt x="272" y="400"/>
                  </a:lnTo>
                  <a:lnTo>
                    <a:pt x="344" y="452"/>
                  </a:lnTo>
                  <a:lnTo>
                    <a:pt x="683" y="292"/>
                  </a:lnTo>
                  <a:lnTo>
                    <a:pt x="529" y="216"/>
                  </a:lnTo>
                  <a:lnTo>
                    <a:pt x="451" y="221"/>
                  </a:lnTo>
                  <a:lnTo>
                    <a:pt x="77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59" name="Freeform 23"/>
            <p:cNvSpPr>
              <a:spLocks/>
            </p:cNvSpPr>
            <p:nvPr/>
          </p:nvSpPr>
          <p:spPr bwMode="auto">
            <a:xfrm>
              <a:off x="3124" y="1434"/>
              <a:ext cx="102" cy="581"/>
            </a:xfrm>
            <a:custGeom>
              <a:avLst/>
              <a:gdLst>
                <a:gd name="T0" fmla="*/ 0 w 102"/>
                <a:gd name="T1" fmla="*/ 0 h 581"/>
                <a:gd name="T2" fmla="*/ 66 w 102"/>
                <a:gd name="T3" fmla="*/ 581 h 581"/>
                <a:gd name="T4" fmla="*/ 102 w 102"/>
                <a:gd name="T5" fmla="*/ 534 h 581"/>
                <a:gd name="T6" fmla="*/ 0 w 102"/>
                <a:gd name="T7" fmla="*/ 0 h 581"/>
                <a:gd name="T8" fmla="*/ 0 w 102"/>
                <a:gd name="T9" fmla="*/ 0 h 5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581"/>
                <a:gd name="T17" fmla="*/ 102 w 102"/>
                <a:gd name="T18" fmla="*/ 581 h 5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581">
                  <a:moveTo>
                    <a:pt x="0" y="0"/>
                  </a:moveTo>
                  <a:lnTo>
                    <a:pt x="66" y="581"/>
                  </a:lnTo>
                  <a:lnTo>
                    <a:pt x="102" y="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760" name="Freeform 24"/>
            <p:cNvSpPr>
              <a:spLocks/>
            </p:cNvSpPr>
            <p:nvPr/>
          </p:nvSpPr>
          <p:spPr bwMode="auto">
            <a:xfrm>
              <a:off x="3492" y="1408"/>
              <a:ext cx="98" cy="478"/>
            </a:xfrm>
            <a:custGeom>
              <a:avLst/>
              <a:gdLst>
                <a:gd name="T0" fmla="*/ 0 w 98"/>
                <a:gd name="T1" fmla="*/ 0 h 478"/>
                <a:gd name="T2" fmla="*/ 47 w 98"/>
                <a:gd name="T3" fmla="*/ 478 h 478"/>
                <a:gd name="T4" fmla="*/ 98 w 98"/>
                <a:gd name="T5" fmla="*/ 447 h 478"/>
                <a:gd name="T6" fmla="*/ 0 w 98"/>
                <a:gd name="T7" fmla="*/ 0 h 478"/>
                <a:gd name="T8" fmla="*/ 0 w 98"/>
                <a:gd name="T9" fmla="*/ 0 h 4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478"/>
                <a:gd name="T17" fmla="*/ 98 w 98"/>
                <a:gd name="T18" fmla="*/ 478 h 4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478">
                  <a:moveTo>
                    <a:pt x="0" y="0"/>
                  </a:moveTo>
                  <a:lnTo>
                    <a:pt x="47" y="478"/>
                  </a:lnTo>
                  <a:lnTo>
                    <a:pt x="98" y="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52400"/>
            <a:ext cx="8343900" cy="1028700"/>
          </a:xfrm>
        </p:spPr>
        <p:txBody>
          <a:bodyPr/>
          <a:lstStyle/>
          <a:p>
            <a:r>
              <a:rPr lang="en-US" smtClean="0"/>
              <a:t>Acute vs. Chronic</a:t>
            </a:r>
          </a:p>
        </p:txBody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385888"/>
            <a:ext cx="8372475" cy="2103437"/>
          </a:xfrm>
        </p:spPr>
        <p:txBody>
          <a:bodyPr/>
          <a:lstStyle/>
          <a:p>
            <a:r>
              <a:rPr lang="en-US" dirty="0" smtClean="0"/>
              <a:t>Exposure</a:t>
            </a:r>
          </a:p>
          <a:p>
            <a:pPr lvl="1"/>
            <a:r>
              <a:rPr lang="en-US" dirty="0" smtClean="0"/>
              <a:t>Acute: </a:t>
            </a:r>
            <a:r>
              <a:rPr lang="en-US" dirty="0" smtClean="0"/>
              <a:t>short-term, </a:t>
            </a:r>
            <a:r>
              <a:rPr lang="en-US" dirty="0" err="1" smtClean="0"/>
              <a:t>limited,one</a:t>
            </a:r>
            <a:r>
              <a:rPr lang="en-US" dirty="0" smtClean="0"/>
              <a:t>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Chronic: long-term, repeated, continuous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127"/>
          <p:cNvGrpSpPr>
            <a:grpSpLocks/>
          </p:cNvGrpSpPr>
          <p:nvPr/>
        </p:nvGrpSpPr>
        <p:grpSpPr bwMode="auto">
          <a:xfrm>
            <a:off x="28575" y="0"/>
            <a:ext cx="8783638" cy="5983288"/>
            <a:chOff x="-48" y="0"/>
            <a:chExt cx="5533" cy="3769"/>
          </a:xfrm>
        </p:grpSpPr>
        <p:sp>
          <p:nvSpPr>
            <p:cNvPr id="117765" name="Freeform 5"/>
            <p:cNvSpPr>
              <a:spLocks/>
            </p:cNvSpPr>
            <p:nvPr/>
          </p:nvSpPr>
          <p:spPr bwMode="auto">
            <a:xfrm>
              <a:off x="-48" y="0"/>
              <a:ext cx="5533" cy="3302"/>
            </a:xfrm>
            <a:custGeom>
              <a:avLst/>
              <a:gdLst>
                <a:gd name="T0" fmla="*/ 4459 w 5512"/>
                <a:gd name="T1" fmla="*/ 982 h 3842"/>
                <a:gd name="T2" fmla="*/ 3774 w 5512"/>
                <a:gd name="T3" fmla="*/ 980 h 3842"/>
                <a:gd name="T4" fmla="*/ 3108 w 5512"/>
                <a:gd name="T5" fmla="*/ 976 h 3842"/>
                <a:gd name="T6" fmla="*/ 2656 w 5512"/>
                <a:gd name="T7" fmla="*/ 978 h 3842"/>
                <a:gd name="T8" fmla="*/ 2196 w 5512"/>
                <a:gd name="T9" fmla="*/ 976 h 3842"/>
                <a:gd name="T10" fmla="*/ 1733 w 5512"/>
                <a:gd name="T11" fmla="*/ 956 h 3842"/>
                <a:gd name="T12" fmla="*/ 1209 w 5512"/>
                <a:gd name="T13" fmla="*/ 953 h 3842"/>
                <a:gd name="T14" fmla="*/ 689 w 5512"/>
                <a:gd name="T15" fmla="*/ 951 h 3842"/>
                <a:gd name="T16" fmla="*/ 453 w 5512"/>
                <a:gd name="T17" fmla="*/ 945 h 3842"/>
                <a:gd name="T18" fmla="*/ 294 w 5512"/>
                <a:gd name="T19" fmla="*/ 936 h 3842"/>
                <a:gd name="T20" fmla="*/ 215 w 5512"/>
                <a:gd name="T21" fmla="*/ 914 h 3842"/>
                <a:gd name="T22" fmla="*/ 141 w 5512"/>
                <a:gd name="T23" fmla="*/ 878 h 3842"/>
                <a:gd name="T24" fmla="*/ 37 w 5512"/>
                <a:gd name="T25" fmla="*/ 817 h 3842"/>
                <a:gd name="T26" fmla="*/ 0 w 5512"/>
                <a:gd name="T27" fmla="*/ 781 h 3842"/>
                <a:gd name="T28" fmla="*/ 20 w 5512"/>
                <a:gd name="T29" fmla="*/ 725 h 3842"/>
                <a:gd name="T30" fmla="*/ 60 w 5512"/>
                <a:gd name="T31" fmla="*/ 668 h 3842"/>
                <a:gd name="T32" fmla="*/ 84 w 5512"/>
                <a:gd name="T33" fmla="*/ 552 h 3842"/>
                <a:gd name="T34" fmla="*/ 76 w 5512"/>
                <a:gd name="T35" fmla="*/ 390 h 3842"/>
                <a:gd name="T36" fmla="*/ 347 w 5512"/>
                <a:gd name="T37" fmla="*/ 267 h 3842"/>
                <a:gd name="T38" fmla="*/ 396 w 5512"/>
                <a:gd name="T39" fmla="*/ 242 h 3842"/>
                <a:gd name="T40" fmla="*/ 501 w 5512"/>
                <a:gd name="T41" fmla="*/ 212 h 3842"/>
                <a:gd name="T42" fmla="*/ 604 w 5512"/>
                <a:gd name="T43" fmla="*/ 163 h 3842"/>
                <a:gd name="T44" fmla="*/ 1217 w 5512"/>
                <a:gd name="T45" fmla="*/ 93 h 3842"/>
                <a:gd name="T46" fmla="*/ 1958 w 5512"/>
                <a:gd name="T47" fmla="*/ 39 h 3842"/>
                <a:gd name="T48" fmla="*/ 2254 w 5512"/>
                <a:gd name="T49" fmla="*/ 3 h 3842"/>
                <a:gd name="T50" fmla="*/ 2592 w 5512"/>
                <a:gd name="T51" fmla="*/ 3 h 3842"/>
                <a:gd name="T52" fmla="*/ 2848 w 5512"/>
                <a:gd name="T53" fmla="*/ 11 h 3842"/>
                <a:gd name="T54" fmla="*/ 2964 w 5512"/>
                <a:gd name="T55" fmla="*/ 21 h 3842"/>
                <a:gd name="T56" fmla="*/ 3098 w 5512"/>
                <a:gd name="T57" fmla="*/ 35 h 3842"/>
                <a:gd name="T58" fmla="*/ 3321 w 5512"/>
                <a:gd name="T59" fmla="*/ 58 h 3842"/>
                <a:gd name="T60" fmla="*/ 3805 w 5512"/>
                <a:gd name="T61" fmla="*/ 68 h 3842"/>
                <a:gd name="T62" fmla="*/ 4252 w 5512"/>
                <a:gd name="T63" fmla="*/ 102 h 3842"/>
                <a:gd name="T64" fmla="*/ 4401 w 5512"/>
                <a:gd name="T65" fmla="*/ 154 h 3842"/>
                <a:gd name="T66" fmla="*/ 4424 w 5512"/>
                <a:gd name="T67" fmla="*/ 188 h 3842"/>
                <a:gd name="T68" fmla="*/ 4463 w 5512"/>
                <a:gd name="T69" fmla="*/ 222 h 3842"/>
                <a:gd name="T70" fmla="*/ 4759 w 5512"/>
                <a:gd name="T71" fmla="*/ 290 h 3842"/>
                <a:gd name="T72" fmla="*/ 5099 w 5512"/>
                <a:gd name="T73" fmla="*/ 345 h 3842"/>
                <a:gd name="T74" fmla="*/ 5269 w 5512"/>
                <a:gd name="T75" fmla="*/ 403 h 3842"/>
                <a:gd name="T76" fmla="*/ 5284 w 5512"/>
                <a:gd name="T77" fmla="*/ 452 h 3842"/>
                <a:gd name="T78" fmla="*/ 5280 w 5512"/>
                <a:gd name="T79" fmla="*/ 502 h 3842"/>
                <a:gd name="T80" fmla="*/ 5477 w 5512"/>
                <a:gd name="T81" fmla="*/ 582 h 3842"/>
                <a:gd name="T82" fmla="*/ 5677 w 5512"/>
                <a:gd name="T83" fmla="*/ 715 h 3842"/>
                <a:gd name="T84" fmla="*/ 5660 w 5512"/>
                <a:gd name="T85" fmla="*/ 845 h 3842"/>
                <a:gd name="T86" fmla="*/ 5610 w 5512"/>
                <a:gd name="T87" fmla="*/ 873 h 3842"/>
                <a:gd name="T88" fmla="*/ 5530 w 5512"/>
                <a:gd name="T89" fmla="*/ 910 h 3842"/>
                <a:gd name="T90" fmla="*/ 5447 w 5512"/>
                <a:gd name="T91" fmla="*/ 929 h 3842"/>
                <a:gd name="T92" fmla="*/ 5210 w 5512"/>
                <a:gd name="T93" fmla="*/ 956 h 3842"/>
                <a:gd name="T94" fmla="*/ 4954 w 5512"/>
                <a:gd name="T95" fmla="*/ 973 h 38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512"/>
                <a:gd name="T145" fmla="*/ 0 h 3842"/>
                <a:gd name="T146" fmla="*/ 5512 w 5512"/>
                <a:gd name="T147" fmla="*/ 3842 h 38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512" h="3842">
                  <a:moveTo>
                    <a:pt x="4730" y="3805"/>
                  </a:moveTo>
                  <a:lnTo>
                    <a:pt x="4521" y="3826"/>
                  </a:lnTo>
                  <a:lnTo>
                    <a:pt x="4308" y="3838"/>
                  </a:lnTo>
                  <a:lnTo>
                    <a:pt x="4089" y="3842"/>
                  </a:lnTo>
                  <a:lnTo>
                    <a:pt x="3869" y="3840"/>
                  </a:lnTo>
                  <a:lnTo>
                    <a:pt x="3648" y="3832"/>
                  </a:lnTo>
                  <a:lnTo>
                    <a:pt x="3429" y="3824"/>
                  </a:lnTo>
                  <a:lnTo>
                    <a:pt x="3214" y="3818"/>
                  </a:lnTo>
                  <a:lnTo>
                    <a:pt x="3002" y="3817"/>
                  </a:lnTo>
                  <a:lnTo>
                    <a:pt x="2859" y="3817"/>
                  </a:lnTo>
                  <a:lnTo>
                    <a:pt x="2714" y="3820"/>
                  </a:lnTo>
                  <a:lnTo>
                    <a:pt x="2566" y="3822"/>
                  </a:lnTo>
                  <a:lnTo>
                    <a:pt x="2419" y="3826"/>
                  </a:lnTo>
                  <a:lnTo>
                    <a:pt x="2269" y="3822"/>
                  </a:lnTo>
                  <a:lnTo>
                    <a:pt x="2124" y="3815"/>
                  </a:lnTo>
                  <a:lnTo>
                    <a:pt x="1980" y="3797"/>
                  </a:lnTo>
                  <a:lnTo>
                    <a:pt x="1845" y="3772"/>
                  </a:lnTo>
                  <a:lnTo>
                    <a:pt x="1676" y="3739"/>
                  </a:lnTo>
                  <a:lnTo>
                    <a:pt x="1509" y="3723"/>
                  </a:lnTo>
                  <a:lnTo>
                    <a:pt x="1338" y="3720"/>
                  </a:lnTo>
                  <a:lnTo>
                    <a:pt x="1168" y="3722"/>
                  </a:lnTo>
                  <a:lnTo>
                    <a:pt x="997" y="3723"/>
                  </a:lnTo>
                  <a:lnTo>
                    <a:pt x="828" y="3723"/>
                  </a:lnTo>
                  <a:lnTo>
                    <a:pt x="662" y="3716"/>
                  </a:lnTo>
                  <a:lnTo>
                    <a:pt x="503" y="3696"/>
                  </a:lnTo>
                  <a:lnTo>
                    <a:pt x="475" y="3694"/>
                  </a:lnTo>
                  <a:lnTo>
                    <a:pt x="435" y="3691"/>
                  </a:lnTo>
                  <a:lnTo>
                    <a:pt x="386" y="3683"/>
                  </a:lnTo>
                  <a:lnTo>
                    <a:pt x="336" y="3673"/>
                  </a:lnTo>
                  <a:lnTo>
                    <a:pt x="285" y="3656"/>
                  </a:lnTo>
                  <a:lnTo>
                    <a:pt x="245" y="3636"/>
                  </a:lnTo>
                  <a:lnTo>
                    <a:pt x="216" y="3607"/>
                  </a:lnTo>
                  <a:lnTo>
                    <a:pt x="206" y="3576"/>
                  </a:lnTo>
                  <a:lnTo>
                    <a:pt x="190" y="3553"/>
                  </a:lnTo>
                  <a:lnTo>
                    <a:pt x="165" y="3502"/>
                  </a:lnTo>
                  <a:lnTo>
                    <a:pt x="132" y="3431"/>
                  </a:lnTo>
                  <a:lnTo>
                    <a:pt x="101" y="3351"/>
                  </a:lnTo>
                  <a:lnTo>
                    <a:pt x="66" y="3268"/>
                  </a:lnTo>
                  <a:lnTo>
                    <a:pt x="37" y="3196"/>
                  </a:lnTo>
                  <a:lnTo>
                    <a:pt x="16" y="3142"/>
                  </a:lnTo>
                  <a:lnTo>
                    <a:pt x="8" y="3117"/>
                  </a:lnTo>
                  <a:lnTo>
                    <a:pt x="0" y="3053"/>
                  </a:lnTo>
                  <a:lnTo>
                    <a:pt x="0" y="2983"/>
                  </a:lnTo>
                  <a:lnTo>
                    <a:pt x="6" y="2909"/>
                  </a:lnTo>
                  <a:lnTo>
                    <a:pt x="20" y="2833"/>
                  </a:lnTo>
                  <a:lnTo>
                    <a:pt x="31" y="2754"/>
                  </a:lnTo>
                  <a:lnTo>
                    <a:pt x="47" y="2680"/>
                  </a:lnTo>
                  <a:lnTo>
                    <a:pt x="60" y="2610"/>
                  </a:lnTo>
                  <a:lnTo>
                    <a:pt x="74" y="2548"/>
                  </a:lnTo>
                  <a:lnTo>
                    <a:pt x="88" y="2358"/>
                  </a:lnTo>
                  <a:lnTo>
                    <a:pt x="84" y="2155"/>
                  </a:lnTo>
                  <a:lnTo>
                    <a:pt x="72" y="1939"/>
                  </a:lnTo>
                  <a:lnTo>
                    <a:pt x="66" y="1728"/>
                  </a:lnTo>
                  <a:lnTo>
                    <a:pt x="76" y="1523"/>
                  </a:lnTo>
                  <a:lnTo>
                    <a:pt x="117" y="1334"/>
                  </a:lnTo>
                  <a:lnTo>
                    <a:pt x="200" y="1172"/>
                  </a:lnTo>
                  <a:lnTo>
                    <a:pt x="338" y="1044"/>
                  </a:lnTo>
                  <a:lnTo>
                    <a:pt x="344" y="1018"/>
                  </a:lnTo>
                  <a:lnTo>
                    <a:pt x="361" y="987"/>
                  </a:lnTo>
                  <a:lnTo>
                    <a:pt x="386" y="947"/>
                  </a:lnTo>
                  <a:lnTo>
                    <a:pt x="419" y="908"/>
                  </a:lnTo>
                  <a:lnTo>
                    <a:pt x="450" y="865"/>
                  </a:lnTo>
                  <a:lnTo>
                    <a:pt x="483" y="830"/>
                  </a:lnTo>
                  <a:lnTo>
                    <a:pt x="512" y="803"/>
                  </a:lnTo>
                  <a:lnTo>
                    <a:pt x="536" y="790"/>
                  </a:lnTo>
                  <a:lnTo>
                    <a:pt x="586" y="638"/>
                  </a:lnTo>
                  <a:lnTo>
                    <a:pt x="726" y="524"/>
                  </a:lnTo>
                  <a:lnTo>
                    <a:pt x="929" y="435"/>
                  </a:lnTo>
                  <a:lnTo>
                    <a:pt x="1174" y="365"/>
                  </a:lnTo>
                  <a:lnTo>
                    <a:pt x="1432" y="299"/>
                  </a:lnTo>
                  <a:lnTo>
                    <a:pt x="1680" y="231"/>
                  </a:lnTo>
                  <a:lnTo>
                    <a:pt x="1895" y="150"/>
                  </a:lnTo>
                  <a:lnTo>
                    <a:pt x="2052" y="47"/>
                  </a:lnTo>
                  <a:lnTo>
                    <a:pt x="2101" y="20"/>
                  </a:lnTo>
                  <a:lnTo>
                    <a:pt x="2180" y="6"/>
                  </a:lnTo>
                  <a:lnTo>
                    <a:pt x="2279" y="0"/>
                  </a:lnTo>
                  <a:lnTo>
                    <a:pt x="2392" y="6"/>
                  </a:lnTo>
                  <a:lnTo>
                    <a:pt x="2502" y="12"/>
                  </a:lnTo>
                  <a:lnTo>
                    <a:pt x="2607" y="24"/>
                  </a:lnTo>
                  <a:lnTo>
                    <a:pt x="2692" y="35"/>
                  </a:lnTo>
                  <a:lnTo>
                    <a:pt x="2750" y="47"/>
                  </a:lnTo>
                  <a:lnTo>
                    <a:pt x="2783" y="55"/>
                  </a:lnTo>
                  <a:lnTo>
                    <a:pt x="2824" y="68"/>
                  </a:lnTo>
                  <a:lnTo>
                    <a:pt x="2865" y="84"/>
                  </a:lnTo>
                  <a:lnTo>
                    <a:pt x="2909" y="103"/>
                  </a:lnTo>
                  <a:lnTo>
                    <a:pt x="2950" y="121"/>
                  </a:lnTo>
                  <a:lnTo>
                    <a:pt x="2993" y="140"/>
                  </a:lnTo>
                  <a:lnTo>
                    <a:pt x="3032" y="157"/>
                  </a:lnTo>
                  <a:lnTo>
                    <a:pt x="3068" y="177"/>
                  </a:lnTo>
                  <a:lnTo>
                    <a:pt x="3210" y="227"/>
                  </a:lnTo>
                  <a:lnTo>
                    <a:pt x="3365" y="250"/>
                  </a:lnTo>
                  <a:lnTo>
                    <a:pt x="3520" y="258"/>
                  </a:lnTo>
                  <a:lnTo>
                    <a:pt x="3679" y="266"/>
                  </a:lnTo>
                  <a:lnTo>
                    <a:pt x="3831" y="282"/>
                  </a:lnTo>
                  <a:lnTo>
                    <a:pt x="3976" y="322"/>
                  </a:lnTo>
                  <a:lnTo>
                    <a:pt x="4108" y="398"/>
                  </a:lnTo>
                  <a:lnTo>
                    <a:pt x="4226" y="526"/>
                  </a:lnTo>
                  <a:lnTo>
                    <a:pt x="4242" y="561"/>
                  </a:lnTo>
                  <a:lnTo>
                    <a:pt x="4253" y="601"/>
                  </a:lnTo>
                  <a:lnTo>
                    <a:pt x="4261" y="646"/>
                  </a:lnTo>
                  <a:lnTo>
                    <a:pt x="4269" y="693"/>
                  </a:lnTo>
                  <a:lnTo>
                    <a:pt x="4275" y="737"/>
                  </a:lnTo>
                  <a:lnTo>
                    <a:pt x="4282" y="784"/>
                  </a:lnTo>
                  <a:lnTo>
                    <a:pt x="4294" y="824"/>
                  </a:lnTo>
                  <a:lnTo>
                    <a:pt x="4312" y="865"/>
                  </a:lnTo>
                  <a:lnTo>
                    <a:pt x="4389" y="966"/>
                  </a:lnTo>
                  <a:lnTo>
                    <a:pt x="4488" y="1053"/>
                  </a:lnTo>
                  <a:lnTo>
                    <a:pt x="4597" y="1131"/>
                  </a:lnTo>
                  <a:lnTo>
                    <a:pt x="4713" y="1205"/>
                  </a:lnTo>
                  <a:lnTo>
                    <a:pt x="4824" y="1274"/>
                  </a:lnTo>
                  <a:lnTo>
                    <a:pt x="4928" y="1352"/>
                  </a:lnTo>
                  <a:lnTo>
                    <a:pt x="5016" y="1435"/>
                  </a:lnTo>
                  <a:lnTo>
                    <a:pt x="5080" y="1534"/>
                  </a:lnTo>
                  <a:lnTo>
                    <a:pt x="5091" y="1577"/>
                  </a:lnTo>
                  <a:lnTo>
                    <a:pt x="5099" y="1631"/>
                  </a:lnTo>
                  <a:lnTo>
                    <a:pt x="5103" y="1695"/>
                  </a:lnTo>
                  <a:lnTo>
                    <a:pt x="5105" y="1765"/>
                  </a:lnTo>
                  <a:lnTo>
                    <a:pt x="5103" y="1833"/>
                  </a:lnTo>
                  <a:lnTo>
                    <a:pt x="5103" y="1901"/>
                  </a:lnTo>
                  <a:lnTo>
                    <a:pt x="5101" y="1961"/>
                  </a:lnTo>
                  <a:lnTo>
                    <a:pt x="5101" y="2015"/>
                  </a:lnTo>
                  <a:lnTo>
                    <a:pt x="5200" y="2131"/>
                  </a:lnTo>
                  <a:lnTo>
                    <a:pt x="5293" y="2275"/>
                  </a:lnTo>
                  <a:lnTo>
                    <a:pt x="5374" y="2438"/>
                  </a:lnTo>
                  <a:lnTo>
                    <a:pt x="5442" y="2614"/>
                  </a:lnTo>
                  <a:lnTo>
                    <a:pt x="5487" y="2793"/>
                  </a:lnTo>
                  <a:lnTo>
                    <a:pt x="5512" y="2973"/>
                  </a:lnTo>
                  <a:lnTo>
                    <a:pt x="5506" y="3144"/>
                  </a:lnTo>
                  <a:lnTo>
                    <a:pt x="5471" y="3303"/>
                  </a:lnTo>
                  <a:lnTo>
                    <a:pt x="5460" y="3326"/>
                  </a:lnTo>
                  <a:lnTo>
                    <a:pt x="5444" y="3367"/>
                  </a:lnTo>
                  <a:lnTo>
                    <a:pt x="5421" y="3413"/>
                  </a:lnTo>
                  <a:lnTo>
                    <a:pt x="5396" y="3466"/>
                  </a:lnTo>
                  <a:lnTo>
                    <a:pt x="5369" y="3514"/>
                  </a:lnTo>
                  <a:lnTo>
                    <a:pt x="5343" y="3557"/>
                  </a:lnTo>
                  <a:lnTo>
                    <a:pt x="5322" y="3586"/>
                  </a:lnTo>
                  <a:lnTo>
                    <a:pt x="5308" y="3597"/>
                  </a:lnTo>
                  <a:lnTo>
                    <a:pt x="5264" y="3634"/>
                  </a:lnTo>
                  <a:lnTo>
                    <a:pt x="5200" y="3673"/>
                  </a:lnTo>
                  <a:lnTo>
                    <a:pt x="5120" y="3706"/>
                  </a:lnTo>
                  <a:lnTo>
                    <a:pt x="5035" y="3739"/>
                  </a:lnTo>
                  <a:lnTo>
                    <a:pt x="4946" y="3764"/>
                  </a:lnTo>
                  <a:lnTo>
                    <a:pt x="4862" y="3786"/>
                  </a:lnTo>
                  <a:lnTo>
                    <a:pt x="4787" y="3799"/>
                  </a:lnTo>
                  <a:lnTo>
                    <a:pt x="4730" y="3805"/>
                  </a:lnTo>
                  <a:close/>
                </a:path>
              </a:pathLst>
            </a:custGeom>
            <a:solidFill>
              <a:srgbClr val="003399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766" name="Freeform 6"/>
            <p:cNvSpPr>
              <a:spLocks noEditPoints="1"/>
            </p:cNvSpPr>
            <p:nvPr/>
          </p:nvSpPr>
          <p:spPr bwMode="auto">
            <a:xfrm>
              <a:off x="1447" y="2390"/>
              <a:ext cx="2885" cy="1379"/>
            </a:xfrm>
            <a:custGeom>
              <a:avLst/>
              <a:gdLst>
                <a:gd name="T0" fmla="*/ 6 w 5770"/>
                <a:gd name="T1" fmla="*/ 6 h 2757"/>
                <a:gd name="T2" fmla="*/ 5 w 5770"/>
                <a:gd name="T3" fmla="*/ 6 h 2757"/>
                <a:gd name="T4" fmla="*/ 5 w 5770"/>
                <a:gd name="T5" fmla="*/ 6 h 2757"/>
                <a:gd name="T6" fmla="*/ 4 w 5770"/>
                <a:gd name="T7" fmla="*/ 6 h 2757"/>
                <a:gd name="T8" fmla="*/ 3 w 5770"/>
                <a:gd name="T9" fmla="*/ 5 h 2757"/>
                <a:gd name="T10" fmla="*/ 3 w 5770"/>
                <a:gd name="T11" fmla="*/ 5 h 2757"/>
                <a:gd name="T12" fmla="*/ 2 w 5770"/>
                <a:gd name="T13" fmla="*/ 5 h 2757"/>
                <a:gd name="T14" fmla="*/ 1 w 5770"/>
                <a:gd name="T15" fmla="*/ 5 h 2757"/>
                <a:gd name="T16" fmla="*/ 2 w 5770"/>
                <a:gd name="T17" fmla="*/ 5 h 2757"/>
                <a:gd name="T18" fmla="*/ 2 w 5770"/>
                <a:gd name="T19" fmla="*/ 5 h 2757"/>
                <a:gd name="T20" fmla="*/ 3 w 5770"/>
                <a:gd name="T21" fmla="*/ 5 h 2757"/>
                <a:gd name="T22" fmla="*/ 2 w 5770"/>
                <a:gd name="T23" fmla="*/ 5 h 2757"/>
                <a:gd name="T24" fmla="*/ 2 w 5770"/>
                <a:gd name="T25" fmla="*/ 4 h 2757"/>
                <a:gd name="T26" fmla="*/ 1 w 5770"/>
                <a:gd name="T27" fmla="*/ 4 h 2757"/>
                <a:gd name="T28" fmla="*/ 0 w 5770"/>
                <a:gd name="T29" fmla="*/ 4 h 2757"/>
                <a:gd name="T30" fmla="*/ 1 w 5770"/>
                <a:gd name="T31" fmla="*/ 4 h 2757"/>
                <a:gd name="T32" fmla="*/ 1 w 5770"/>
                <a:gd name="T33" fmla="*/ 3 h 2757"/>
                <a:gd name="T34" fmla="*/ 1 w 5770"/>
                <a:gd name="T35" fmla="*/ 3 h 2757"/>
                <a:gd name="T36" fmla="*/ 2 w 5770"/>
                <a:gd name="T37" fmla="*/ 3 h 2757"/>
                <a:gd name="T38" fmla="*/ 2 w 5770"/>
                <a:gd name="T39" fmla="*/ 3 h 2757"/>
                <a:gd name="T40" fmla="*/ 2 w 5770"/>
                <a:gd name="T41" fmla="*/ 3 h 2757"/>
                <a:gd name="T42" fmla="*/ 3 w 5770"/>
                <a:gd name="T43" fmla="*/ 2 h 2757"/>
                <a:gd name="T44" fmla="*/ 2 w 5770"/>
                <a:gd name="T45" fmla="*/ 1 h 2757"/>
                <a:gd name="T46" fmla="*/ 2 w 5770"/>
                <a:gd name="T47" fmla="*/ 1 h 2757"/>
                <a:gd name="T48" fmla="*/ 3 w 5770"/>
                <a:gd name="T49" fmla="*/ 1 h 2757"/>
                <a:gd name="T50" fmla="*/ 3 w 5770"/>
                <a:gd name="T51" fmla="*/ 1 h 2757"/>
                <a:gd name="T52" fmla="*/ 3 w 5770"/>
                <a:gd name="T53" fmla="*/ 2 h 2757"/>
                <a:gd name="T54" fmla="*/ 3 w 5770"/>
                <a:gd name="T55" fmla="*/ 2 h 2757"/>
                <a:gd name="T56" fmla="*/ 4 w 5770"/>
                <a:gd name="T57" fmla="*/ 2 h 2757"/>
                <a:gd name="T58" fmla="*/ 4 w 5770"/>
                <a:gd name="T59" fmla="*/ 3 h 2757"/>
                <a:gd name="T60" fmla="*/ 4 w 5770"/>
                <a:gd name="T61" fmla="*/ 3 h 2757"/>
                <a:gd name="T62" fmla="*/ 5 w 5770"/>
                <a:gd name="T63" fmla="*/ 3 h 2757"/>
                <a:gd name="T64" fmla="*/ 5 w 5770"/>
                <a:gd name="T65" fmla="*/ 2 h 2757"/>
                <a:gd name="T66" fmla="*/ 8 w 5770"/>
                <a:gd name="T67" fmla="*/ 1 h 2757"/>
                <a:gd name="T68" fmla="*/ 9 w 5770"/>
                <a:gd name="T69" fmla="*/ 2 h 2757"/>
                <a:gd name="T70" fmla="*/ 9 w 5770"/>
                <a:gd name="T71" fmla="*/ 3 h 2757"/>
                <a:gd name="T72" fmla="*/ 9 w 5770"/>
                <a:gd name="T73" fmla="*/ 3 h 2757"/>
                <a:gd name="T74" fmla="*/ 10 w 5770"/>
                <a:gd name="T75" fmla="*/ 3 h 2757"/>
                <a:gd name="T76" fmla="*/ 11 w 5770"/>
                <a:gd name="T77" fmla="*/ 4 h 2757"/>
                <a:gd name="T78" fmla="*/ 11 w 5770"/>
                <a:gd name="T79" fmla="*/ 4 h 2757"/>
                <a:gd name="T80" fmla="*/ 11 w 5770"/>
                <a:gd name="T81" fmla="*/ 4 h 2757"/>
                <a:gd name="T82" fmla="*/ 12 w 5770"/>
                <a:gd name="T83" fmla="*/ 4 h 2757"/>
                <a:gd name="T84" fmla="*/ 12 w 5770"/>
                <a:gd name="T85" fmla="*/ 4 h 2757"/>
                <a:gd name="T86" fmla="*/ 11 w 5770"/>
                <a:gd name="T87" fmla="*/ 4 h 2757"/>
                <a:gd name="T88" fmla="*/ 10 w 5770"/>
                <a:gd name="T89" fmla="*/ 4 h 2757"/>
                <a:gd name="T90" fmla="*/ 9 w 5770"/>
                <a:gd name="T91" fmla="*/ 4 h 2757"/>
                <a:gd name="T92" fmla="*/ 9 w 5770"/>
                <a:gd name="T93" fmla="*/ 4 h 2757"/>
                <a:gd name="T94" fmla="*/ 9 w 5770"/>
                <a:gd name="T95" fmla="*/ 5 h 2757"/>
                <a:gd name="T96" fmla="*/ 10 w 5770"/>
                <a:gd name="T97" fmla="*/ 5 h 2757"/>
                <a:gd name="T98" fmla="*/ 11 w 5770"/>
                <a:gd name="T99" fmla="*/ 5 h 2757"/>
                <a:gd name="T100" fmla="*/ 11 w 5770"/>
                <a:gd name="T101" fmla="*/ 5 h 2757"/>
                <a:gd name="T102" fmla="*/ 9 w 5770"/>
                <a:gd name="T103" fmla="*/ 5 h 2757"/>
                <a:gd name="T104" fmla="*/ 9 w 5770"/>
                <a:gd name="T105" fmla="*/ 5 h 2757"/>
                <a:gd name="T106" fmla="*/ 8 w 5770"/>
                <a:gd name="T107" fmla="*/ 5 h 2757"/>
                <a:gd name="T108" fmla="*/ 7 w 5770"/>
                <a:gd name="T109" fmla="*/ 5 h 2757"/>
                <a:gd name="T110" fmla="*/ 6 w 5770"/>
                <a:gd name="T111" fmla="*/ 5 h 2757"/>
                <a:gd name="T112" fmla="*/ 6 w 5770"/>
                <a:gd name="T113" fmla="*/ 6 h 2757"/>
                <a:gd name="T114" fmla="*/ 5 w 5770"/>
                <a:gd name="T115" fmla="*/ 4 h 2757"/>
                <a:gd name="T116" fmla="*/ 11 w 5770"/>
                <a:gd name="T117" fmla="*/ 4 h 2757"/>
                <a:gd name="T118" fmla="*/ 11 w 5770"/>
                <a:gd name="T119" fmla="*/ 4 h 275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770"/>
                <a:gd name="T181" fmla="*/ 0 h 2757"/>
                <a:gd name="T182" fmla="*/ 5770 w 5770"/>
                <a:gd name="T183" fmla="*/ 2757 h 275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770" h="2757">
                  <a:moveTo>
                    <a:pt x="2847" y="2757"/>
                  </a:moveTo>
                  <a:lnTo>
                    <a:pt x="2810" y="2740"/>
                  </a:lnTo>
                  <a:lnTo>
                    <a:pt x="2781" y="2721"/>
                  </a:lnTo>
                  <a:lnTo>
                    <a:pt x="2754" y="2697"/>
                  </a:lnTo>
                  <a:lnTo>
                    <a:pt x="2733" y="2670"/>
                  </a:lnTo>
                  <a:lnTo>
                    <a:pt x="2709" y="2641"/>
                  </a:lnTo>
                  <a:lnTo>
                    <a:pt x="2690" y="2612"/>
                  </a:lnTo>
                  <a:lnTo>
                    <a:pt x="2673" y="2583"/>
                  </a:lnTo>
                  <a:lnTo>
                    <a:pt x="2659" y="2556"/>
                  </a:lnTo>
                  <a:lnTo>
                    <a:pt x="2653" y="2554"/>
                  </a:lnTo>
                  <a:lnTo>
                    <a:pt x="2649" y="2554"/>
                  </a:lnTo>
                  <a:lnTo>
                    <a:pt x="2636" y="2564"/>
                  </a:lnTo>
                  <a:lnTo>
                    <a:pt x="2622" y="2575"/>
                  </a:lnTo>
                  <a:lnTo>
                    <a:pt x="2610" y="2589"/>
                  </a:lnTo>
                  <a:lnTo>
                    <a:pt x="2599" y="2602"/>
                  </a:lnTo>
                  <a:lnTo>
                    <a:pt x="2587" y="2616"/>
                  </a:lnTo>
                  <a:lnTo>
                    <a:pt x="2576" y="2629"/>
                  </a:lnTo>
                  <a:lnTo>
                    <a:pt x="2564" y="2643"/>
                  </a:lnTo>
                  <a:lnTo>
                    <a:pt x="2552" y="2657"/>
                  </a:lnTo>
                  <a:lnTo>
                    <a:pt x="2533" y="2651"/>
                  </a:lnTo>
                  <a:lnTo>
                    <a:pt x="2517" y="2645"/>
                  </a:lnTo>
                  <a:lnTo>
                    <a:pt x="2504" y="2635"/>
                  </a:lnTo>
                  <a:lnTo>
                    <a:pt x="2496" y="2626"/>
                  </a:lnTo>
                  <a:lnTo>
                    <a:pt x="2486" y="2612"/>
                  </a:lnTo>
                  <a:lnTo>
                    <a:pt x="2481" y="2598"/>
                  </a:lnTo>
                  <a:lnTo>
                    <a:pt x="2477" y="2583"/>
                  </a:lnTo>
                  <a:lnTo>
                    <a:pt x="2473" y="2571"/>
                  </a:lnTo>
                  <a:lnTo>
                    <a:pt x="2451" y="2575"/>
                  </a:lnTo>
                  <a:lnTo>
                    <a:pt x="2432" y="2585"/>
                  </a:lnTo>
                  <a:lnTo>
                    <a:pt x="2409" y="2598"/>
                  </a:lnTo>
                  <a:lnTo>
                    <a:pt x="2387" y="2614"/>
                  </a:lnTo>
                  <a:lnTo>
                    <a:pt x="2364" y="2626"/>
                  </a:lnTo>
                  <a:lnTo>
                    <a:pt x="2343" y="2637"/>
                  </a:lnTo>
                  <a:lnTo>
                    <a:pt x="2323" y="2641"/>
                  </a:lnTo>
                  <a:lnTo>
                    <a:pt x="2306" y="2637"/>
                  </a:lnTo>
                  <a:lnTo>
                    <a:pt x="2306" y="2618"/>
                  </a:lnTo>
                  <a:lnTo>
                    <a:pt x="2306" y="2606"/>
                  </a:lnTo>
                  <a:lnTo>
                    <a:pt x="2306" y="2593"/>
                  </a:lnTo>
                  <a:lnTo>
                    <a:pt x="2310" y="2581"/>
                  </a:lnTo>
                  <a:lnTo>
                    <a:pt x="2265" y="2589"/>
                  </a:lnTo>
                  <a:lnTo>
                    <a:pt x="2223" y="2598"/>
                  </a:lnTo>
                  <a:lnTo>
                    <a:pt x="2178" y="2610"/>
                  </a:lnTo>
                  <a:lnTo>
                    <a:pt x="2135" y="2622"/>
                  </a:lnTo>
                  <a:lnTo>
                    <a:pt x="2093" y="2631"/>
                  </a:lnTo>
                  <a:lnTo>
                    <a:pt x="2050" y="2643"/>
                  </a:lnTo>
                  <a:lnTo>
                    <a:pt x="2009" y="2653"/>
                  </a:lnTo>
                  <a:lnTo>
                    <a:pt x="1969" y="2664"/>
                  </a:lnTo>
                  <a:lnTo>
                    <a:pt x="1937" y="2659"/>
                  </a:lnTo>
                  <a:lnTo>
                    <a:pt x="1928" y="2647"/>
                  </a:lnTo>
                  <a:lnTo>
                    <a:pt x="1930" y="2629"/>
                  </a:lnTo>
                  <a:lnTo>
                    <a:pt x="1945" y="2610"/>
                  </a:lnTo>
                  <a:lnTo>
                    <a:pt x="1965" y="2589"/>
                  </a:lnTo>
                  <a:lnTo>
                    <a:pt x="1984" y="2569"/>
                  </a:lnTo>
                  <a:lnTo>
                    <a:pt x="2001" y="2552"/>
                  </a:lnTo>
                  <a:lnTo>
                    <a:pt x="2011" y="2540"/>
                  </a:lnTo>
                  <a:lnTo>
                    <a:pt x="1945" y="2538"/>
                  </a:lnTo>
                  <a:lnTo>
                    <a:pt x="1881" y="2540"/>
                  </a:lnTo>
                  <a:lnTo>
                    <a:pt x="1819" y="2546"/>
                  </a:lnTo>
                  <a:lnTo>
                    <a:pt x="1759" y="2552"/>
                  </a:lnTo>
                  <a:lnTo>
                    <a:pt x="1695" y="2558"/>
                  </a:lnTo>
                  <a:lnTo>
                    <a:pt x="1635" y="2564"/>
                  </a:lnTo>
                  <a:lnTo>
                    <a:pt x="1575" y="2567"/>
                  </a:lnTo>
                  <a:lnTo>
                    <a:pt x="1515" y="2571"/>
                  </a:lnTo>
                  <a:lnTo>
                    <a:pt x="1509" y="2558"/>
                  </a:lnTo>
                  <a:lnTo>
                    <a:pt x="1509" y="2548"/>
                  </a:lnTo>
                  <a:lnTo>
                    <a:pt x="1522" y="2536"/>
                  </a:lnTo>
                  <a:lnTo>
                    <a:pt x="1540" y="2527"/>
                  </a:lnTo>
                  <a:lnTo>
                    <a:pt x="1553" y="2517"/>
                  </a:lnTo>
                  <a:lnTo>
                    <a:pt x="1571" y="2509"/>
                  </a:lnTo>
                  <a:lnTo>
                    <a:pt x="1585" y="2498"/>
                  </a:lnTo>
                  <a:lnTo>
                    <a:pt x="1602" y="2490"/>
                  </a:lnTo>
                  <a:lnTo>
                    <a:pt x="1619" y="2480"/>
                  </a:lnTo>
                  <a:lnTo>
                    <a:pt x="1639" y="2472"/>
                  </a:lnTo>
                  <a:lnTo>
                    <a:pt x="1639" y="2468"/>
                  </a:lnTo>
                  <a:lnTo>
                    <a:pt x="1643" y="2467"/>
                  </a:lnTo>
                  <a:lnTo>
                    <a:pt x="1552" y="2461"/>
                  </a:lnTo>
                  <a:lnTo>
                    <a:pt x="1462" y="2461"/>
                  </a:lnTo>
                  <a:lnTo>
                    <a:pt x="1371" y="2463"/>
                  </a:lnTo>
                  <a:lnTo>
                    <a:pt x="1284" y="2472"/>
                  </a:lnTo>
                  <a:lnTo>
                    <a:pt x="1197" y="2484"/>
                  </a:lnTo>
                  <a:lnTo>
                    <a:pt x="1109" y="2501"/>
                  </a:lnTo>
                  <a:lnTo>
                    <a:pt x="1022" y="2525"/>
                  </a:lnTo>
                  <a:lnTo>
                    <a:pt x="941" y="2554"/>
                  </a:lnTo>
                  <a:lnTo>
                    <a:pt x="931" y="2554"/>
                  </a:lnTo>
                  <a:lnTo>
                    <a:pt x="923" y="2554"/>
                  </a:lnTo>
                  <a:lnTo>
                    <a:pt x="919" y="2548"/>
                  </a:lnTo>
                  <a:lnTo>
                    <a:pt x="919" y="2546"/>
                  </a:lnTo>
                  <a:lnTo>
                    <a:pt x="919" y="2540"/>
                  </a:lnTo>
                  <a:lnTo>
                    <a:pt x="919" y="2532"/>
                  </a:lnTo>
                  <a:lnTo>
                    <a:pt x="935" y="2521"/>
                  </a:lnTo>
                  <a:lnTo>
                    <a:pt x="956" y="2509"/>
                  </a:lnTo>
                  <a:lnTo>
                    <a:pt x="976" y="2496"/>
                  </a:lnTo>
                  <a:lnTo>
                    <a:pt x="999" y="2484"/>
                  </a:lnTo>
                  <a:lnTo>
                    <a:pt x="1020" y="2470"/>
                  </a:lnTo>
                  <a:lnTo>
                    <a:pt x="1042" y="2457"/>
                  </a:lnTo>
                  <a:lnTo>
                    <a:pt x="1061" y="2445"/>
                  </a:lnTo>
                  <a:lnTo>
                    <a:pt x="1078" y="2434"/>
                  </a:lnTo>
                  <a:lnTo>
                    <a:pt x="1030" y="2416"/>
                  </a:lnTo>
                  <a:lnTo>
                    <a:pt x="941" y="2410"/>
                  </a:lnTo>
                  <a:lnTo>
                    <a:pt x="822" y="2412"/>
                  </a:lnTo>
                  <a:lnTo>
                    <a:pt x="690" y="2422"/>
                  </a:lnTo>
                  <a:lnTo>
                    <a:pt x="553" y="2432"/>
                  </a:lnTo>
                  <a:lnTo>
                    <a:pt x="427" y="2443"/>
                  </a:lnTo>
                  <a:lnTo>
                    <a:pt x="320" y="2453"/>
                  </a:lnTo>
                  <a:lnTo>
                    <a:pt x="252" y="2459"/>
                  </a:lnTo>
                  <a:lnTo>
                    <a:pt x="254" y="2430"/>
                  </a:lnTo>
                  <a:lnTo>
                    <a:pt x="285" y="2403"/>
                  </a:lnTo>
                  <a:lnTo>
                    <a:pt x="338" y="2375"/>
                  </a:lnTo>
                  <a:lnTo>
                    <a:pt x="403" y="2350"/>
                  </a:lnTo>
                  <a:lnTo>
                    <a:pt x="471" y="2325"/>
                  </a:lnTo>
                  <a:lnTo>
                    <a:pt x="539" y="2306"/>
                  </a:lnTo>
                  <a:lnTo>
                    <a:pt x="592" y="2290"/>
                  </a:lnTo>
                  <a:lnTo>
                    <a:pt x="628" y="2284"/>
                  </a:lnTo>
                  <a:lnTo>
                    <a:pt x="646" y="2282"/>
                  </a:lnTo>
                  <a:lnTo>
                    <a:pt x="665" y="2280"/>
                  </a:lnTo>
                  <a:lnTo>
                    <a:pt x="685" y="2278"/>
                  </a:lnTo>
                  <a:lnTo>
                    <a:pt x="704" y="2278"/>
                  </a:lnTo>
                  <a:lnTo>
                    <a:pt x="722" y="2277"/>
                  </a:lnTo>
                  <a:lnTo>
                    <a:pt x="741" y="2275"/>
                  </a:lnTo>
                  <a:lnTo>
                    <a:pt x="760" y="2275"/>
                  </a:lnTo>
                  <a:lnTo>
                    <a:pt x="780" y="2275"/>
                  </a:lnTo>
                  <a:lnTo>
                    <a:pt x="760" y="2263"/>
                  </a:lnTo>
                  <a:lnTo>
                    <a:pt x="745" y="2253"/>
                  </a:lnTo>
                  <a:lnTo>
                    <a:pt x="731" y="2242"/>
                  </a:lnTo>
                  <a:lnTo>
                    <a:pt x="723" y="2232"/>
                  </a:lnTo>
                  <a:lnTo>
                    <a:pt x="743" y="2213"/>
                  </a:lnTo>
                  <a:lnTo>
                    <a:pt x="784" y="2197"/>
                  </a:lnTo>
                  <a:lnTo>
                    <a:pt x="836" y="2183"/>
                  </a:lnTo>
                  <a:lnTo>
                    <a:pt x="898" y="2174"/>
                  </a:lnTo>
                  <a:lnTo>
                    <a:pt x="960" y="2162"/>
                  </a:lnTo>
                  <a:lnTo>
                    <a:pt x="1020" y="2156"/>
                  </a:lnTo>
                  <a:lnTo>
                    <a:pt x="1069" y="2150"/>
                  </a:lnTo>
                  <a:lnTo>
                    <a:pt x="1106" y="2150"/>
                  </a:lnTo>
                  <a:lnTo>
                    <a:pt x="1104" y="2141"/>
                  </a:lnTo>
                  <a:lnTo>
                    <a:pt x="1104" y="2131"/>
                  </a:lnTo>
                  <a:lnTo>
                    <a:pt x="1121" y="2119"/>
                  </a:lnTo>
                  <a:lnTo>
                    <a:pt x="1137" y="2112"/>
                  </a:lnTo>
                  <a:lnTo>
                    <a:pt x="1148" y="2106"/>
                  </a:lnTo>
                  <a:lnTo>
                    <a:pt x="1156" y="2102"/>
                  </a:lnTo>
                  <a:lnTo>
                    <a:pt x="1162" y="2098"/>
                  </a:lnTo>
                  <a:lnTo>
                    <a:pt x="1166" y="2098"/>
                  </a:lnTo>
                  <a:lnTo>
                    <a:pt x="1154" y="2090"/>
                  </a:lnTo>
                  <a:lnTo>
                    <a:pt x="1146" y="2086"/>
                  </a:lnTo>
                  <a:lnTo>
                    <a:pt x="1138" y="2083"/>
                  </a:lnTo>
                  <a:lnTo>
                    <a:pt x="1135" y="2081"/>
                  </a:lnTo>
                  <a:lnTo>
                    <a:pt x="1129" y="2077"/>
                  </a:lnTo>
                  <a:lnTo>
                    <a:pt x="1127" y="2075"/>
                  </a:lnTo>
                  <a:lnTo>
                    <a:pt x="1123" y="2067"/>
                  </a:lnTo>
                  <a:lnTo>
                    <a:pt x="1123" y="2057"/>
                  </a:lnTo>
                  <a:lnTo>
                    <a:pt x="1098" y="2059"/>
                  </a:lnTo>
                  <a:lnTo>
                    <a:pt x="1073" y="2065"/>
                  </a:lnTo>
                  <a:lnTo>
                    <a:pt x="1047" y="2069"/>
                  </a:lnTo>
                  <a:lnTo>
                    <a:pt x="1022" y="2073"/>
                  </a:lnTo>
                  <a:lnTo>
                    <a:pt x="995" y="2075"/>
                  </a:lnTo>
                  <a:lnTo>
                    <a:pt x="972" y="2077"/>
                  </a:lnTo>
                  <a:lnTo>
                    <a:pt x="948" y="2075"/>
                  </a:lnTo>
                  <a:lnTo>
                    <a:pt x="929" y="2073"/>
                  </a:lnTo>
                  <a:lnTo>
                    <a:pt x="925" y="2061"/>
                  </a:lnTo>
                  <a:lnTo>
                    <a:pt x="925" y="2052"/>
                  </a:lnTo>
                  <a:lnTo>
                    <a:pt x="945" y="2036"/>
                  </a:lnTo>
                  <a:lnTo>
                    <a:pt x="962" y="2022"/>
                  </a:lnTo>
                  <a:lnTo>
                    <a:pt x="906" y="2022"/>
                  </a:lnTo>
                  <a:lnTo>
                    <a:pt x="851" y="2022"/>
                  </a:lnTo>
                  <a:lnTo>
                    <a:pt x="797" y="2024"/>
                  </a:lnTo>
                  <a:lnTo>
                    <a:pt x="745" y="2026"/>
                  </a:lnTo>
                  <a:lnTo>
                    <a:pt x="692" y="2028"/>
                  </a:lnTo>
                  <a:lnTo>
                    <a:pt x="640" y="2032"/>
                  </a:lnTo>
                  <a:lnTo>
                    <a:pt x="588" y="2034"/>
                  </a:lnTo>
                  <a:lnTo>
                    <a:pt x="537" y="2040"/>
                  </a:lnTo>
                  <a:lnTo>
                    <a:pt x="528" y="2032"/>
                  </a:lnTo>
                  <a:lnTo>
                    <a:pt x="524" y="2026"/>
                  </a:lnTo>
                  <a:lnTo>
                    <a:pt x="524" y="2021"/>
                  </a:lnTo>
                  <a:lnTo>
                    <a:pt x="526" y="2017"/>
                  </a:lnTo>
                  <a:lnTo>
                    <a:pt x="533" y="2009"/>
                  </a:lnTo>
                  <a:lnTo>
                    <a:pt x="545" y="2003"/>
                  </a:lnTo>
                  <a:lnTo>
                    <a:pt x="555" y="1997"/>
                  </a:lnTo>
                  <a:lnTo>
                    <a:pt x="566" y="1991"/>
                  </a:lnTo>
                  <a:lnTo>
                    <a:pt x="586" y="1978"/>
                  </a:lnTo>
                  <a:lnTo>
                    <a:pt x="605" y="1966"/>
                  </a:lnTo>
                  <a:lnTo>
                    <a:pt x="582" y="1949"/>
                  </a:lnTo>
                  <a:lnTo>
                    <a:pt x="533" y="1927"/>
                  </a:lnTo>
                  <a:lnTo>
                    <a:pt x="466" y="1900"/>
                  </a:lnTo>
                  <a:lnTo>
                    <a:pt x="390" y="1873"/>
                  </a:lnTo>
                  <a:lnTo>
                    <a:pt x="312" y="1844"/>
                  </a:lnTo>
                  <a:lnTo>
                    <a:pt x="242" y="1821"/>
                  </a:lnTo>
                  <a:lnTo>
                    <a:pt x="190" y="1801"/>
                  </a:lnTo>
                  <a:lnTo>
                    <a:pt x="167" y="1794"/>
                  </a:lnTo>
                  <a:lnTo>
                    <a:pt x="146" y="1788"/>
                  </a:lnTo>
                  <a:lnTo>
                    <a:pt x="120" y="1784"/>
                  </a:lnTo>
                  <a:lnTo>
                    <a:pt x="93" y="1778"/>
                  </a:lnTo>
                  <a:lnTo>
                    <a:pt x="68" y="1774"/>
                  </a:lnTo>
                  <a:lnTo>
                    <a:pt x="41" y="1765"/>
                  </a:lnTo>
                  <a:lnTo>
                    <a:pt x="21" y="1757"/>
                  </a:lnTo>
                  <a:lnTo>
                    <a:pt x="4" y="1743"/>
                  </a:lnTo>
                  <a:lnTo>
                    <a:pt x="0" y="1732"/>
                  </a:lnTo>
                  <a:lnTo>
                    <a:pt x="21" y="1716"/>
                  </a:lnTo>
                  <a:lnTo>
                    <a:pt x="50" y="1706"/>
                  </a:lnTo>
                  <a:lnTo>
                    <a:pt x="78" y="1699"/>
                  </a:lnTo>
                  <a:lnTo>
                    <a:pt x="109" y="1693"/>
                  </a:lnTo>
                  <a:lnTo>
                    <a:pt x="136" y="1685"/>
                  </a:lnTo>
                  <a:lnTo>
                    <a:pt x="165" y="1679"/>
                  </a:lnTo>
                  <a:lnTo>
                    <a:pt x="188" y="1672"/>
                  </a:lnTo>
                  <a:lnTo>
                    <a:pt x="210" y="1662"/>
                  </a:lnTo>
                  <a:lnTo>
                    <a:pt x="198" y="1648"/>
                  </a:lnTo>
                  <a:lnTo>
                    <a:pt x="192" y="1639"/>
                  </a:lnTo>
                  <a:lnTo>
                    <a:pt x="186" y="1627"/>
                  </a:lnTo>
                  <a:lnTo>
                    <a:pt x="182" y="1619"/>
                  </a:lnTo>
                  <a:lnTo>
                    <a:pt x="198" y="1606"/>
                  </a:lnTo>
                  <a:lnTo>
                    <a:pt x="217" y="1600"/>
                  </a:lnTo>
                  <a:lnTo>
                    <a:pt x="241" y="1592"/>
                  </a:lnTo>
                  <a:lnTo>
                    <a:pt x="266" y="1592"/>
                  </a:lnTo>
                  <a:lnTo>
                    <a:pt x="291" y="1588"/>
                  </a:lnTo>
                  <a:lnTo>
                    <a:pt x="316" y="1588"/>
                  </a:lnTo>
                  <a:lnTo>
                    <a:pt x="339" y="1588"/>
                  </a:lnTo>
                  <a:lnTo>
                    <a:pt x="363" y="1590"/>
                  </a:lnTo>
                  <a:lnTo>
                    <a:pt x="357" y="1578"/>
                  </a:lnTo>
                  <a:lnTo>
                    <a:pt x="353" y="1571"/>
                  </a:lnTo>
                  <a:lnTo>
                    <a:pt x="349" y="1563"/>
                  </a:lnTo>
                  <a:lnTo>
                    <a:pt x="345" y="1557"/>
                  </a:lnTo>
                  <a:lnTo>
                    <a:pt x="338" y="1544"/>
                  </a:lnTo>
                  <a:lnTo>
                    <a:pt x="336" y="1528"/>
                  </a:lnTo>
                  <a:lnTo>
                    <a:pt x="357" y="1520"/>
                  </a:lnTo>
                  <a:lnTo>
                    <a:pt x="384" y="1524"/>
                  </a:lnTo>
                  <a:lnTo>
                    <a:pt x="411" y="1532"/>
                  </a:lnTo>
                  <a:lnTo>
                    <a:pt x="440" y="1544"/>
                  </a:lnTo>
                  <a:lnTo>
                    <a:pt x="466" y="1553"/>
                  </a:lnTo>
                  <a:lnTo>
                    <a:pt x="491" y="1563"/>
                  </a:lnTo>
                  <a:lnTo>
                    <a:pt x="510" y="1567"/>
                  </a:lnTo>
                  <a:lnTo>
                    <a:pt x="526" y="1565"/>
                  </a:lnTo>
                  <a:lnTo>
                    <a:pt x="522" y="1553"/>
                  </a:lnTo>
                  <a:lnTo>
                    <a:pt x="520" y="1542"/>
                  </a:lnTo>
                  <a:lnTo>
                    <a:pt x="514" y="1532"/>
                  </a:lnTo>
                  <a:lnTo>
                    <a:pt x="508" y="1522"/>
                  </a:lnTo>
                  <a:lnTo>
                    <a:pt x="498" y="1503"/>
                  </a:lnTo>
                  <a:lnTo>
                    <a:pt x="498" y="1485"/>
                  </a:lnTo>
                  <a:lnTo>
                    <a:pt x="526" y="1481"/>
                  </a:lnTo>
                  <a:lnTo>
                    <a:pt x="555" y="1480"/>
                  </a:lnTo>
                  <a:lnTo>
                    <a:pt x="584" y="1480"/>
                  </a:lnTo>
                  <a:lnTo>
                    <a:pt x="615" y="1481"/>
                  </a:lnTo>
                  <a:lnTo>
                    <a:pt x="644" y="1481"/>
                  </a:lnTo>
                  <a:lnTo>
                    <a:pt x="675" y="1485"/>
                  </a:lnTo>
                  <a:lnTo>
                    <a:pt x="706" y="1487"/>
                  </a:lnTo>
                  <a:lnTo>
                    <a:pt x="739" y="1491"/>
                  </a:lnTo>
                  <a:lnTo>
                    <a:pt x="739" y="1483"/>
                  </a:lnTo>
                  <a:lnTo>
                    <a:pt x="741" y="1478"/>
                  </a:lnTo>
                  <a:lnTo>
                    <a:pt x="753" y="1474"/>
                  </a:lnTo>
                  <a:lnTo>
                    <a:pt x="766" y="1474"/>
                  </a:lnTo>
                  <a:lnTo>
                    <a:pt x="780" y="1474"/>
                  </a:lnTo>
                  <a:lnTo>
                    <a:pt x="793" y="1480"/>
                  </a:lnTo>
                  <a:lnTo>
                    <a:pt x="805" y="1481"/>
                  </a:lnTo>
                  <a:lnTo>
                    <a:pt x="818" y="1485"/>
                  </a:lnTo>
                  <a:lnTo>
                    <a:pt x="832" y="1489"/>
                  </a:lnTo>
                  <a:lnTo>
                    <a:pt x="848" y="1493"/>
                  </a:lnTo>
                  <a:lnTo>
                    <a:pt x="844" y="1464"/>
                  </a:lnTo>
                  <a:lnTo>
                    <a:pt x="842" y="1437"/>
                  </a:lnTo>
                  <a:lnTo>
                    <a:pt x="838" y="1410"/>
                  </a:lnTo>
                  <a:lnTo>
                    <a:pt x="836" y="1385"/>
                  </a:lnTo>
                  <a:lnTo>
                    <a:pt x="834" y="1355"/>
                  </a:lnTo>
                  <a:lnTo>
                    <a:pt x="832" y="1330"/>
                  </a:lnTo>
                  <a:lnTo>
                    <a:pt x="832" y="1303"/>
                  </a:lnTo>
                  <a:lnTo>
                    <a:pt x="832" y="1278"/>
                  </a:lnTo>
                  <a:lnTo>
                    <a:pt x="842" y="1264"/>
                  </a:lnTo>
                  <a:lnTo>
                    <a:pt x="859" y="1257"/>
                  </a:lnTo>
                  <a:lnTo>
                    <a:pt x="877" y="1251"/>
                  </a:lnTo>
                  <a:lnTo>
                    <a:pt x="898" y="1245"/>
                  </a:lnTo>
                  <a:lnTo>
                    <a:pt x="917" y="1239"/>
                  </a:lnTo>
                  <a:lnTo>
                    <a:pt x="937" y="1235"/>
                  </a:lnTo>
                  <a:lnTo>
                    <a:pt x="954" y="1227"/>
                  </a:lnTo>
                  <a:lnTo>
                    <a:pt x="966" y="1222"/>
                  </a:lnTo>
                  <a:lnTo>
                    <a:pt x="962" y="1138"/>
                  </a:lnTo>
                  <a:lnTo>
                    <a:pt x="968" y="1092"/>
                  </a:lnTo>
                  <a:lnTo>
                    <a:pt x="979" y="1070"/>
                  </a:lnTo>
                  <a:lnTo>
                    <a:pt x="1003" y="1066"/>
                  </a:lnTo>
                  <a:lnTo>
                    <a:pt x="1034" y="1065"/>
                  </a:lnTo>
                  <a:lnTo>
                    <a:pt x="1078" y="1065"/>
                  </a:lnTo>
                  <a:lnTo>
                    <a:pt x="1137" y="1047"/>
                  </a:lnTo>
                  <a:lnTo>
                    <a:pt x="1212" y="1010"/>
                  </a:lnTo>
                  <a:lnTo>
                    <a:pt x="1204" y="960"/>
                  </a:lnTo>
                  <a:lnTo>
                    <a:pt x="1199" y="909"/>
                  </a:lnTo>
                  <a:lnTo>
                    <a:pt x="1189" y="859"/>
                  </a:lnTo>
                  <a:lnTo>
                    <a:pt x="1181" y="811"/>
                  </a:lnTo>
                  <a:lnTo>
                    <a:pt x="1170" y="762"/>
                  </a:lnTo>
                  <a:lnTo>
                    <a:pt x="1160" y="714"/>
                  </a:lnTo>
                  <a:lnTo>
                    <a:pt x="1148" y="667"/>
                  </a:lnTo>
                  <a:lnTo>
                    <a:pt x="1137" y="622"/>
                  </a:lnTo>
                  <a:lnTo>
                    <a:pt x="1111" y="622"/>
                  </a:lnTo>
                  <a:lnTo>
                    <a:pt x="1082" y="626"/>
                  </a:lnTo>
                  <a:lnTo>
                    <a:pt x="1047" y="630"/>
                  </a:lnTo>
                  <a:lnTo>
                    <a:pt x="1014" y="636"/>
                  </a:lnTo>
                  <a:lnTo>
                    <a:pt x="979" y="638"/>
                  </a:lnTo>
                  <a:lnTo>
                    <a:pt x="952" y="640"/>
                  </a:lnTo>
                  <a:lnTo>
                    <a:pt x="931" y="638"/>
                  </a:lnTo>
                  <a:lnTo>
                    <a:pt x="923" y="632"/>
                  </a:lnTo>
                  <a:lnTo>
                    <a:pt x="902" y="634"/>
                  </a:lnTo>
                  <a:lnTo>
                    <a:pt x="886" y="636"/>
                  </a:lnTo>
                  <a:lnTo>
                    <a:pt x="869" y="632"/>
                  </a:lnTo>
                  <a:lnTo>
                    <a:pt x="857" y="626"/>
                  </a:lnTo>
                  <a:lnTo>
                    <a:pt x="838" y="508"/>
                  </a:lnTo>
                  <a:lnTo>
                    <a:pt x="822" y="425"/>
                  </a:lnTo>
                  <a:lnTo>
                    <a:pt x="813" y="368"/>
                  </a:lnTo>
                  <a:lnTo>
                    <a:pt x="817" y="335"/>
                  </a:lnTo>
                  <a:lnTo>
                    <a:pt x="832" y="316"/>
                  </a:lnTo>
                  <a:lnTo>
                    <a:pt x="871" y="310"/>
                  </a:lnTo>
                  <a:lnTo>
                    <a:pt x="931" y="308"/>
                  </a:lnTo>
                  <a:lnTo>
                    <a:pt x="1024" y="308"/>
                  </a:lnTo>
                  <a:lnTo>
                    <a:pt x="1014" y="264"/>
                  </a:lnTo>
                  <a:lnTo>
                    <a:pt x="1009" y="219"/>
                  </a:lnTo>
                  <a:lnTo>
                    <a:pt x="1001" y="174"/>
                  </a:lnTo>
                  <a:lnTo>
                    <a:pt x="995" y="134"/>
                  </a:lnTo>
                  <a:lnTo>
                    <a:pt x="987" y="95"/>
                  </a:lnTo>
                  <a:lnTo>
                    <a:pt x="981" y="62"/>
                  </a:lnTo>
                  <a:lnTo>
                    <a:pt x="978" y="37"/>
                  </a:lnTo>
                  <a:lnTo>
                    <a:pt x="978" y="23"/>
                  </a:lnTo>
                  <a:lnTo>
                    <a:pt x="1003" y="12"/>
                  </a:lnTo>
                  <a:lnTo>
                    <a:pt x="1045" y="6"/>
                  </a:lnTo>
                  <a:lnTo>
                    <a:pt x="1100" y="0"/>
                  </a:lnTo>
                  <a:lnTo>
                    <a:pt x="1160" y="2"/>
                  </a:lnTo>
                  <a:lnTo>
                    <a:pt x="1220" y="4"/>
                  </a:lnTo>
                  <a:lnTo>
                    <a:pt x="1276" y="12"/>
                  </a:lnTo>
                  <a:lnTo>
                    <a:pt x="1321" y="23"/>
                  </a:lnTo>
                  <a:lnTo>
                    <a:pt x="1354" y="41"/>
                  </a:lnTo>
                  <a:lnTo>
                    <a:pt x="1354" y="70"/>
                  </a:lnTo>
                  <a:lnTo>
                    <a:pt x="1354" y="103"/>
                  </a:lnTo>
                  <a:lnTo>
                    <a:pt x="1352" y="134"/>
                  </a:lnTo>
                  <a:lnTo>
                    <a:pt x="1352" y="169"/>
                  </a:lnTo>
                  <a:lnTo>
                    <a:pt x="1352" y="200"/>
                  </a:lnTo>
                  <a:lnTo>
                    <a:pt x="1352" y="235"/>
                  </a:lnTo>
                  <a:lnTo>
                    <a:pt x="1354" y="268"/>
                  </a:lnTo>
                  <a:lnTo>
                    <a:pt x="1360" y="302"/>
                  </a:lnTo>
                  <a:lnTo>
                    <a:pt x="1377" y="304"/>
                  </a:lnTo>
                  <a:lnTo>
                    <a:pt x="1412" y="312"/>
                  </a:lnTo>
                  <a:lnTo>
                    <a:pt x="1453" y="324"/>
                  </a:lnTo>
                  <a:lnTo>
                    <a:pt x="1501" y="335"/>
                  </a:lnTo>
                  <a:lnTo>
                    <a:pt x="1546" y="345"/>
                  </a:lnTo>
                  <a:lnTo>
                    <a:pt x="1586" y="357"/>
                  </a:lnTo>
                  <a:lnTo>
                    <a:pt x="1614" y="365"/>
                  </a:lnTo>
                  <a:lnTo>
                    <a:pt x="1627" y="370"/>
                  </a:lnTo>
                  <a:lnTo>
                    <a:pt x="1627" y="392"/>
                  </a:lnTo>
                  <a:lnTo>
                    <a:pt x="1627" y="413"/>
                  </a:lnTo>
                  <a:lnTo>
                    <a:pt x="1627" y="434"/>
                  </a:lnTo>
                  <a:lnTo>
                    <a:pt x="1629" y="458"/>
                  </a:lnTo>
                  <a:lnTo>
                    <a:pt x="1629" y="479"/>
                  </a:lnTo>
                  <a:lnTo>
                    <a:pt x="1631" y="500"/>
                  </a:lnTo>
                  <a:lnTo>
                    <a:pt x="1633" y="522"/>
                  </a:lnTo>
                  <a:lnTo>
                    <a:pt x="1637" y="545"/>
                  </a:lnTo>
                  <a:lnTo>
                    <a:pt x="1616" y="558"/>
                  </a:lnTo>
                  <a:lnTo>
                    <a:pt x="1592" y="570"/>
                  </a:lnTo>
                  <a:lnTo>
                    <a:pt x="1563" y="580"/>
                  </a:lnTo>
                  <a:lnTo>
                    <a:pt x="1534" y="589"/>
                  </a:lnTo>
                  <a:lnTo>
                    <a:pt x="1501" y="597"/>
                  </a:lnTo>
                  <a:lnTo>
                    <a:pt x="1472" y="605"/>
                  </a:lnTo>
                  <a:lnTo>
                    <a:pt x="1443" y="611"/>
                  </a:lnTo>
                  <a:lnTo>
                    <a:pt x="1420" y="620"/>
                  </a:lnTo>
                  <a:lnTo>
                    <a:pt x="1420" y="653"/>
                  </a:lnTo>
                  <a:lnTo>
                    <a:pt x="1426" y="692"/>
                  </a:lnTo>
                  <a:lnTo>
                    <a:pt x="1431" y="733"/>
                  </a:lnTo>
                  <a:lnTo>
                    <a:pt x="1443" y="778"/>
                  </a:lnTo>
                  <a:lnTo>
                    <a:pt x="1451" y="822"/>
                  </a:lnTo>
                  <a:lnTo>
                    <a:pt x="1460" y="867"/>
                  </a:lnTo>
                  <a:lnTo>
                    <a:pt x="1470" y="907"/>
                  </a:lnTo>
                  <a:lnTo>
                    <a:pt x="1480" y="950"/>
                  </a:lnTo>
                  <a:lnTo>
                    <a:pt x="1493" y="944"/>
                  </a:lnTo>
                  <a:lnTo>
                    <a:pt x="1513" y="946"/>
                  </a:lnTo>
                  <a:lnTo>
                    <a:pt x="1534" y="950"/>
                  </a:lnTo>
                  <a:lnTo>
                    <a:pt x="1557" y="956"/>
                  </a:lnTo>
                  <a:lnTo>
                    <a:pt x="1579" y="962"/>
                  </a:lnTo>
                  <a:lnTo>
                    <a:pt x="1602" y="968"/>
                  </a:lnTo>
                  <a:lnTo>
                    <a:pt x="1623" y="973"/>
                  </a:lnTo>
                  <a:lnTo>
                    <a:pt x="1643" y="979"/>
                  </a:lnTo>
                  <a:lnTo>
                    <a:pt x="1662" y="979"/>
                  </a:lnTo>
                  <a:lnTo>
                    <a:pt x="1693" y="981"/>
                  </a:lnTo>
                  <a:lnTo>
                    <a:pt x="1732" y="983"/>
                  </a:lnTo>
                  <a:lnTo>
                    <a:pt x="1777" y="989"/>
                  </a:lnTo>
                  <a:lnTo>
                    <a:pt x="1819" y="993"/>
                  </a:lnTo>
                  <a:lnTo>
                    <a:pt x="1862" y="1001"/>
                  </a:lnTo>
                  <a:lnTo>
                    <a:pt x="1899" y="1008"/>
                  </a:lnTo>
                  <a:lnTo>
                    <a:pt x="1926" y="1020"/>
                  </a:lnTo>
                  <a:lnTo>
                    <a:pt x="1924" y="1035"/>
                  </a:lnTo>
                  <a:lnTo>
                    <a:pt x="1924" y="1053"/>
                  </a:lnTo>
                  <a:lnTo>
                    <a:pt x="1922" y="1070"/>
                  </a:lnTo>
                  <a:lnTo>
                    <a:pt x="1922" y="1088"/>
                  </a:lnTo>
                  <a:lnTo>
                    <a:pt x="1920" y="1105"/>
                  </a:lnTo>
                  <a:lnTo>
                    <a:pt x="1918" y="1123"/>
                  </a:lnTo>
                  <a:lnTo>
                    <a:pt x="1916" y="1142"/>
                  </a:lnTo>
                  <a:lnTo>
                    <a:pt x="1916" y="1162"/>
                  </a:lnTo>
                  <a:lnTo>
                    <a:pt x="1934" y="1160"/>
                  </a:lnTo>
                  <a:lnTo>
                    <a:pt x="1953" y="1160"/>
                  </a:lnTo>
                  <a:lnTo>
                    <a:pt x="1965" y="1185"/>
                  </a:lnTo>
                  <a:lnTo>
                    <a:pt x="1974" y="1227"/>
                  </a:lnTo>
                  <a:lnTo>
                    <a:pt x="1978" y="1282"/>
                  </a:lnTo>
                  <a:lnTo>
                    <a:pt x="1984" y="1344"/>
                  </a:lnTo>
                  <a:lnTo>
                    <a:pt x="1984" y="1404"/>
                  </a:lnTo>
                  <a:lnTo>
                    <a:pt x="1984" y="1460"/>
                  </a:lnTo>
                  <a:lnTo>
                    <a:pt x="1982" y="1505"/>
                  </a:lnTo>
                  <a:lnTo>
                    <a:pt x="1982" y="1536"/>
                  </a:lnTo>
                  <a:lnTo>
                    <a:pt x="1974" y="1542"/>
                  </a:lnTo>
                  <a:lnTo>
                    <a:pt x="1974" y="1551"/>
                  </a:lnTo>
                  <a:lnTo>
                    <a:pt x="1974" y="1555"/>
                  </a:lnTo>
                  <a:lnTo>
                    <a:pt x="1978" y="1559"/>
                  </a:lnTo>
                  <a:lnTo>
                    <a:pt x="1992" y="1547"/>
                  </a:lnTo>
                  <a:lnTo>
                    <a:pt x="2007" y="1540"/>
                  </a:lnTo>
                  <a:lnTo>
                    <a:pt x="2013" y="1536"/>
                  </a:lnTo>
                  <a:lnTo>
                    <a:pt x="2021" y="1534"/>
                  </a:lnTo>
                  <a:lnTo>
                    <a:pt x="2031" y="1532"/>
                  </a:lnTo>
                  <a:lnTo>
                    <a:pt x="2042" y="1532"/>
                  </a:lnTo>
                  <a:lnTo>
                    <a:pt x="2042" y="1538"/>
                  </a:lnTo>
                  <a:lnTo>
                    <a:pt x="2042" y="1549"/>
                  </a:lnTo>
                  <a:lnTo>
                    <a:pt x="2042" y="1561"/>
                  </a:lnTo>
                  <a:lnTo>
                    <a:pt x="2044" y="1576"/>
                  </a:lnTo>
                  <a:lnTo>
                    <a:pt x="2058" y="1571"/>
                  </a:lnTo>
                  <a:lnTo>
                    <a:pt x="2071" y="1565"/>
                  </a:lnTo>
                  <a:lnTo>
                    <a:pt x="2085" y="1559"/>
                  </a:lnTo>
                  <a:lnTo>
                    <a:pt x="2098" y="1553"/>
                  </a:lnTo>
                  <a:lnTo>
                    <a:pt x="2112" y="1545"/>
                  </a:lnTo>
                  <a:lnTo>
                    <a:pt x="2128" y="1540"/>
                  </a:lnTo>
                  <a:lnTo>
                    <a:pt x="2145" y="1536"/>
                  </a:lnTo>
                  <a:lnTo>
                    <a:pt x="2166" y="1536"/>
                  </a:lnTo>
                  <a:lnTo>
                    <a:pt x="2186" y="1489"/>
                  </a:lnTo>
                  <a:lnTo>
                    <a:pt x="2201" y="1433"/>
                  </a:lnTo>
                  <a:lnTo>
                    <a:pt x="2213" y="1371"/>
                  </a:lnTo>
                  <a:lnTo>
                    <a:pt x="2223" y="1309"/>
                  </a:lnTo>
                  <a:lnTo>
                    <a:pt x="2230" y="1243"/>
                  </a:lnTo>
                  <a:lnTo>
                    <a:pt x="2244" y="1181"/>
                  </a:lnTo>
                  <a:lnTo>
                    <a:pt x="2257" y="1123"/>
                  </a:lnTo>
                  <a:lnTo>
                    <a:pt x="2279" y="1076"/>
                  </a:lnTo>
                  <a:lnTo>
                    <a:pt x="2320" y="929"/>
                  </a:lnTo>
                  <a:lnTo>
                    <a:pt x="2362" y="789"/>
                  </a:lnTo>
                  <a:lnTo>
                    <a:pt x="2409" y="653"/>
                  </a:lnTo>
                  <a:lnTo>
                    <a:pt x="2469" y="527"/>
                  </a:lnTo>
                  <a:lnTo>
                    <a:pt x="2539" y="411"/>
                  </a:lnTo>
                  <a:lnTo>
                    <a:pt x="2630" y="306"/>
                  </a:lnTo>
                  <a:lnTo>
                    <a:pt x="2740" y="213"/>
                  </a:lnTo>
                  <a:lnTo>
                    <a:pt x="2880" y="138"/>
                  </a:lnTo>
                  <a:lnTo>
                    <a:pt x="2994" y="101"/>
                  </a:lnTo>
                  <a:lnTo>
                    <a:pt x="3117" y="74"/>
                  </a:lnTo>
                  <a:lnTo>
                    <a:pt x="3243" y="58"/>
                  </a:lnTo>
                  <a:lnTo>
                    <a:pt x="3373" y="58"/>
                  </a:lnTo>
                  <a:lnTo>
                    <a:pt x="3499" y="68"/>
                  </a:lnTo>
                  <a:lnTo>
                    <a:pt x="3625" y="97"/>
                  </a:lnTo>
                  <a:lnTo>
                    <a:pt x="3741" y="142"/>
                  </a:lnTo>
                  <a:lnTo>
                    <a:pt x="3852" y="207"/>
                  </a:lnTo>
                  <a:lnTo>
                    <a:pt x="3900" y="219"/>
                  </a:lnTo>
                  <a:lnTo>
                    <a:pt x="3953" y="240"/>
                  </a:lnTo>
                  <a:lnTo>
                    <a:pt x="4003" y="266"/>
                  </a:lnTo>
                  <a:lnTo>
                    <a:pt x="4053" y="299"/>
                  </a:lnTo>
                  <a:lnTo>
                    <a:pt x="4102" y="332"/>
                  </a:lnTo>
                  <a:lnTo>
                    <a:pt x="4148" y="370"/>
                  </a:lnTo>
                  <a:lnTo>
                    <a:pt x="4193" y="409"/>
                  </a:lnTo>
                  <a:lnTo>
                    <a:pt x="4234" y="448"/>
                  </a:lnTo>
                  <a:lnTo>
                    <a:pt x="4240" y="467"/>
                  </a:lnTo>
                  <a:lnTo>
                    <a:pt x="4245" y="489"/>
                  </a:lnTo>
                  <a:lnTo>
                    <a:pt x="4251" y="508"/>
                  </a:lnTo>
                  <a:lnTo>
                    <a:pt x="4259" y="529"/>
                  </a:lnTo>
                  <a:lnTo>
                    <a:pt x="4265" y="549"/>
                  </a:lnTo>
                  <a:lnTo>
                    <a:pt x="4273" y="570"/>
                  </a:lnTo>
                  <a:lnTo>
                    <a:pt x="4278" y="589"/>
                  </a:lnTo>
                  <a:lnTo>
                    <a:pt x="4286" y="611"/>
                  </a:lnTo>
                  <a:lnTo>
                    <a:pt x="4300" y="677"/>
                  </a:lnTo>
                  <a:lnTo>
                    <a:pt x="4309" y="748"/>
                  </a:lnTo>
                  <a:lnTo>
                    <a:pt x="4315" y="818"/>
                  </a:lnTo>
                  <a:lnTo>
                    <a:pt x="4317" y="894"/>
                  </a:lnTo>
                  <a:lnTo>
                    <a:pt x="4315" y="966"/>
                  </a:lnTo>
                  <a:lnTo>
                    <a:pt x="4311" y="1039"/>
                  </a:lnTo>
                  <a:lnTo>
                    <a:pt x="4305" y="1113"/>
                  </a:lnTo>
                  <a:lnTo>
                    <a:pt x="4300" y="1187"/>
                  </a:lnTo>
                  <a:lnTo>
                    <a:pt x="4288" y="1231"/>
                  </a:lnTo>
                  <a:lnTo>
                    <a:pt x="4278" y="1278"/>
                  </a:lnTo>
                  <a:lnTo>
                    <a:pt x="4269" y="1324"/>
                  </a:lnTo>
                  <a:lnTo>
                    <a:pt x="4259" y="1371"/>
                  </a:lnTo>
                  <a:lnTo>
                    <a:pt x="4247" y="1417"/>
                  </a:lnTo>
                  <a:lnTo>
                    <a:pt x="4238" y="1464"/>
                  </a:lnTo>
                  <a:lnTo>
                    <a:pt x="4228" y="1512"/>
                  </a:lnTo>
                  <a:lnTo>
                    <a:pt x="4220" y="1561"/>
                  </a:lnTo>
                  <a:lnTo>
                    <a:pt x="4259" y="1547"/>
                  </a:lnTo>
                  <a:lnTo>
                    <a:pt x="4300" y="1534"/>
                  </a:lnTo>
                  <a:lnTo>
                    <a:pt x="4338" y="1522"/>
                  </a:lnTo>
                  <a:lnTo>
                    <a:pt x="4379" y="1511"/>
                  </a:lnTo>
                  <a:lnTo>
                    <a:pt x="4418" y="1499"/>
                  </a:lnTo>
                  <a:lnTo>
                    <a:pt x="4459" y="1489"/>
                  </a:lnTo>
                  <a:lnTo>
                    <a:pt x="4499" y="1480"/>
                  </a:lnTo>
                  <a:lnTo>
                    <a:pt x="4546" y="1474"/>
                  </a:lnTo>
                  <a:lnTo>
                    <a:pt x="4579" y="1388"/>
                  </a:lnTo>
                  <a:lnTo>
                    <a:pt x="4627" y="1297"/>
                  </a:lnTo>
                  <a:lnTo>
                    <a:pt x="4686" y="1206"/>
                  </a:lnTo>
                  <a:lnTo>
                    <a:pt x="4755" y="1127"/>
                  </a:lnTo>
                  <a:lnTo>
                    <a:pt x="4831" y="1066"/>
                  </a:lnTo>
                  <a:lnTo>
                    <a:pt x="4916" y="1035"/>
                  </a:lnTo>
                  <a:lnTo>
                    <a:pt x="5006" y="1045"/>
                  </a:lnTo>
                  <a:lnTo>
                    <a:pt x="5101" y="1103"/>
                  </a:lnTo>
                  <a:lnTo>
                    <a:pt x="5141" y="1136"/>
                  </a:lnTo>
                  <a:lnTo>
                    <a:pt x="5159" y="1187"/>
                  </a:lnTo>
                  <a:lnTo>
                    <a:pt x="5155" y="1247"/>
                  </a:lnTo>
                  <a:lnTo>
                    <a:pt x="5139" y="1315"/>
                  </a:lnTo>
                  <a:lnTo>
                    <a:pt x="5114" y="1381"/>
                  </a:lnTo>
                  <a:lnTo>
                    <a:pt x="5091" y="1445"/>
                  </a:lnTo>
                  <a:lnTo>
                    <a:pt x="5075" y="1499"/>
                  </a:lnTo>
                  <a:lnTo>
                    <a:pt x="5073" y="1540"/>
                  </a:lnTo>
                  <a:lnTo>
                    <a:pt x="5089" y="1540"/>
                  </a:lnTo>
                  <a:lnTo>
                    <a:pt x="5114" y="1544"/>
                  </a:lnTo>
                  <a:lnTo>
                    <a:pt x="5145" y="1545"/>
                  </a:lnTo>
                  <a:lnTo>
                    <a:pt x="5178" y="1553"/>
                  </a:lnTo>
                  <a:lnTo>
                    <a:pt x="5207" y="1561"/>
                  </a:lnTo>
                  <a:lnTo>
                    <a:pt x="5234" y="1575"/>
                  </a:lnTo>
                  <a:lnTo>
                    <a:pt x="5250" y="1588"/>
                  </a:lnTo>
                  <a:lnTo>
                    <a:pt x="5258" y="1609"/>
                  </a:lnTo>
                  <a:lnTo>
                    <a:pt x="5254" y="1609"/>
                  </a:lnTo>
                  <a:lnTo>
                    <a:pt x="5250" y="1611"/>
                  </a:lnTo>
                  <a:lnTo>
                    <a:pt x="5252" y="1615"/>
                  </a:lnTo>
                  <a:lnTo>
                    <a:pt x="5258" y="1623"/>
                  </a:lnTo>
                  <a:lnTo>
                    <a:pt x="5267" y="1631"/>
                  </a:lnTo>
                  <a:lnTo>
                    <a:pt x="5279" y="1637"/>
                  </a:lnTo>
                  <a:lnTo>
                    <a:pt x="5281" y="1625"/>
                  </a:lnTo>
                  <a:lnTo>
                    <a:pt x="5285" y="1615"/>
                  </a:lnTo>
                  <a:lnTo>
                    <a:pt x="5289" y="1604"/>
                  </a:lnTo>
                  <a:lnTo>
                    <a:pt x="5295" y="1594"/>
                  </a:lnTo>
                  <a:lnTo>
                    <a:pt x="5302" y="1573"/>
                  </a:lnTo>
                  <a:lnTo>
                    <a:pt x="5312" y="1553"/>
                  </a:lnTo>
                  <a:lnTo>
                    <a:pt x="5316" y="1551"/>
                  </a:lnTo>
                  <a:lnTo>
                    <a:pt x="5324" y="1551"/>
                  </a:lnTo>
                  <a:lnTo>
                    <a:pt x="5331" y="1565"/>
                  </a:lnTo>
                  <a:lnTo>
                    <a:pt x="5337" y="1586"/>
                  </a:lnTo>
                  <a:lnTo>
                    <a:pt x="5339" y="1596"/>
                  </a:lnTo>
                  <a:lnTo>
                    <a:pt x="5341" y="1608"/>
                  </a:lnTo>
                  <a:lnTo>
                    <a:pt x="5343" y="1619"/>
                  </a:lnTo>
                  <a:lnTo>
                    <a:pt x="5349" y="1633"/>
                  </a:lnTo>
                  <a:lnTo>
                    <a:pt x="5360" y="1621"/>
                  </a:lnTo>
                  <a:lnTo>
                    <a:pt x="5378" y="1611"/>
                  </a:lnTo>
                  <a:lnTo>
                    <a:pt x="5399" y="1602"/>
                  </a:lnTo>
                  <a:lnTo>
                    <a:pt x="5424" y="1596"/>
                  </a:lnTo>
                  <a:lnTo>
                    <a:pt x="5446" y="1592"/>
                  </a:lnTo>
                  <a:lnTo>
                    <a:pt x="5465" y="1598"/>
                  </a:lnTo>
                  <a:lnTo>
                    <a:pt x="5479" y="1611"/>
                  </a:lnTo>
                  <a:lnTo>
                    <a:pt x="5488" y="1637"/>
                  </a:lnTo>
                  <a:lnTo>
                    <a:pt x="5481" y="1640"/>
                  </a:lnTo>
                  <a:lnTo>
                    <a:pt x="5483" y="1652"/>
                  </a:lnTo>
                  <a:lnTo>
                    <a:pt x="5504" y="1658"/>
                  </a:lnTo>
                  <a:lnTo>
                    <a:pt x="5531" y="1666"/>
                  </a:lnTo>
                  <a:lnTo>
                    <a:pt x="5564" y="1672"/>
                  </a:lnTo>
                  <a:lnTo>
                    <a:pt x="5599" y="1679"/>
                  </a:lnTo>
                  <a:lnTo>
                    <a:pt x="5632" y="1685"/>
                  </a:lnTo>
                  <a:lnTo>
                    <a:pt x="5663" y="1699"/>
                  </a:lnTo>
                  <a:lnTo>
                    <a:pt x="5690" y="1712"/>
                  </a:lnTo>
                  <a:lnTo>
                    <a:pt x="5712" y="1734"/>
                  </a:lnTo>
                  <a:lnTo>
                    <a:pt x="5698" y="1741"/>
                  </a:lnTo>
                  <a:lnTo>
                    <a:pt x="5684" y="1745"/>
                  </a:lnTo>
                  <a:lnTo>
                    <a:pt x="5669" y="1745"/>
                  </a:lnTo>
                  <a:lnTo>
                    <a:pt x="5661" y="1745"/>
                  </a:lnTo>
                  <a:lnTo>
                    <a:pt x="5669" y="1761"/>
                  </a:lnTo>
                  <a:lnTo>
                    <a:pt x="5684" y="1784"/>
                  </a:lnTo>
                  <a:lnTo>
                    <a:pt x="5702" y="1811"/>
                  </a:lnTo>
                  <a:lnTo>
                    <a:pt x="5723" y="1842"/>
                  </a:lnTo>
                  <a:lnTo>
                    <a:pt x="5741" y="1869"/>
                  </a:lnTo>
                  <a:lnTo>
                    <a:pt x="5758" y="1898"/>
                  </a:lnTo>
                  <a:lnTo>
                    <a:pt x="5766" y="1924"/>
                  </a:lnTo>
                  <a:lnTo>
                    <a:pt x="5770" y="1947"/>
                  </a:lnTo>
                  <a:lnTo>
                    <a:pt x="5764" y="1947"/>
                  </a:lnTo>
                  <a:lnTo>
                    <a:pt x="5758" y="1947"/>
                  </a:lnTo>
                  <a:lnTo>
                    <a:pt x="5748" y="1943"/>
                  </a:lnTo>
                  <a:lnTo>
                    <a:pt x="5733" y="1939"/>
                  </a:lnTo>
                  <a:lnTo>
                    <a:pt x="5667" y="1908"/>
                  </a:lnTo>
                  <a:lnTo>
                    <a:pt x="5605" y="1883"/>
                  </a:lnTo>
                  <a:lnTo>
                    <a:pt x="5541" y="1863"/>
                  </a:lnTo>
                  <a:lnTo>
                    <a:pt x="5481" y="1848"/>
                  </a:lnTo>
                  <a:lnTo>
                    <a:pt x="5417" y="1834"/>
                  </a:lnTo>
                  <a:lnTo>
                    <a:pt x="5353" y="1825"/>
                  </a:lnTo>
                  <a:lnTo>
                    <a:pt x="5287" y="1817"/>
                  </a:lnTo>
                  <a:lnTo>
                    <a:pt x="5221" y="1809"/>
                  </a:lnTo>
                  <a:lnTo>
                    <a:pt x="5223" y="1838"/>
                  </a:lnTo>
                  <a:lnTo>
                    <a:pt x="5223" y="1869"/>
                  </a:lnTo>
                  <a:lnTo>
                    <a:pt x="5217" y="1895"/>
                  </a:lnTo>
                  <a:lnTo>
                    <a:pt x="5209" y="1916"/>
                  </a:lnTo>
                  <a:lnTo>
                    <a:pt x="5196" y="1926"/>
                  </a:lnTo>
                  <a:lnTo>
                    <a:pt x="5182" y="1924"/>
                  </a:lnTo>
                  <a:lnTo>
                    <a:pt x="5168" y="1906"/>
                  </a:lnTo>
                  <a:lnTo>
                    <a:pt x="5157" y="1873"/>
                  </a:lnTo>
                  <a:lnTo>
                    <a:pt x="5139" y="1877"/>
                  </a:lnTo>
                  <a:lnTo>
                    <a:pt x="5122" y="1889"/>
                  </a:lnTo>
                  <a:lnTo>
                    <a:pt x="5101" y="1904"/>
                  </a:lnTo>
                  <a:lnTo>
                    <a:pt x="5079" y="1920"/>
                  </a:lnTo>
                  <a:lnTo>
                    <a:pt x="5056" y="1929"/>
                  </a:lnTo>
                  <a:lnTo>
                    <a:pt x="5039" y="1933"/>
                  </a:lnTo>
                  <a:lnTo>
                    <a:pt x="5023" y="1927"/>
                  </a:lnTo>
                  <a:lnTo>
                    <a:pt x="5015" y="1908"/>
                  </a:lnTo>
                  <a:lnTo>
                    <a:pt x="4988" y="1918"/>
                  </a:lnTo>
                  <a:lnTo>
                    <a:pt x="4945" y="1939"/>
                  </a:lnTo>
                  <a:lnTo>
                    <a:pt x="4891" y="1964"/>
                  </a:lnTo>
                  <a:lnTo>
                    <a:pt x="4839" y="1990"/>
                  </a:lnTo>
                  <a:lnTo>
                    <a:pt x="4786" y="2003"/>
                  </a:lnTo>
                  <a:lnTo>
                    <a:pt x="4746" y="2007"/>
                  </a:lnTo>
                  <a:lnTo>
                    <a:pt x="4722" y="1991"/>
                  </a:lnTo>
                  <a:lnTo>
                    <a:pt x="4724" y="1951"/>
                  </a:lnTo>
                  <a:lnTo>
                    <a:pt x="4691" y="1962"/>
                  </a:lnTo>
                  <a:lnTo>
                    <a:pt x="4668" y="1974"/>
                  </a:lnTo>
                  <a:lnTo>
                    <a:pt x="4653" y="1984"/>
                  </a:lnTo>
                  <a:lnTo>
                    <a:pt x="4643" y="1990"/>
                  </a:lnTo>
                  <a:lnTo>
                    <a:pt x="4631" y="1988"/>
                  </a:lnTo>
                  <a:lnTo>
                    <a:pt x="4622" y="1982"/>
                  </a:lnTo>
                  <a:lnTo>
                    <a:pt x="4608" y="1964"/>
                  </a:lnTo>
                  <a:lnTo>
                    <a:pt x="4591" y="1939"/>
                  </a:lnTo>
                  <a:lnTo>
                    <a:pt x="4585" y="1939"/>
                  </a:lnTo>
                  <a:lnTo>
                    <a:pt x="4579" y="1939"/>
                  </a:lnTo>
                  <a:lnTo>
                    <a:pt x="4561" y="1964"/>
                  </a:lnTo>
                  <a:lnTo>
                    <a:pt x="4556" y="1986"/>
                  </a:lnTo>
                  <a:lnTo>
                    <a:pt x="4552" y="1997"/>
                  </a:lnTo>
                  <a:lnTo>
                    <a:pt x="4552" y="2009"/>
                  </a:lnTo>
                  <a:lnTo>
                    <a:pt x="4546" y="2015"/>
                  </a:lnTo>
                  <a:lnTo>
                    <a:pt x="4536" y="2021"/>
                  </a:lnTo>
                  <a:lnTo>
                    <a:pt x="4517" y="2026"/>
                  </a:lnTo>
                  <a:lnTo>
                    <a:pt x="4488" y="2040"/>
                  </a:lnTo>
                  <a:lnTo>
                    <a:pt x="4494" y="2044"/>
                  </a:lnTo>
                  <a:lnTo>
                    <a:pt x="4503" y="2048"/>
                  </a:lnTo>
                  <a:lnTo>
                    <a:pt x="4515" y="2052"/>
                  </a:lnTo>
                  <a:lnTo>
                    <a:pt x="4527" y="2055"/>
                  </a:lnTo>
                  <a:lnTo>
                    <a:pt x="4538" y="2059"/>
                  </a:lnTo>
                  <a:lnTo>
                    <a:pt x="4550" y="2065"/>
                  </a:lnTo>
                  <a:lnTo>
                    <a:pt x="4561" y="2071"/>
                  </a:lnTo>
                  <a:lnTo>
                    <a:pt x="4575" y="2081"/>
                  </a:lnTo>
                  <a:lnTo>
                    <a:pt x="4575" y="2085"/>
                  </a:lnTo>
                  <a:lnTo>
                    <a:pt x="4575" y="2092"/>
                  </a:lnTo>
                  <a:lnTo>
                    <a:pt x="4558" y="2104"/>
                  </a:lnTo>
                  <a:lnTo>
                    <a:pt x="4540" y="2116"/>
                  </a:lnTo>
                  <a:lnTo>
                    <a:pt x="4519" y="2125"/>
                  </a:lnTo>
                  <a:lnTo>
                    <a:pt x="4499" y="2137"/>
                  </a:lnTo>
                  <a:lnTo>
                    <a:pt x="4478" y="2145"/>
                  </a:lnTo>
                  <a:lnTo>
                    <a:pt x="4459" y="2154"/>
                  </a:lnTo>
                  <a:lnTo>
                    <a:pt x="4437" y="2160"/>
                  </a:lnTo>
                  <a:lnTo>
                    <a:pt x="4420" y="2166"/>
                  </a:lnTo>
                  <a:lnTo>
                    <a:pt x="4420" y="2168"/>
                  </a:lnTo>
                  <a:lnTo>
                    <a:pt x="4420" y="2174"/>
                  </a:lnTo>
                  <a:lnTo>
                    <a:pt x="4461" y="2170"/>
                  </a:lnTo>
                  <a:lnTo>
                    <a:pt x="4519" y="2166"/>
                  </a:lnTo>
                  <a:lnTo>
                    <a:pt x="4587" y="2164"/>
                  </a:lnTo>
                  <a:lnTo>
                    <a:pt x="4660" y="2166"/>
                  </a:lnTo>
                  <a:lnTo>
                    <a:pt x="4732" y="2170"/>
                  </a:lnTo>
                  <a:lnTo>
                    <a:pt x="4802" y="2181"/>
                  </a:lnTo>
                  <a:lnTo>
                    <a:pt x="4860" y="2199"/>
                  </a:lnTo>
                  <a:lnTo>
                    <a:pt x="4907" y="2224"/>
                  </a:lnTo>
                  <a:lnTo>
                    <a:pt x="4901" y="2238"/>
                  </a:lnTo>
                  <a:lnTo>
                    <a:pt x="4889" y="2245"/>
                  </a:lnTo>
                  <a:lnTo>
                    <a:pt x="4887" y="2249"/>
                  </a:lnTo>
                  <a:lnTo>
                    <a:pt x="4885" y="2255"/>
                  </a:lnTo>
                  <a:lnTo>
                    <a:pt x="4938" y="2259"/>
                  </a:lnTo>
                  <a:lnTo>
                    <a:pt x="4992" y="2271"/>
                  </a:lnTo>
                  <a:lnTo>
                    <a:pt x="5040" y="2282"/>
                  </a:lnTo>
                  <a:lnTo>
                    <a:pt x="5089" y="2302"/>
                  </a:lnTo>
                  <a:lnTo>
                    <a:pt x="5134" y="2321"/>
                  </a:lnTo>
                  <a:lnTo>
                    <a:pt x="5180" y="2346"/>
                  </a:lnTo>
                  <a:lnTo>
                    <a:pt x="5227" y="2373"/>
                  </a:lnTo>
                  <a:lnTo>
                    <a:pt x="5275" y="2408"/>
                  </a:lnTo>
                  <a:lnTo>
                    <a:pt x="5267" y="2424"/>
                  </a:lnTo>
                  <a:lnTo>
                    <a:pt x="5248" y="2432"/>
                  </a:lnTo>
                  <a:lnTo>
                    <a:pt x="5219" y="2428"/>
                  </a:lnTo>
                  <a:lnTo>
                    <a:pt x="5186" y="2422"/>
                  </a:lnTo>
                  <a:lnTo>
                    <a:pt x="5151" y="2410"/>
                  </a:lnTo>
                  <a:lnTo>
                    <a:pt x="5120" y="2401"/>
                  </a:lnTo>
                  <a:lnTo>
                    <a:pt x="5093" y="2391"/>
                  </a:lnTo>
                  <a:lnTo>
                    <a:pt x="5077" y="2387"/>
                  </a:lnTo>
                  <a:lnTo>
                    <a:pt x="5081" y="2393"/>
                  </a:lnTo>
                  <a:lnTo>
                    <a:pt x="5091" y="2401"/>
                  </a:lnTo>
                  <a:lnTo>
                    <a:pt x="5101" y="2406"/>
                  </a:lnTo>
                  <a:lnTo>
                    <a:pt x="5114" y="2418"/>
                  </a:lnTo>
                  <a:lnTo>
                    <a:pt x="5124" y="2426"/>
                  </a:lnTo>
                  <a:lnTo>
                    <a:pt x="5134" y="2437"/>
                  </a:lnTo>
                  <a:lnTo>
                    <a:pt x="5137" y="2449"/>
                  </a:lnTo>
                  <a:lnTo>
                    <a:pt x="5139" y="2467"/>
                  </a:lnTo>
                  <a:lnTo>
                    <a:pt x="5122" y="2463"/>
                  </a:lnTo>
                  <a:lnTo>
                    <a:pt x="5110" y="2459"/>
                  </a:lnTo>
                  <a:lnTo>
                    <a:pt x="5101" y="2451"/>
                  </a:lnTo>
                  <a:lnTo>
                    <a:pt x="5091" y="2445"/>
                  </a:lnTo>
                  <a:lnTo>
                    <a:pt x="5023" y="2418"/>
                  </a:lnTo>
                  <a:lnTo>
                    <a:pt x="4955" y="2399"/>
                  </a:lnTo>
                  <a:lnTo>
                    <a:pt x="4885" y="2385"/>
                  </a:lnTo>
                  <a:lnTo>
                    <a:pt x="4817" y="2375"/>
                  </a:lnTo>
                  <a:lnTo>
                    <a:pt x="4746" y="2368"/>
                  </a:lnTo>
                  <a:lnTo>
                    <a:pt x="4676" y="2362"/>
                  </a:lnTo>
                  <a:lnTo>
                    <a:pt x="4608" y="2356"/>
                  </a:lnTo>
                  <a:lnTo>
                    <a:pt x="4542" y="2350"/>
                  </a:lnTo>
                  <a:lnTo>
                    <a:pt x="4550" y="2356"/>
                  </a:lnTo>
                  <a:lnTo>
                    <a:pt x="4575" y="2375"/>
                  </a:lnTo>
                  <a:lnTo>
                    <a:pt x="4606" y="2403"/>
                  </a:lnTo>
                  <a:lnTo>
                    <a:pt x="4643" y="2436"/>
                  </a:lnTo>
                  <a:lnTo>
                    <a:pt x="4674" y="2467"/>
                  </a:lnTo>
                  <a:lnTo>
                    <a:pt x="4695" y="2494"/>
                  </a:lnTo>
                  <a:lnTo>
                    <a:pt x="4699" y="2513"/>
                  </a:lnTo>
                  <a:lnTo>
                    <a:pt x="4682" y="2523"/>
                  </a:lnTo>
                  <a:lnTo>
                    <a:pt x="4600" y="2470"/>
                  </a:lnTo>
                  <a:lnTo>
                    <a:pt x="4507" y="2430"/>
                  </a:lnTo>
                  <a:lnTo>
                    <a:pt x="4406" y="2399"/>
                  </a:lnTo>
                  <a:lnTo>
                    <a:pt x="4304" y="2375"/>
                  </a:lnTo>
                  <a:lnTo>
                    <a:pt x="4195" y="2356"/>
                  </a:lnTo>
                  <a:lnTo>
                    <a:pt x="4090" y="2344"/>
                  </a:lnTo>
                  <a:lnTo>
                    <a:pt x="3991" y="2337"/>
                  </a:lnTo>
                  <a:lnTo>
                    <a:pt x="3902" y="2333"/>
                  </a:lnTo>
                  <a:lnTo>
                    <a:pt x="3910" y="2342"/>
                  </a:lnTo>
                  <a:lnTo>
                    <a:pt x="3929" y="2358"/>
                  </a:lnTo>
                  <a:lnTo>
                    <a:pt x="3958" y="2379"/>
                  </a:lnTo>
                  <a:lnTo>
                    <a:pt x="3993" y="2404"/>
                  </a:lnTo>
                  <a:lnTo>
                    <a:pt x="4024" y="2428"/>
                  </a:lnTo>
                  <a:lnTo>
                    <a:pt x="4049" y="2453"/>
                  </a:lnTo>
                  <a:lnTo>
                    <a:pt x="4063" y="2476"/>
                  </a:lnTo>
                  <a:lnTo>
                    <a:pt x="4063" y="2496"/>
                  </a:lnTo>
                  <a:lnTo>
                    <a:pt x="4049" y="2494"/>
                  </a:lnTo>
                  <a:lnTo>
                    <a:pt x="4044" y="2492"/>
                  </a:lnTo>
                  <a:lnTo>
                    <a:pt x="4036" y="2490"/>
                  </a:lnTo>
                  <a:lnTo>
                    <a:pt x="4030" y="2488"/>
                  </a:lnTo>
                  <a:lnTo>
                    <a:pt x="3970" y="2468"/>
                  </a:lnTo>
                  <a:lnTo>
                    <a:pt x="3912" y="2457"/>
                  </a:lnTo>
                  <a:lnTo>
                    <a:pt x="3854" y="2445"/>
                  </a:lnTo>
                  <a:lnTo>
                    <a:pt x="3795" y="2437"/>
                  </a:lnTo>
                  <a:lnTo>
                    <a:pt x="3735" y="2428"/>
                  </a:lnTo>
                  <a:lnTo>
                    <a:pt x="3677" y="2422"/>
                  </a:lnTo>
                  <a:lnTo>
                    <a:pt x="3619" y="2414"/>
                  </a:lnTo>
                  <a:lnTo>
                    <a:pt x="3561" y="2408"/>
                  </a:lnTo>
                  <a:lnTo>
                    <a:pt x="3570" y="2422"/>
                  </a:lnTo>
                  <a:lnTo>
                    <a:pt x="3592" y="2439"/>
                  </a:lnTo>
                  <a:lnTo>
                    <a:pt x="3619" y="2461"/>
                  </a:lnTo>
                  <a:lnTo>
                    <a:pt x="3654" y="2484"/>
                  </a:lnTo>
                  <a:lnTo>
                    <a:pt x="3685" y="2507"/>
                  </a:lnTo>
                  <a:lnTo>
                    <a:pt x="3716" y="2534"/>
                  </a:lnTo>
                  <a:lnTo>
                    <a:pt x="3737" y="2560"/>
                  </a:lnTo>
                  <a:lnTo>
                    <a:pt x="3753" y="2589"/>
                  </a:lnTo>
                  <a:lnTo>
                    <a:pt x="3718" y="2596"/>
                  </a:lnTo>
                  <a:lnTo>
                    <a:pt x="3656" y="2595"/>
                  </a:lnTo>
                  <a:lnTo>
                    <a:pt x="3572" y="2583"/>
                  </a:lnTo>
                  <a:lnTo>
                    <a:pt x="3477" y="2567"/>
                  </a:lnTo>
                  <a:lnTo>
                    <a:pt x="3378" y="2548"/>
                  </a:lnTo>
                  <a:lnTo>
                    <a:pt x="3285" y="2534"/>
                  </a:lnTo>
                  <a:lnTo>
                    <a:pt x="3204" y="2525"/>
                  </a:lnTo>
                  <a:lnTo>
                    <a:pt x="3146" y="2529"/>
                  </a:lnTo>
                  <a:lnTo>
                    <a:pt x="3140" y="2538"/>
                  </a:lnTo>
                  <a:lnTo>
                    <a:pt x="3142" y="2550"/>
                  </a:lnTo>
                  <a:lnTo>
                    <a:pt x="3148" y="2564"/>
                  </a:lnTo>
                  <a:lnTo>
                    <a:pt x="3159" y="2577"/>
                  </a:lnTo>
                  <a:lnTo>
                    <a:pt x="3169" y="2591"/>
                  </a:lnTo>
                  <a:lnTo>
                    <a:pt x="3179" y="2606"/>
                  </a:lnTo>
                  <a:lnTo>
                    <a:pt x="3186" y="2622"/>
                  </a:lnTo>
                  <a:lnTo>
                    <a:pt x="3190" y="2639"/>
                  </a:lnTo>
                  <a:lnTo>
                    <a:pt x="3159" y="2651"/>
                  </a:lnTo>
                  <a:lnTo>
                    <a:pt x="3121" y="2653"/>
                  </a:lnTo>
                  <a:lnTo>
                    <a:pt x="3076" y="2645"/>
                  </a:lnTo>
                  <a:lnTo>
                    <a:pt x="3031" y="2631"/>
                  </a:lnTo>
                  <a:lnTo>
                    <a:pt x="2985" y="2614"/>
                  </a:lnTo>
                  <a:lnTo>
                    <a:pt x="2944" y="2600"/>
                  </a:lnTo>
                  <a:lnTo>
                    <a:pt x="2911" y="2589"/>
                  </a:lnTo>
                  <a:lnTo>
                    <a:pt x="2890" y="2589"/>
                  </a:lnTo>
                  <a:lnTo>
                    <a:pt x="2890" y="2610"/>
                  </a:lnTo>
                  <a:lnTo>
                    <a:pt x="2894" y="2637"/>
                  </a:lnTo>
                  <a:lnTo>
                    <a:pt x="2896" y="2664"/>
                  </a:lnTo>
                  <a:lnTo>
                    <a:pt x="2897" y="2693"/>
                  </a:lnTo>
                  <a:lnTo>
                    <a:pt x="2894" y="2717"/>
                  </a:lnTo>
                  <a:lnTo>
                    <a:pt x="2886" y="2738"/>
                  </a:lnTo>
                  <a:lnTo>
                    <a:pt x="2870" y="2752"/>
                  </a:lnTo>
                  <a:lnTo>
                    <a:pt x="2847" y="2757"/>
                  </a:lnTo>
                  <a:close/>
                  <a:moveTo>
                    <a:pt x="2143" y="1600"/>
                  </a:moveTo>
                  <a:lnTo>
                    <a:pt x="2155" y="1590"/>
                  </a:lnTo>
                  <a:lnTo>
                    <a:pt x="2159" y="1576"/>
                  </a:lnTo>
                  <a:lnTo>
                    <a:pt x="2155" y="1576"/>
                  </a:lnTo>
                  <a:lnTo>
                    <a:pt x="2151" y="1576"/>
                  </a:lnTo>
                  <a:lnTo>
                    <a:pt x="2147" y="1588"/>
                  </a:lnTo>
                  <a:lnTo>
                    <a:pt x="2143" y="1600"/>
                  </a:lnTo>
                  <a:close/>
                  <a:moveTo>
                    <a:pt x="5163" y="1625"/>
                  </a:moveTo>
                  <a:lnTo>
                    <a:pt x="5176" y="1623"/>
                  </a:lnTo>
                  <a:lnTo>
                    <a:pt x="5192" y="1621"/>
                  </a:lnTo>
                  <a:lnTo>
                    <a:pt x="5205" y="1619"/>
                  </a:lnTo>
                  <a:lnTo>
                    <a:pt x="5223" y="1619"/>
                  </a:lnTo>
                  <a:lnTo>
                    <a:pt x="5223" y="1613"/>
                  </a:lnTo>
                  <a:lnTo>
                    <a:pt x="5223" y="1609"/>
                  </a:lnTo>
                  <a:lnTo>
                    <a:pt x="5205" y="1609"/>
                  </a:lnTo>
                  <a:lnTo>
                    <a:pt x="5192" y="1613"/>
                  </a:lnTo>
                  <a:lnTo>
                    <a:pt x="5176" y="1613"/>
                  </a:lnTo>
                  <a:lnTo>
                    <a:pt x="5163" y="1617"/>
                  </a:lnTo>
                  <a:lnTo>
                    <a:pt x="5163" y="1621"/>
                  </a:lnTo>
                  <a:lnTo>
                    <a:pt x="5163" y="1625"/>
                  </a:lnTo>
                  <a:close/>
                  <a:moveTo>
                    <a:pt x="5227" y="1619"/>
                  </a:moveTo>
                  <a:lnTo>
                    <a:pt x="5234" y="1617"/>
                  </a:lnTo>
                  <a:lnTo>
                    <a:pt x="5240" y="1615"/>
                  </a:lnTo>
                  <a:lnTo>
                    <a:pt x="5242" y="1613"/>
                  </a:lnTo>
                  <a:lnTo>
                    <a:pt x="5246" y="1611"/>
                  </a:lnTo>
                  <a:lnTo>
                    <a:pt x="5236" y="1611"/>
                  </a:lnTo>
                  <a:lnTo>
                    <a:pt x="5227" y="1611"/>
                  </a:lnTo>
                  <a:lnTo>
                    <a:pt x="5227" y="1615"/>
                  </a:lnTo>
                  <a:lnTo>
                    <a:pt x="5227" y="16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67" name="Freeform 7"/>
            <p:cNvSpPr>
              <a:spLocks/>
            </p:cNvSpPr>
            <p:nvPr/>
          </p:nvSpPr>
          <p:spPr bwMode="auto">
            <a:xfrm>
              <a:off x="1592" y="3256"/>
              <a:ext cx="2446" cy="500"/>
            </a:xfrm>
            <a:custGeom>
              <a:avLst/>
              <a:gdLst>
                <a:gd name="T0" fmla="*/ 5 w 4891"/>
                <a:gd name="T1" fmla="*/ 2 h 998"/>
                <a:gd name="T2" fmla="*/ 5 w 4891"/>
                <a:gd name="T3" fmla="*/ 2 h 998"/>
                <a:gd name="T4" fmla="*/ 4 w 4891"/>
                <a:gd name="T5" fmla="*/ 2 h 998"/>
                <a:gd name="T6" fmla="*/ 4 w 4891"/>
                <a:gd name="T7" fmla="*/ 2 h 998"/>
                <a:gd name="T8" fmla="*/ 4 w 4891"/>
                <a:gd name="T9" fmla="*/ 2 h 998"/>
                <a:gd name="T10" fmla="*/ 3 w 4891"/>
                <a:gd name="T11" fmla="*/ 2 h 998"/>
                <a:gd name="T12" fmla="*/ 3 w 4891"/>
                <a:gd name="T13" fmla="*/ 2 h 998"/>
                <a:gd name="T14" fmla="*/ 2 w 4891"/>
                <a:gd name="T15" fmla="*/ 2 h 998"/>
                <a:gd name="T16" fmla="*/ 2 w 4891"/>
                <a:gd name="T17" fmla="*/ 2 h 998"/>
                <a:gd name="T18" fmla="*/ 1 w 4891"/>
                <a:gd name="T19" fmla="*/ 2 h 998"/>
                <a:gd name="T20" fmla="*/ 1 w 4891"/>
                <a:gd name="T21" fmla="*/ 2 h 998"/>
                <a:gd name="T22" fmla="*/ 2 w 4891"/>
                <a:gd name="T23" fmla="*/ 2 h 998"/>
                <a:gd name="T24" fmla="*/ 1 w 4891"/>
                <a:gd name="T25" fmla="*/ 1 h 998"/>
                <a:gd name="T26" fmla="*/ 2 w 4891"/>
                <a:gd name="T27" fmla="*/ 1 h 998"/>
                <a:gd name="T28" fmla="*/ 2 w 4891"/>
                <a:gd name="T29" fmla="*/ 1 h 998"/>
                <a:gd name="T30" fmla="*/ 2 w 4891"/>
                <a:gd name="T31" fmla="*/ 1 h 998"/>
                <a:gd name="T32" fmla="*/ 3 w 4891"/>
                <a:gd name="T33" fmla="*/ 1 h 998"/>
                <a:gd name="T34" fmla="*/ 3 w 4891"/>
                <a:gd name="T35" fmla="*/ 1 h 998"/>
                <a:gd name="T36" fmla="*/ 3 w 4891"/>
                <a:gd name="T37" fmla="*/ 1 h 998"/>
                <a:gd name="T38" fmla="*/ 3 w 4891"/>
                <a:gd name="T39" fmla="*/ 1 h 998"/>
                <a:gd name="T40" fmla="*/ 4 w 4891"/>
                <a:gd name="T41" fmla="*/ 1 h 998"/>
                <a:gd name="T42" fmla="*/ 4 w 4891"/>
                <a:gd name="T43" fmla="*/ 1 h 998"/>
                <a:gd name="T44" fmla="*/ 4 w 4891"/>
                <a:gd name="T45" fmla="*/ 1 h 998"/>
                <a:gd name="T46" fmla="*/ 4 w 4891"/>
                <a:gd name="T47" fmla="*/ 1 h 998"/>
                <a:gd name="T48" fmla="*/ 4 w 4891"/>
                <a:gd name="T49" fmla="*/ 1 h 998"/>
                <a:gd name="T50" fmla="*/ 5 w 4891"/>
                <a:gd name="T51" fmla="*/ 1 h 998"/>
                <a:gd name="T52" fmla="*/ 5 w 4891"/>
                <a:gd name="T53" fmla="*/ 1 h 998"/>
                <a:gd name="T54" fmla="*/ 5 w 4891"/>
                <a:gd name="T55" fmla="*/ 1 h 998"/>
                <a:gd name="T56" fmla="*/ 5 w 4891"/>
                <a:gd name="T57" fmla="*/ 1 h 998"/>
                <a:gd name="T58" fmla="*/ 5 w 4891"/>
                <a:gd name="T59" fmla="*/ 1 h 998"/>
                <a:gd name="T60" fmla="*/ 5 w 4891"/>
                <a:gd name="T61" fmla="*/ 1 h 998"/>
                <a:gd name="T62" fmla="*/ 6 w 4891"/>
                <a:gd name="T63" fmla="*/ 1 h 998"/>
                <a:gd name="T64" fmla="*/ 6 w 4891"/>
                <a:gd name="T65" fmla="*/ 1 h 998"/>
                <a:gd name="T66" fmla="*/ 6 w 4891"/>
                <a:gd name="T67" fmla="*/ 1 h 998"/>
                <a:gd name="T68" fmla="*/ 7 w 4891"/>
                <a:gd name="T69" fmla="*/ 1 h 998"/>
                <a:gd name="T70" fmla="*/ 6 w 4891"/>
                <a:gd name="T71" fmla="*/ 1 h 998"/>
                <a:gd name="T72" fmla="*/ 7 w 4891"/>
                <a:gd name="T73" fmla="*/ 1 h 998"/>
                <a:gd name="T74" fmla="*/ 7 w 4891"/>
                <a:gd name="T75" fmla="*/ 1 h 998"/>
                <a:gd name="T76" fmla="*/ 7 w 4891"/>
                <a:gd name="T77" fmla="*/ 1 h 998"/>
                <a:gd name="T78" fmla="*/ 7 w 4891"/>
                <a:gd name="T79" fmla="*/ 1 h 998"/>
                <a:gd name="T80" fmla="*/ 8 w 4891"/>
                <a:gd name="T81" fmla="*/ 1 h 998"/>
                <a:gd name="T82" fmla="*/ 8 w 4891"/>
                <a:gd name="T83" fmla="*/ 1 h 998"/>
                <a:gd name="T84" fmla="*/ 9 w 4891"/>
                <a:gd name="T85" fmla="*/ 1 h 998"/>
                <a:gd name="T86" fmla="*/ 8 w 4891"/>
                <a:gd name="T87" fmla="*/ 1 h 998"/>
                <a:gd name="T88" fmla="*/ 9 w 4891"/>
                <a:gd name="T89" fmla="*/ 1 h 998"/>
                <a:gd name="T90" fmla="*/ 9 w 4891"/>
                <a:gd name="T91" fmla="*/ 2 h 998"/>
                <a:gd name="T92" fmla="*/ 10 w 4891"/>
                <a:gd name="T93" fmla="*/ 2 h 998"/>
                <a:gd name="T94" fmla="*/ 10 w 4891"/>
                <a:gd name="T95" fmla="*/ 2 h 998"/>
                <a:gd name="T96" fmla="*/ 9 w 4891"/>
                <a:gd name="T97" fmla="*/ 2 h 998"/>
                <a:gd name="T98" fmla="*/ 9 w 4891"/>
                <a:gd name="T99" fmla="*/ 2 h 998"/>
                <a:gd name="T100" fmla="*/ 9 w 4891"/>
                <a:gd name="T101" fmla="*/ 2 h 998"/>
                <a:gd name="T102" fmla="*/ 9 w 4891"/>
                <a:gd name="T103" fmla="*/ 2 h 998"/>
                <a:gd name="T104" fmla="*/ 7 w 4891"/>
                <a:gd name="T105" fmla="*/ 2 h 998"/>
                <a:gd name="T106" fmla="*/ 8 w 4891"/>
                <a:gd name="T107" fmla="*/ 2 h 998"/>
                <a:gd name="T108" fmla="*/ 7 w 4891"/>
                <a:gd name="T109" fmla="*/ 2 h 998"/>
                <a:gd name="T110" fmla="*/ 7 w 4891"/>
                <a:gd name="T111" fmla="*/ 2 h 998"/>
                <a:gd name="T112" fmla="*/ 7 w 4891"/>
                <a:gd name="T113" fmla="*/ 2 h 998"/>
                <a:gd name="T114" fmla="*/ 6 w 4891"/>
                <a:gd name="T115" fmla="*/ 2 h 998"/>
                <a:gd name="T116" fmla="*/ 6 w 4891"/>
                <a:gd name="T117" fmla="*/ 2 h 998"/>
                <a:gd name="T118" fmla="*/ 6 w 4891"/>
                <a:gd name="T119" fmla="*/ 2 h 9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91"/>
                <a:gd name="T181" fmla="*/ 0 h 998"/>
                <a:gd name="T182" fmla="*/ 4891 w 4891"/>
                <a:gd name="T183" fmla="*/ 998 h 99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91" h="998">
                  <a:moveTo>
                    <a:pt x="2556" y="998"/>
                  </a:moveTo>
                  <a:lnTo>
                    <a:pt x="2517" y="977"/>
                  </a:lnTo>
                  <a:lnTo>
                    <a:pt x="2484" y="948"/>
                  </a:lnTo>
                  <a:lnTo>
                    <a:pt x="2455" y="913"/>
                  </a:lnTo>
                  <a:lnTo>
                    <a:pt x="2432" y="878"/>
                  </a:lnTo>
                  <a:lnTo>
                    <a:pt x="2409" y="841"/>
                  </a:lnTo>
                  <a:lnTo>
                    <a:pt x="2391" y="812"/>
                  </a:lnTo>
                  <a:lnTo>
                    <a:pt x="2374" y="791"/>
                  </a:lnTo>
                  <a:lnTo>
                    <a:pt x="2358" y="783"/>
                  </a:lnTo>
                  <a:lnTo>
                    <a:pt x="2296" y="845"/>
                  </a:lnTo>
                  <a:lnTo>
                    <a:pt x="2257" y="878"/>
                  </a:lnTo>
                  <a:lnTo>
                    <a:pt x="2236" y="884"/>
                  </a:lnTo>
                  <a:lnTo>
                    <a:pt x="2226" y="874"/>
                  </a:lnTo>
                  <a:lnTo>
                    <a:pt x="2221" y="853"/>
                  </a:lnTo>
                  <a:lnTo>
                    <a:pt x="2217" y="830"/>
                  </a:lnTo>
                  <a:lnTo>
                    <a:pt x="2205" y="808"/>
                  </a:lnTo>
                  <a:lnTo>
                    <a:pt x="2184" y="799"/>
                  </a:lnTo>
                  <a:lnTo>
                    <a:pt x="2168" y="810"/>
                  </a:lnTo>
                  <a:lnTo>
                    <a:pt x="2153" y="822"/>
                  </a:lnTo>
                  <a:lnTo>
                    <a:pt x="2133" y="832"/>
                  </a:lnTo>
                  <a:lnTo>
                    <a:pt x="2116" y="843"/>
                  </a:lnTo>
                  <a:lnTo>
                    <a:pt x="2094" y="851"/>
                  </a:lnTo>
                  <a:lnTo>
                    <a:pt x="2077" y="861"/>
                  </a:lnTo>
                  <a:lnTo>
                    <a:pt x="2058" y="870"/>
                  </a:lnTo>
                  <a:lnTo>
                    <a:pt x="2042" y="880"/>
                  </a:lnTo>
                  <a:lnTo>
                    <a:pt x="2044" y="864"/>
                  </a:lnTo>
                  <a:lnTo>
                    <a:pt x="2048" y="851"/>
                  </a:lnTo>
                  <a:lnTo>
                    <a:pt x="2052" y="835"/>
                  </a:lnTo>
                  <a:lnTo>
                    <a:pt x="2058" y="824"/>
                  </a:lnTo>
                  <a:lnTo>
                    <a:pt x="2030" y="820"/>
                  </a:lnTo>
                  <a:lnTo>
                    <a:pt x="1990" y="826"/>
                  </a:lnTo>
                  <a:lnTo>
                    <a:pt x="1937" y="835"/>
                  </a:lnTo>
                  <a:lnTo>
                    <a:pt x="1879" y="851"/>
                  </a:lnTo>
                  <a:lnTo>
                    <a:pt x="1817" y="866"/>
                  </a:lnTo>
                  <a:lnTo>
                    <a:pt x="1761" y="884"/>
                  </a:lnTo>
                  <a:lnTo>
                    <a:pt x="1712" y="897"/>
                  </a:lnTo>
                  <a:lnTo>
                    <a:pt x="1676" y="907"/>
                  </a:lnTo>
                  <a:lnTo>
                    <a:pt x="1678" y="894"/>
                  </a:lnTo>
                  <a:lnTo>
                    <a:pt x="1685" y="880"/>
                  </a:lnTo>
                  <a:lnTo>
                    <a:pt x="1695" y="866"/>
                  </a:lnTo>
                  <a:lnTo>
                    <a:pt x="1709" y="855"/>
                  </a:lnTo>
                  <a:lnTo>
                    <a:pt x="1722" y="841"/>
                  </a:lnTo>
                  <a:lnTo>
                    <a:pt x="1738" y="830"/>
                  </a:lnTo>
                  <a:lnTo>
                    <a:pt x="1749" y="818"/>
                  </a:lnTo>
                  <a:lnTo>
                    <a:pt x="1763" y="810"/>
                  </a:lnTo>
                  <a:lnTo>
                    <a:pt x="1761" y="800"/>
                  </a:lnTo>
                  <a:lnTo>
                    <a:pt x="1761" y="793"/>
                  </a:lnTo>
                  <a:lnTo>
                    <a:pt x="1705" y="779"/>
                  </a:lnTo>
                  <a:lnTo>
                    <a:pt x="1645" y="775"/>
                  </a:lnTo>
                  <a:lnTo>
                    <a:pt x="1581" y="775"/>
                  </a:lnTo>
                  <a:lnTo>
                    <a:pt x="1515" y="781"/>
                  </a:lnTo>
                  <a:lnTo>
                    <a:pt x="1449" y="787"/>
                  </a:lnTo>
                  <a:lnTo>
                    <a:pt x="1387" y="795"/>
                  </a:lnTo>
                  <a:lnTo>
                    <a:pt x="1326" y="802"/>
                  </a:lnTo>
                  <a:lnTo>
                    <a:pt x="1276" y="810"/>
                  </a:lnTo>
                  <a:lnTo>
                    <a:pt x="1284" y="799"/>
                  </a:lnTo>
                  <a:lnTo>
                    <a:pt x="1303" y="787"/>
                  </a:lnTo>
                  <a:lnTo>
                    <a:pt x="1328" y="775"/>
                  </a:lnTo>
                  <a:lnTo>
                    <a:pt x="1356" y="766"/>
                  </a:lnTo>
                  <a:lnTo>
                    <a:pt x="1379" y="752"/>
                  </a:lnTo>
                  <a:lnTo>
                    <a:pt x="1398" y="740"/>
                  </a:lnTo>
                  <a:lnTo>
                    <a:pt x="1408" y="727"/>
                  </a:lnTo>
                  <a:lnTo>
                    <a:pt x="1406" y="715"/>
                  </a:lnTo>
                  <a:lnTo>
                    <a:pt x="1321" y="700"/>
                  </a:lnTo>
                  <a:lnTo>
                    <a:pt x="1233" y="696"/>
                  </a:lnTo>
                  <a:lnTo>
                    <a:pt x="1142" y="700"/>
                  </a:lnTo>
                  <a:lnTo>
                    <a:pt x="1051" y="711"/>
                  </a:lnTo>
                  <a:lnTo>
                    <a:pt x="958" y="725"/>
                  </a:lnTo>
                  <a:lnTo>
                    <a:pt x="871" y="742"/>
                  </a:lnTo>
                  <a:lnTo>
                    <a:pt x="785" y="762"/>
                  </a:lnTo>
                  <a:lnTo>
                    <a:pt x="706" y="783"/>
                  </a:lnTo>
                  <a:lnTo>
                    <a:pt x="712" y="766"/>
                  </a:lnTo>
                  <a:lnTo>
                    <a:pt x="731" y="752"/>
                  </a:lnTo>
                  <a:lnTo>
                    <a:pt x="756" y="740"/>
                  </a:lnTo>
                  <a:lnTo>
                    <a:pt x="789" y="729"/>
                  </a:lnTo>
                  <a:lnTo>
                    <a:pt x="818" y="717"/>
                  </a:lnTo>
                  <a:lnTo>
                    <a:pt x="844" y="707"/>
                  </a:lnTo>
                  <a:lnTo>
                    <a:pt x="859" y="694"/>
                  </a:lnTo>
                  <a:lnTo>
                    <a:pt x="863" y="682"/>
                  </a:lnTo>
                  <a:lnTo>
                    <a:pt x="749" y="674"/>
                  </a:lnTo>
                  <a:lnTo>
                    <a:pt x="640" y="672"/>
                  </a:lnTo>
                  <a:lnTo>
                    <a:pt x="531" y="674"/>
                  </a:lnTo>
                  <a:lnTo>
                    <a:pt x="427" y="680"/>
                  </a:lnTo>
                  <a:lnTo>
                    <a:pt x="320" y="684"/>
                  </a:lnTo>
                  <a:lnTo>
                    <a:pt x="213" y="692"/>
                  </a:lnTo>
                  <a:lnTo>
                    <a:pt x="107" y="698"/>
                  </a:lnTo>
                  <a:lnTo>
                    <a:pt x="0" y="707"/>
                  </a:lnTo>
                  <a:lnTo>
                    <a:pt x="14" y="682"/>
                  </a:lnTo>
                  <a:lnTo>
                    <a:pt x="50" y="659"/>
                  </a:lnTo>
                  <a:lnTo>
                    <a:pt x="105" y="636"/>
                  </a:lnTo>
                  <a:lnTo>
                    <a:pt x="173" y="616"/>
                  </a:lnTo>
                  <a:lnTo>
                    <a:pt x="240" y="597"/>
                  </a:lnTo>
                  <a:lnTo>
                    <a:pt x="304" y="581"/>
                  </a:lnTo>
                  <a:lnTo>
                    <a:pt x="359" y="570"/>
                  </a:lnTo>
                  <a:lnTo>
                    <a:pt x="396" y="566"/>
                  </a:lnTo>
                  <a:lnTo>
                    <a:pt x="421" y="564"/>
                  </a:lnTo>
                  <a:lnTo>
                    <a:pt x="448" y="566"/>
                  </a:lnTo>
                  <a:lnTo>
                    <a:pt x="473" y="570"/>
                  </a:lnTo>
                  <a:lnTo>
                    <a:pt x="502" y="574"/>
                  </a:lnTo>
                  <a:lnTo>
                    <a:pt x="527" y="577"/>
                  </a:lnTo>
                  <a:lnTo>
                    <a:pt x="555" y="581"/>
                  </a:lnTo>
                  <a:lnTo>
                    <a:pt x="582" y="583"/>
                  </a:lnTo>
                  <a:lnTo>
                    <a:pt x="609" y="585"/>
                  </a:lnTo>
                  <a:lnTo>
                    <a:pt x="609" y="579"/>
                  </a:lnTo>
                  <a:lnTo>
                    <a:pt x="611" y="576"/>
                  </a:lnTo>
                  <a:lnTo>
                    <a:pt x="613" y="568"/>
                  </a:lnTo>
                  <a:lnTo>
                    <a:pt x="615" y="560"/>
                  </a:lnTo>
                  <a:lnTo>
                    <a:pt x="605" y="552"/>
                  </a:lnTo>
                  <a:lnTo>
                    <a:pt x="590" y="546"/>
                  </a:lnTo>
                  <a:lnTo>
                    <a:pt x="568" y="539"/>
                  </a:lnTo>
                  <a:lnTo>
                    <a:pt x="547" y="533"/>
                  </a:lnTo>
                  <a:lnTo>
                    <a:pt x="524" y="523"/>
                  </a:lnTo>
                  <a:lnTo>
                    <a:pt x="502" y="517"/>
                  </a:lnTo>
                  <a:lnTo>
                    <a:pt x="487" y="512"/>
                  </a:lnTo>
                  <a:lnTo>
                    <a:pt x="481" y="510"/>
                  </a:lnTo>
                  <a:lnTo>
                    <a:pt x="481" y="504"/>
                  </a:lnTo>
                  <a:lnTo>
                    <a:pt x="481" y="500"/>
                  </a:lnTo>
                  <a:lnTo>
                    <a:pt x="541" y="481"/>
                  </a:lnTo>
                  <a:lnTo>
                    <a:pt x="597" y="467"/>
                  </a:lnTo>
                  <a:lnTo>
                    <a:pt x="650" y="455"/>
                  </a:lnTo>
                  <a:lnTo>
                    <a:pt x="702" y="451"/>
                  </a:lnTo>
                  <a:lnTo>
                    <a:pt x="754" y="448"/>
                  </a:lnTo>
                  <a:lnTo>
                    <a:pt x="809" y="446"/>
                  </a:lnTo>
                  <a:lnTo>
                    <a:pt x="867" y="446"/>
                  </a:lnTo>
                  <a:lnTo>
                    <a:pt x="933" y="448"/>
                  </a:lnTo>
                  <a:lnTo>
                    <a:pt x="935" y="440"/>
                  </a:lnTo>
                  <a:lnTo>
                    <a:pt x="939" y="428"/>
                  </a:lnTo>
                  <a:lnTo>
                    <a:pt x="927" y="422"/>
                  </a:lnTo>
                  <a:lnTo>
                    <a:pt x="917" y="418"/>
                  </a:lnTo>
                  <a:lnTo>
                    <a:pt x="906" y="415"/>
                  </a:lnTo>
                  <a:lnTo>
                    <a:pt x="894" y="413"/>
                  </a:lnTo>
                  <a:lnTo>
                    <a:pt x="882" y="411"/>
                  </a:lnTo>
                  <a:lnTo>
                    <a:pt x="871" y="409"/>
                  </a:lnTo>
                  <a:lnTo>
                    <a:pt x="861" y="407"/>
                  </a:lnTo>
                  <a:lnTo>
                    <a:pt x="855" y="407"/>
                  </a:lnTo>
                  <a:lnTo>
                    <a:pt x="855" y="401"/>
                  </a:lnTo>
                  <a:lnTo>
                    <a:pt x="855" y="399"/>
                  </a:lnTo>
                  <a:lnTo>
                    <a:pt x="873" y="389"/>
                  </a:lnTo>
                  <a:lnTo>
                    <a:pt x="892" y="382"/>
                  </a:lnTo>
                  <a:lnTo>
                    <a:pt x="900" y="378"/>
                  </a:lnTo>
                  <a:lnTo>
                    <a:pt x="910" y="376"/>
                  </a:lnTo>
                  <a:lnTo>
                    <a:pt x="921" y="374"/>
                  </a:lnTo>
                  <a:lnTo>
                    <a:pt x="933" y="376"/>
                  </a:lnTo>
                  <a:lnTo>
                    <a:pt x="937" y="389"/>
                  </a:lnTo>
                  <a:lnTo>
                    <a:pt x="943" y="397"/>
                  </a:lnTo>
                  <a:lnTo>
                    <a:pt x="946" y="397"/>
                  </a:lnTo>
                  <a:lnTo>
                    <a:pt x="950" y="393"/>
                  </a:lnTo>
                  <a:lnTo>
                    <a:pt x="952" y="386"/>
                  </a:lnTo>
                  <a:lnTo>
                    <a:pt x="954" y="378"/>
                  </a:lnTo>
                  <a:lnTo>
                    <a:pt x="956" y="370"/>
                  </a:lnTo>
                  <a:lnTo>
                    <a:pt x="958" y="366"/>
                  </a:lnTo>
                  <a:lnTo>
                    <a:pt x="1001" y="360"/>
                  </a:lnTo>
                  <a:lnTo>
                    <a:pt x="1043" y="360"/>
                  </a:lnTo>
                  <a:lnTo>
                    <a:pt x="1086" y="358"/>
                  </a:lnTo>
                  <a:lnTo>
                    <a:pt x="1131" y="360"/>
                  </a:lnTo>
                  <a:lnTo>
                    <a:pt x="1171" y="360"/>
                  </a:lnTo>
                  <a:lnTo>
                    <a:pt x="1216" y="366"/>
                  </a:lnTo>
                  <a:lnTo>
                    <a:pt x="1259" y="374"/>
                  </a:lnTo>
                  <a:lnTo>
                    <a:pt x="1305" y="386"/>
                  </a:lnTo>
                  <a:lnTo>
                    <a:pt x="1311" y="387"/>
                  </a:lnTo>
                  <a:lnTo>
                    <a:pt x="1321" y="384"/>
                  </a:lnTo>
                  <a:lnTo>
                    <a:pt x="1328" y="376"/>
                  </a:lnTo>
                  <a:lnTo>
                    <a:pt x="1334" y="368"/>
                  </a:lnTo>
                  <a:lnTo>
                    <a:pt x="1313" y="354"/>
                  </a:lnTo>
                  <a:lnTo>
                    <a:pt x="1286" y="341"/>
                  </a:lnTo>
                  <a:lnTo>
                    <a:pt x="1249" y="327"/>
                  </a:lnTo>
                  <a:lnTo>
                    <a:pt x="1210" y="316"/>
                  </a:lnTo>
                  <a:lnTo>
                    <a:pt x="1167" y="302"/>
                  </a:lnTo>
                  <a:lnTo>
                    <a:pt x="1129" y="290"/>
                  </a:lnTo>
                  <a:lnTo>
                    <a:pt x="1094" y="279"/>
                  </a:lnTo>
                  <a:lnTo>
                    <a:pt x="1069" y="269"/>
                  </a:lnTo>
                  <a:lnTo>
                    <a:pt x="1069" y="265"/>
                  </a:lnTo>
                  <a:lnTo>
                    <a:pt x="1069" y="261"/>
                  </a:lnTo>
                  <a:lnTo>
                    <a:pt x="1129" y="234"/>
                  </a:lnTo>
                  <a:lnTo>
                    <a:pt x="1191" y="223"/>
                  </a:lnTo>
                  <a:lnTo>
                    <a:pt x="1251" y="223"/>
                  </a:lnTo>
                  <a:lnTo>
                    <a:pt x="1311" y="232"/>
                  </a:lnTo>
                  <a:lnTo>
                    <a:pt x="1369" y="244"/>
                  </a:lnTo>
                  <a:lnTo>
                    <a:pt x="1429" y="259"/>
                  </a:lnTo>
                  <a:lnTo>
                    <a:pt x="1489" y="269"/>
                  </a:lnTo>
                  <a:lnTo>
                    <a:pt x="1553" y="275"/>
                  </a:lnTo>
                  <a:lnTo>
                    <a:pt x="1555" y="265"/>
                  </a:lnTo>
                  <a:lnTo>
                    <a:pt x="1559" y="254"/>
                  </a:lnTo>
                  <a:lnTo>
                    <a:pt x="1544" y="242"/>
                  </a:lnTo>
                  <a:lnTo>
                    <a:pt x="1528" y="230"/>
                  </a:lnTo>
                  <a:lnTo>
                    <a:pt x="1515" y="219"/>
                  </a:lnTo>
                  <a:lnTo>
                    <a:pt x="1509" y="211"/>
                  </a:lnTo>
                  <a:lnTo>
                    <a:pt x="1540" y="217"/>
                  </a:lnTo>
                  <a:lnTo>
                    <a:pt x="1577" y="234"/>
                  </a:lnTo>
                  <a:lnTo>
                    <a:pt x="1614" y="252"/>
                  </a:lnTo>
                  <a:lnTo>
                    <a:pt x="1650" y="271"/>
                  </a:lnTo>
                  <a:lnTo>
                    <a:pt x="1676" y="279"/>
                  </a:lnTo>
                  <a:lnTo>
                    <a:pt x="1691" y="277"/>
                  </a:lnTo>
                  <a:lnTo>
                    <a:pt x="1687" y="256"/>
                  </a:lnTo>
                  <a:lnTo>
                    <a:pt x="1660" y="211"/>
                  </a:lnTo>
                  <a:lnTo>
                    <a:pt x="1650" y="199"/>
                  </a:lnTo>
                  <a:lnTo>
                    <a:pt x="1639" y="186"/>
                  </a:lnTo>
                  <a:lnTo>
                    <a:pt x="1623" y="168"/>
                  </a:lnTo>
                  <a:lnTo>
                    <a:pt x="1608" y="153"/>
                  </a:lnTo>
                  <a:lnTo>
                    <a:pt x="1592" y="135"/>
                  </a:lnTo>
                  <a:lnTo>
                    <a:pt x="1581" y="120"/>
                  </a:lnTo>
                  <a:lnTo>
                    <a:pt x="1571" y="106"/>
                  </a:lnTo>
                  <a:lnTo>
                    <a:pt x="1569" y="100"/>
                  </a:lnTo>
                  <a:lnTo>
                    <a:pt x="1600" y="100"/>
                  </a:lnTo>
                  <a:lnTo>
                    <a:pt x="1637" y="106"/>
                  </a:lnTo>
                  <a:lnTo>
                    <a:pt x="1674" y="112"/>
                  </a:lnTo>
                  <a:lnTo>
                    <a:pt x="1712" y="124"/>
                  </a:lnTo>
                  <a:lnTo>
                    <a:pt x="1749" y="135"/>
                  </a:lnTo>
                  <a:lnTo>
                    <a:pt x="1788" y="153"/>
                  </a:lnTo>
                  <a:lnTo>
                    <a:pt x="1821" y="172"/>
                  </a:lnTo>
                  <a:lnTo>
                    <a:pt x="1852" y="195"/>
                  </a:lnTo>
                  <a:lnTo>
                    <a:pt x="1864" y="192"/>
                  </a:lnTo>
                  <a:lnTo>
                    <a:pt x="1870" y="182"/>
                  </a:lnTo>
                  <a:lnTo>
                    <a:pt x="1868" y="170"/>
                  </a:lnTo>
                  <a:lnTo>
                    <a:pt x="1868" y="161"/>
                  </a:lnTo>
                  <a:lnTo>
                    <a:pt x="1883" y="164"/>
                  </a:lnTo>
                  <a:lnTo>
                    <a:pt x="1906" y="174"/>
                  </a:lnTo>
                  <a:lnTo>
                    <a:pt x="1928" y="188"/>
                  </a:lnTo>
                  <a:lnTo>
                    <a:pt x="1951" y="205"/>
                  </a:lnTo>
                  <a:lnTo>
                    <a:pt x="1972" y="221"/>
                  </a:lnTo>
                  <a:lnTo>
                    <a:pt x="1994" y="232"/>
                  </a:lnTo>
                  <a:lnTo>
                    <a:pt x="2011" y="236"/>
                  </a:lnTo>
                  <a:lnTo>
                    <a:pt x="2029" y="234"/>
                  </a:lnTo>
                  <a:lnTo>
                    <a:pt x="2023" y="209"/>
                  </a:lnTo>
                  <a:lnTo>
                    <a:pt x="2015" y="184"/>
                  </a:lnTo>
                  <a:lnTo>
                    <a:pt x="2005" y="157"/>
                  </a:lnTo>
                  <a:lnTo>
                    <a:pt x="1996" y="131"/>
                  </a:lnTo>
                  <a:lnTo>
                    <a:pt x="1984" y="102"/>
                  </a:lnTo>
                  <a:lnTo>
                    <a:pt x="1978" y="79"/>
                  </a:lnTo>
                  <a:lnTo>
                    <a:pt x="1974" y="60"/>
                  </a:lnTo>
                  <a:lnTo>
                    <a:pt x="1976" y="46"/>
                  </a:lnTo>
                  <a:lnTo>
                    <a:pt x="2003" y="54"/>
                  </a:lnTo>
                  <a:lnTo>
                    <a:pt x="2032" y="67"/>
                  </a:lnTo>
                  <a:lnTo>
                    <a:pt x="2058" y="85"/>
                  </a:lnTo>
                  <a:lnTo>
                    <a:pt x="2083" y="108"/>
                  </a:lnTo>
                  <a:lnTo>
                    <a:pt x="2104" y="130"/>
                  </a:lnTo>
                  <a:lnTo>
                    <a:pt x="2124" y="157"/>
                  </a:lnTo>
                  <a:lnTo>
                    <a:pt x="2141" y="186"/>
                  </a:lnTo>
                  <a:lnTo>
                    <a:pt x="2160" y="217"/>
                  </a:lnTo>
                  <a:lnTo>
                    <a:pt x="2170" y="211"/>
                  </a:lnTo>
                  <a:lnTo>
                    <a:pt x="2178" y="207"/>
                  </a:lnTo>
                  <a:lnTo>
                    <a:pt x="2180" y="199"/>
                  </a:lnTo>
                  <a:lnTo>
                    <a:pt x="2184" y="194"/>
                  </a:lnTo>
                  <a:lnTo>
                    <a:pt x="2188" y="194"/>
                  </a:lnTo>
                  <a:lnTo>
                    <a:pt x="2191" y="195"/>
                  </a:lnTo>
                  <a:lnTo>
                    <a:pt x="2191" y="194"/>
                  </a:lnTo>
                  <a:lnTo>
                    <a:pt x="2186" y="182"/>
                  </a:lnTo>
                  <a:lnTo>
                    <a:pt x="2182" y="159"/>
                  </a:lnTo>
                  <a:lnTo>
                    <a:pt x="2176" y="130"/>
                  </a:lnTo>
                  <a:lnTo>
                    <a:pt x="2172" y="97"/>
                  </a:lnTo>
                  <a:lnTo>
                    <a:pt x="2166" y="62"/>
                  </a:lnTo>
                  <a:lnTo>
                    <a:pt x="2164" y="33"/>
                  </a:lnTo>
                  <a:lnTo>
                    <a:pt x="2164" y="9"/>
                  </a:lnTo>
                  <a:lnTo>
                    <a:pt x="2168" y="0"/>
                  </a:lnTo>
                  <a:lnTo>
                    <a:pt x="2186" y="7"/>
                  </a:lnTo>
                  <a:lnTo>
                    <a:pt x="2205" y="31"/>
                  </a:lnTo>
                  <a:lnTo>
                    <a:pt x="2221" y="66"/>
                  </a:lnTo>
                  <a:lnTo>
                    <a:pt x="2234" y="110"/>
                  </a:lnTo>
                  <a:lnTo>
                    <a:pt x="2242" y="153"/>
                  </a:lnTo>
                  <a:lnTo>
                    <a:pt x="2250" y="197"/>
                  </a:lnTo>
                  <a:lnTo>
                    <a:pt x="2250" y="234"/>
                  </a:lnTo>
                  <a:lnTo>
                    <a:pt x="2248" y="261"/>
                  </a:lnTo>
                  <a:lnTo>
                    <a:pt x="2250" y="265"/>
                  </a:lnTo>
                  <a:lnTo>
                    <a:pt x="2254" y="269"/>
                  </a:lnTo>
                  <a:lnTo>
                    <a:pt x="2257" y="271"/>
                  </a:lnTo>
                  <a:lnTo>
                    <a:pt x="2269" y="273"/>
                  </a:lnTo>
                  <a:lnTo>
                    <a:pt x="2296" y="234"/>
                  </a:lnTo>
                  <a:lnTo>
                    <a:pt x="2337" y="203"/>
                  </a:lnTo>
                  <a:lnTo>
                    <a:pt x="2383" y="174"/>
                  </a:lnTo>
                  <a:lnTo>
                    <a:pt x="2436" y="151"/>
                  </a:lnTo>
                  <a:lnTo>
                    <a:pt x="2488" y="128"/>
                  </a:lnTo>
                  <a:lnTo>
                    <a:pt x="2544" y="112"/>
                  </a:lnTo>
                  <a:lnTo>
                    <a:pt x="2595" y="99"/>
                  </a:lnTo>
                  <a:lnTo>
                    <a:pt x="2641" y="93"/>
                  </a:lnTo>
                  <a:lnTo>
                    <a:pt x="2634" y="102"/>
                  </a:lnTo>
                  <a:lnTo>
                    <a:pt x="2618" y="122"/>
                  </a:lnTo>
                  <a:lnTo>
                    <a:pt x="2593" y="145"/>
                  </a:lnTo>
                  <a:lnTo>
                    <a:pt x="2566" y="172"/>
                  </a:lnTo>
                  <a:lnTo>
                    <a:pt x="2537" y="197"/>
                  </a:lnTo>
                  <a:lnTo>
                    <a:pt x="2511" y="223"/>
                  </a:lnTo>
                  <a:lnTo>
                    <a:pt x="2490" y="242"/>
                  </a:lnTo>
                  <a:lnTo>
                    <a:pt x="2480" y="254"/>
                  </a:lnTo>
                  <a:lnTo>
                    <a:pt x="2488" y="265"/>
                  </a:lnTo>
                  <a:lnTo>
                    <a:pt x="2511" y="267"/>
                  </a:lnTo>
                  <a:lnTo>
                    <a:pt x="2544" y="259"/>
                  </a:lnTo>
                  <a:lnTo>
                    <a:pt x="2585" y="246"/>
                  </a:lnTo>
                  <a:lnTo>
                    <a:pt x="2628" y="228"/>
                  </a:lnTo>
                  <a:lnTo>
                    <a:pt x="2670" y="211"/>
                  </a:lnTo>
                  <a:lnTo>
                    <a:pt x="2707" y="199"/>
                  </a:lnTo>
                  <a:lnTo>
                    <a:pt x="2738" y="195"/>
                  </a:lnTo>
                  <a:lnTo>
                    <a:pt x="2738" y="197"/>
                  </a:lnTo>
                  <a:lnTo>
                    <a:pt x="2740" y="199"/>
                  </a:lnTo>
                  <a:lnTo>
                    <a:pt x="2729" y="213"/>
                  </a:lnTo>
                  <a:lnTo>
                    <a:pt x="2717" y="228"/>
                  </a:lnTo>
                  <a:lnTo>
                    <a:pt x="2705" y="242"/>
                  </a:lnTo>
                  <a:lnTo>
                    <a:pt x="2696" y="258"/>
                  </a:lnTo>
                  <a:lnTo>
                    <a:pt x="2682" y="271"/>
                  </a:lnTo>
                  <a:lnTo>
                    <a:pt x="2669" y="285"/>
                  </a:lnTo>
                  <a:lnTo>
                    <a:pt x="2655" y="298"/>
                  </a:lnTo>
                  <a:lnTo>
                    <a:pt x="2641" y="312"/>
                  </a:lnTo>
                  <a:lnTo>
                    <a:pt x="2647" y="320"/>
                  </a:lnTo>
                  <a:lnTo>
                    <a:pt x="2651" y="327"/>
                  </a:lnTo>
                  <a:lnTo>
                    <a:pt x="2663" y="327"/>
                  </a:lnTo>
                  <a:lnTo>
                    <a:pt x="2674" y="331"/>
                  </a:lnTo>
                  <a:lnTo>
                    <a:pt x="2729" y="300"/>
                  </a:lnTo>
                  <a:lnTo>
                    <a:pt x="2785" y="275"/>
                  </a:lnTo>
                  <a:lnTo>
                    <a:pt x="2841" y="252"/>
                  </a:lnTo>
                  <a:lnTo>
                    <a:pt x="2901" y="234"/>
                  </a:lnTo>
                  <a:lnTo>
                    <a:pt x="2959" y="219"/>
                  </a:lnTo>
                  <a:lnTo>
                    <a:pt x="3022" y="209"/>
                  </a:lnTo>
                  <a:lnTo>
                    <a:pt x="3084" y="205"/>
                  </a:lnTo>
                  <a:lnTo>
                    <a:pt x="3150" y="209"/>
                  </a:lnTo>
                  <a:lnTo>
                    <a:pt x="3144" y="213"/>
                  </a:lnTo>
                  <a:lnTo>
                    <a:pt x="3130" y="225"/>
                  </a:lnTo>
                  <a:lnTo>
                    <a:pt x="3109" y="240"/>
                  </a:lnTo>
                  <a:lnTo>
                    <a:pt x="3087" y="259"/>
                  </a:lnTo>
                  <a:lnTo>
                    <a:pt x="3062" y="279"/>
                  </a:lnTo>
                  <a:lnTo>
                    <a:pt x="3043" y="296"/>
                  </a:lnTo>
                  <a:lnTo>
                    <a:pt x="3025" y="312"/>
                  </a:lnTo>
                  <a:lnTo>
                    <a:pt x="3016" y="323"/>
                  </a:lnTo>
                  <a:lnTo>
                    <a:pt x="3016" y="333"/>
                  </a:lnTo>
                  <a:lnTo>
                    <a:pt x="3022" y="343"/>
                  </a:lnTo>
                  <a:lnTo>
                    <a:pt x="3027" y="349"/>
                  </a:lnTo>
                  <a:lnTo>
                    <a:pt x="3037" y="353"/>
                  </a:lnTo>
                  <a:lnTo>
                    <a:pt x="3043" y="351"/>
                  </a:lnTo>
                  <a:lnTo>
                    <a:pt x="3054" y="351"/>
                  </a:lnTo>
                  <a:lnTo>
                    <a:pt x="3066" y="347"/>
                  </a:lnTo>
                  <a:lnTo>
                    <a:pt x="3082" y="345"/>
                  </a:lnTo>
                  <a:lnTo>
                    <a:pt x="3117" y="327"/>
                  </a:lnTo>
                  <a:lnTo>
                    <a:pt x="3153" y="312"/>
                  </a:lnTo>
                  <a:lnTo>
                    <a:pt x="3190" y="298"/>
                  </a:lnTo>
                  <a:lnTo>
                    <a:pt x="3227" y="287"/>
                  </a:lnTo>
                  <a:lnTo>
                    <a:pt x="3262" y="275"/>
                  </a:lnTo>
                  <a:lnTo>
                    <a:pt x="3301" y="265"/>
                  </a:lnTo>
                  <a:lnTo>
                    <a:pt x="3340" y="258"/>
                  </a:lnTo>
                  <a:lnTo>
                    <a:pt x="3380" y="254"/>
                  </a:lnTo>
                  <a:lnTo>
                    <a:pt x="3374" y="263"/>
                  </a:lnTo>
                  <a:lnTo>
                    <a:pt x="3365" y="273"/>
                  </a:lnTo>
                  <a:lnTo>
                    <a:pt x="3359" y="277"/>
                  </a:lnTo>
                  <a:lnTo>
                    <a:pt x="3355" y="283"/>
                  </a:lnTo>
                  <a:lnTo>
                    <a:pt x="3353" y="289"/>
                  </a:lnTo>
                  <a:lnTo>
                    <a:pt x="3353" y="302"/>
                  </a:lnTo>
                  <a:lnTo>
                    <a:pt x="3365" y="304"/>
                  </a:lnTo>
                  <a:lnTo>
                    <a:pt x="3386" y="294"/>
                  </a:lnTo>
                  <a:lnTo>
                    <a:pt x="3409" y="275"/>
                  </a:lnTo>
                  <a:lnTo>
                    <a:pt x="3438" y="254"/>
                  </a:lnTo>
                  <a:lnTo>
                    <a:pt x="3468" y="226"/>
                  </a:lnTo>
                  <a:lnTo>
                    <a:pt x="3499" y="205"/>
                  </a:lnTo>
                  <a:lnTo>
                    <a:pt x="3530" y="186"/>
                  </a:lnTo>
                  <a:lnTo>
                    <a:pt x="3561" y="178"/>
                  </a:lnTo>
                  <a:lnTo>
                    <a:pt x="3551" y="188"/>
                  </a:lnTo>
                  <a:lnTo>
                    <a:pt x="3541" y="205"/>
                  </a:lnTo>
                  <a:lnTo>
                    <a:pt x="3526" y="226"/>
                  </a:lnTo>
                  <a:lnTo>
                    <a:pt x="3512" y="252"/>
                  </a:lnTo>
                  <a:lnTo>
                    <a:pt x="3499" y="275"/>
                  </a:lnTo>
                  <a:lnTo>
                    <a:pt x="3489" y="298"/>
                  </a:lnTo>
                  <a:lnTo>
                    <a:pt x="3485" y="318"/>
                  </a:lnTo>
                  <a:lnTo>
                    <a:pt x="3491" y="333"/>
                  </a:lnTo>
                  <a:lnTo>
                    <a:pt x="3499" y="333"/>
                  </a:lnTo>
                  <a:lnTo>
                    <a:pt x="3506" y="333"/>
                  </a:lnTo>
                  <a:lnTo>
                    <a:pt x="3537" y="302"/>
                  </a:lnTo>
                  <a:lnTo>
                    <a:pt x="3576" y="279"/>
                  </a:lnTo>
                  <a:lnTo>
                    <a:pt x="3619" y="259"/>
                  </a:lnTo>
                  <a:lnTo>
                    <a:pt x="3667" y="244"/>
                  </a:lnTo>
                  <a:lnTo>
                    <a:pt x="3714" y="230"/>
                  </a:lnTo>
                  <a:lnTo>
                    <a:pt x="3764" y="225"/>
                  </a:lnTo>
                  <a:lnTo>
                    <a:pt x="3813" y="221"/>
                  </a:lnTo>
                  <a:lnTo>
                    <a:pt x="3859" y="221"/>
                  </a:lnTo>
                  <a:lnTo>
                    <a:pt x="3861" y="225"/>
                  </a:lnTo>
                  <a:lnTo>
                    <a:pt x="3842" y="238"/>
                  </a:lnTo>
                  <a:lnTo>
                    <a:pt x="3822" y="254"/>
                  </a:lnTo>
                  <a:lnTo>
                    <a:pt x="3803" y="269"/>
                  </a:lnTo>
                  <a:lnTo>
                    <a:pt x="3784" y="285"/>
                  </a:lnTo>
                  <a:lnTo>
                    <a:pt x="3762" y="298"/>
                  </a:lnTo>
                  <a:lnTo>
                    <a:pt x="3743" y="312"/>
                  </a:lnTo>
                  <a:lnTo>
                    <a:pt x="3722" y="325"/>
                  </a:lnTo>
                  <a:lnTo>
                    <a:pt x="3704" y="341"/>
                  </a:lnTo>
                  <a:lnTo>
                    <a:pt x="3704" y="347"/>
                  </a:lnTo>
                  <a:lnTo>
                    <a:pt x="3704" y="356"/>
                  </a:lnTo>
                  <a:lnTo>
                    <a:pt x="3716" y="362"/>
                  </a:lnTo>
                  <a:lnTo>
                    <a:pt x="3727" y="370"/>
                  </a:lnTo>
                  <a:lnTo>
                    <a:pt x="3758" y="358"/>
                  </a:lnTo>
                  <a:lnTo>
                    <a:pt x="3821" y="349"/>
                  </a:lnTo>
                  <a:lnTo>
                    <a:pt x="3900" y="337"/>
                  </a:lnTo>
                  <a:lnTo>
                    <a:pt x="3989" y="329"/>
                  </a:lnTo>
                  <a:lnTo>
                    <a:pt x="4077" y="323"/>
                  </a:lnTo>
                  <a:lnTo>
                    <a:pt x="4158" y="325"/>
                  </a:lnTo>
                  <a:lnTo>
                    <a:pt x="4218" y="333"/>
                  </a:lnTo>
                  <a:lnTo>
                    <a:pt x="4251" y="353"/>
                  </a:lnTo>
                  <a:lnTo>
                    <a:pt x="4234" y="364"/>
                  </a:lnTo>
                  <a:lnTo>
                    <a:pt x="4206" y="382"/>
                  </a:lnTo>
                  <a:lnTo>
                    <a:pt x="4173" y="395"/>
                  </a:lnTo>
                  <a:lnTo>
                    <a:pt x="4137" y="411"/>
                  </a:lnTo>
                  <a:lnTo>
                    <a:pt x="4098" y="420"/>
                  </a:lnTo>
                  <a:lnTo>
                    <a:pt x="4063" y="432"/>
                  </a:lnTo>
                  <a:lnTo>
                    <a:pt x="4034" y="438"/>
                  </a:lnTo>
                  <a:lnTo>
                    <a:pt x="4018" y="442"/>
                  </a:lnTo>
                  <a:lnTo>
                    <a:pt x="4013" y="448"/>
                  </a:lnTo>
                  <a:lnTo>
                    <a:pt x="4013" y="453"/>
                  </a:lnTo>
                  <a:lnTo>
                    <a:pt x="4013" y="459"/>
                  </a:lnTo>
                  <a:lnTo>
                    <a:pt x="4018" y="473"/>
                  </a:lnTo>
                  <a:lnTo>
                    <a:pt x="4071" y="471"/>
                  </a:lnTo>
                  <a:lnTo>
                    <a:pt x="4142" y="467"/>
                  </a:lnTo>
                  <a:lnTo>
                    <a:pt x="4222" y="463"/>
                  </a:lnTo>
                  <a:lnTo>
                    <a:pt x="4309" y="459"/>
                  </a:lnTo>
                  <a:lnTo>
                    <a:pt x="4391" y="457"/>
                  </a:lnTo>
                  <a:lnTo>
                    <a:pt x="4468" y="461"/>
                  </a:lnTo>
                  <a:lnTo>
                    <a:pt x="4530" y="473"/>
                  </a:lnTo>
                  <a:lnTo>
                    <a:pt x="4575" y="494"/>
                  </a:lnTo>
                  <a:lnTo>
                    <a:pt x="4563" y="500"/>
                  </a:lnTo>
                  <a:lnTo>
                    <a:pt x="4552" y="506"/>
                  </a:lnTo>
                  <a:lnTo>
                    <a:pt x="4542" y="506"/>
                  </a:lnTo>
                  <a:lnTo>
                    <a:pt x="4534" y="508"/>
                  </a:lnTo>
                  <a:lnTo>
                    <a:pt x="4526" y="523"/>
                  </a:lnTo>
                  <a:lnTo>
                    <a:pt x="4544" y="535"/>
                  </a:lnTo>
                  <a:lnTo>
                    <a:pt x="4575" y="543"/>
                  </a:lnTo>
                  <a:lnTo>
                    <a:pt x="4620" y="552"/>
                  </a:lnTo>
                  <a:lnTo>
                    <a:pt x="4666" y="558"/>
                  </a:lnTo>
                  <a:lnTo>
                    <a:pt x="4713" y="568"/>
                  </a:lnTo>
                  <a:lnTo>
                    <a:pt x="4749" y="579"/>
                  </a:lnTo>
                  <a:lnTo>
                    <a:pt x="4775" y="597"/>
                  </a:lnTo>
                  <a:lnTo>
                    <a:pt x="4788" y="597"/>
                  </a:lnTo>
                  <a:lnTo>
                    <a:pt x="4802" y="603"/>
                  </a:lnTo>
                  <a:lnTo>
                    <a:pt x="4815" y="607"/>
                  </a:lnTo>
                  <a:lnTo>
                    <a:pt x="4831" y="614"/>
                  </a:lnTo>
                  <a:lnTo>
                    <a:pt x="4845" y="620"/>
                  </a:lnTo>
                  <a:lnTo>
                    <a:pt x="4860" y="630"/>
                  </a:lnTo>
                  <a:lnTo>
                    <a:pt x="4874" y="638"/>
                  </a:lnTo>
                  <a:lnTo>
                    <a:pt x="4891" y="647"/>
                  </a:lnTo>
                  <a:lnTo>
                    <a:pt x="4866" y="647"/>
                  </a:lnTo>
                  <a:lnTo>
                    <a:pt x="4831" y="643"/>
                  </a:lnTo>
                  <a:lnTo>
                    <a:pt x="4788" y="632"/>
                  </a:lnTo>
                  <a:lnTo>
                    <a:pt x="4744" y="622"/>
                  </a:lnTo>
                  <a:lnTo>
                    <a:pt x="4695" y="609"/>
                  </a:lnTo>
                  <a:lnTo>
                    <a:pt x="4653" y="597"/>
                  </a:lnTo>
                  <a:lnTo>
                    <a:pt x="4612" y="587"/>
                  </a:lnTo>
                  <a:lnTo>
                    <a:pt x="4585" y="585"/>
                  </a:lnTo>
                  <a:lnTo>
                    <a:pt x="4577" y="593"/>
                  </a:lnTo>
                  <a:lnTo>
                    <a:pt x="4579" y="603"/>
                  </a:lnTo>
                  <a:lnTo>
                    <a:pt x="4587" y="609"/>
                  </a:lnTo>
                  <a:lnTo>
                    <a:pt x="4600" y="616"/>
                  </a:lnTo>
                  <a:lnTo>
                    <a:pt x="4614" y="622"/>
                  </a:lnTo>
                  <a:lnTo>
                    <a:pt x="4629" y="628"/>
                  </a:lnTo>
                  <a:lnTo>
                    <a:pt x="4645" y="634"/>
                  </a:lnTo>
                  <a:lnTo>
                    <a:pt x="4656" y="640"/>
                  </a:lnTo>
                  <a:lnTo>
                    <a:pt x="4653" y="640"/>
                  </a:lnTo>
                  <a:lnTo>
                    <a:pt x="4651" y="643"/>
                  </a:lnTo>
                  <a:lnTo>
                    <a:pt x="4592" y="634"/>
                  </a:lnTo>
                  <a:lnTo>
                    <a:pt x="4536" y="628"/>
                  </a:lnTo>
                  <a:lnTo>
                    <a:pt x="4478" y="618"/>
                  </a:lnTo>
                  <a:lnTo>
                    <a:pt x="4422" y="612"/>
                  </a:lnTo>
                  <a:lnTo>
                    <a:pt x="4364" y="603"/>
                  </a:lnTo>
                  <a:lnTo>
                    <a:pt x="4305" y="595"/>
                  </a:lnTo>
                  <a:lnTo>
                    <a:pt x="4249" y="587"/>
                  </a:lnTo>
                  <a:lnTo>
                    <a:pt x="4193" y="581"/>
                  </a:lnTo>
                  <a:lnTo>
                    <a:pt x="4191" y="585"/>
                  </a:lnTo>
                  <a:lnTo>
                    <a:pt x="4191" y="589"/>
                  </a:lnTo>
                  <a:lnTo>
                    <a:pt x="4191" y="595"/>
                  </a:lnTo>
                  <a:lnTo>
                    <a:pt x="4191" y="607"/>
                  </a:lnTo>
                  <a:lnTo>
                    <a:pt x="4203" y="614"/>
                  </a:lnTo>
                  <a:lnTo>
                    <a:pt x="4224" y="626"/>
                  </a:lnTo>
                  <a:lnTo>
                    <a:pt x="4245" y="641"/>
                  </a:lnTo>
                  <a:lnTo>
                    <a:pt x="4270" y="659"/>
                  </a:lnTo>
                  <a:lnTo>
                    <a:pt x="4294" y="676"/>
                  </a:lnTo>
                  <a:lnTo>
                    <a:pt x="4317" y="696"/>
                  </a:lnTo>
                  <a:lnTo>
                    <a:pt x="4334" y="713"/>
                  </a:lnTo>
                  <a:lnTo>
                    <a:pt x="4346" y="731"/>
                  </a:lnTo>
                  <a:lnTo>
                    <a:pt x="4344" y="731"/>
                  </a:lnTo>
                  <a:lnTo>
                    <a:pt x="4342" y="735"/>
                  </a:lnTo>
                  <a:lnTo>
                    <a:pt x="4239" y="694"/>
                  </a:lnTo>
                  <a:lnTo>
                    <a:pt x="4142" y="663"/>
                  </a:lnTo>
                  <a:lnTo>
                    <a:pt x="4044" y="634"/>
                  </a:lnTo>
                  <a:lnTo>
                    <a:pt x="3949" y="614"/>
                  </a:lnTo>
                  <a:lnTo>
                    <a:pt x="3850" y="597"/>
                  </a:lnTo>
                  <a:lnTo>
                    <a:pt x="3753" y="585"/>
                  </a:lnTo>
                  <a:lnTo>
                    <a:pt x="3650" y="576"/>
                  </a:lnTo>
                  <a:lnTo>
                    <a:pt x="3545" y="572"/>
                  </a:lnTo>
                  <a:lnTo>
                    <a:pt x="3537" y="574"/>
                  </a:lnTo>
                  <a:lnTo>
                    <a:pt x="3535" y="577"/>
                  </a:lnTo>
                  <a:lnTo>
                    <a:pt x="3535" y="583"/>
                  </a:lnTo>
                  <a:lnTo>
                    <a:pt x="3535" y="597"/>
                  </a:lnTo>
                  <a:lnTo>
                    <a:pt x="3547" y="607"/>
                  </a:lnTo>
                  <a:lnTo>
                    <a:pt x="3566" y="618"/>
                  </a:lnTo>
                  <a:lnTo>
                    <a:pt x="3590" y="632"/>
                  </a:lnTo>
                  <a:lnTo>
                    <a:pt x="3617" y="647"/>
                  </a:lnTo>
                  <a:lnTo>
                    <a:pt x="3642" y="663"/>
                  </a:lnTo>
                  <a:lnTo>
                    <a:pt x="3669" y="678"/>
                  </a:lnTo>
                  <a:lnTo>
                    <a:pt x="3694" y="696"/>
                  </a:lnTo>
                  <a:lnTo>
                    <a:pt x="3718" y="715"/>
                  </a:lnTo>
                  <a:lnTo>
                    <a:pt x="3693" y="713"/>
                  </a:lnTo>
                  <a:lnTo>
                    <a:pt x="3634" y="705"/>
                  </a:lnTo>
                  <a:lnTo>
                    <a:pt x="3553" y="692"/>
                  </a:lnTo>
                  <a:lnTo>
                    <a:pt x="3462" y="678"/>
                  </a:lnTo>
                  <a:lnTo>
                    <a:pt x="3365" y="661"/>
                  </a:lnTo>
                  <a:lnTo>
                    <a:pt x="3278" y="647"/>
                  </a:lnTo>
                  <a:lnTo>
                    <a:pt x="3210" y="636"/>
                  </a:lnTo>
                  <a:lnTo>
                    <a:pt x="3171" y="632"/>
                  </a:lnTo>
                  <a:lnTo>
                    <a:pt x="3165" y="638"/>
                  </a:lnTo>
                  <a:lnTo>
                    <a:pt x="3165" y="655"/>
                  </a:lnTo>
                  <a:lnTo>
                    <a:pt x="3192" y="674"/>
                  </a:lnTo>
                  <a:lnTo>
                    <a:pt x="3221" y="694"/>
                  </a:lnTo>
                  <a:lnTo>
                    <a:pt x="3252" y="713"/>
                  </a:lnTo>
                  <a:lnTo>
                    <a:pt x="3287" y="733"/>
                  </a:lnTo>
                  <a:lnTo>
                    <a:pt x="3318" y="752"/>
                  </a:lnTo>
                  <a:lnTo>
                    <a:pt x="3351" y="775"/>
                  </a:lnTo>
                  <a:lnTo>
                    <a:pt x="3382" y="800"/>
                  </a:lnTo>
                  <a:lnTo>
                    <a:pt x="3415" y="832"/>
                  </a:lnTo>
                  <a:lnTo>
                    <a:pt x="3413" y="832"/>
                  </a:lnTo>
                  <a:lnTo>
                    <a:pt x="3413" y="833"/>
                  </a:lnTo>
                  <a:lnTo>
                    <a:pt x="3342" y="828"/>
                  </a:lnTo>
                  <a:lnTo>
                    <a:pt x="3272" y="820"/>
                  </a:lnTo>
                  <a:lnTo>
                    <a:pt x="3200" y="808"/>
                  </a:lnTo>
                  <a:lnTo>
                    <a:pt x="3130" y="799"/>
                  </a:lnTo>
                  <a:lnTo>
                    <a:pt x="3060" y="787"/>
                  </a:lnTo>
                  <a:lnTo>
                    <a:pt x="2990" y="777"/>
                  </a:lnTo>
                  <a:lnTo>
                    <a:pt x="2923" y="769"/>
                  </a:lnTo>
                  <a:lnTo>
                    <a:pt x="2855" y="768"/>
                  </a:lnTo>
                  <a:lnTo>
                    <a:pt x="2828" y="779"/>
                  </a:lnTo>
                  <a:lnTo>
                    <a:pt x="2818" y="795"/>
                  </a:lnTo>
                  <a:lnTo>
                    <a:pt x="2820" y="812"/>
                  </a:lnTo>
                  <a:lnTo>
                    <a:pt x="2830" y="832"/>
                  </a:lnTo>
                  <a:lnTo>
                    <a:pt x="2841" y="847"/>
                  </a:lnTo>
                  <a:lnTo>
                    <a:pt x="2853" y="864"/>
                  </a:lnTo>
                  <a:lnTo>
                    <a:pt x="2861" y="878"/>
                  </a:lnTo>
                  <a:lnTo>
                    <a:pt x="2859" y="892"/>
                  </a:lnTo>
                  <a:lnTo>
                    <a:pt x="2816" y="888"/>
                  </a:lnTo>
                  <a:lnTo>
                    <a:pt x="2779" y="884"/>
                  </a:lnTo>
                  <a:lnTo>
                    <a:pt x="2742" y="876"/>
                  </a:lnTo>
                  <a:lnTo>
                    <a:pt x="2711" y="868"/>
                  </a:lnTo>
                  <a:lnTo>
                    <a:pt x="2678" y="855"/>
                  </a:lnTo>
                  <a:lnTo>
                    <a:pt x="2647" y="843"/>
                  </a:lnTo>
                  <a:lnTo>
                    <a:pt x="2614" y="826"/>
                  </a:lnTo>
                  <a:lnTo>
                    <a:pt x="2581" y="810"/>
                  </a:lnTo>
                  <a:lnTo>
                    <a:pt x="2574" y="810"/>
                  </a:lnTo>
                  <a:lnTo>
                    <a:pt x="2566" y="810"/>
                  </a:lnTo>
                  <a:lnTo>
                    <a:pt x="2562" y="826"/>
                  </a:lnTo>
                  <a:lnTo>
                    <a:pt x="2564" y="851"/>
                  </a:lnTo>
                  <a:lnTo>
                    <a:pt x="2570" y="878"/>
                  </a:lnTo>
                  <a:lnTo>
                    <a:pt x="2577" y="911"/>
                  </a:lnTo>
                  <a:lnTo>
                    <a:pt x="2581" y="938"/>
                  </a:lnTo>
                  <a:lnTo>
                    <a:pt x="2581" y="965"/>
                  </a:lnTo>
                  <a:lnTo>
                    <a:pt x="2574" y="987"/>
                  </a:lnTo>
                  <a:lnTo>
                    <a:pt x="2556" y="998"/>
                  </a:lnTo>
                  <a:close/>
                </a:path>
              </a:pathLst>
            </a:custGeom>
            <a:solidFill>
              <a:srgbClr val="008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68" name="Freeform 8"/>
            <p:cNvSpPr>
              <a:spLocks/>
            </p:cNvSpPr>
            <p:nvPr/>
          </p:nvSpPr>
          <p:spPr bwMode="auto">
            <a:xfrm>
              <a:off x="1472" y="3089"/>
              <a:ext cx="1049" cy="340"/>
            </a:xfrm>
            <a:custGeom>
              <a:avLst/>
              <a:gdLst>
                <a:gd name="T0" fmla="*/ 2 w 2099"/>
                <a:gd name="T1" fmla="*/ 1 h 681"/>
                <a:gd name="T2" fmla="*/ 1 w 2099"/>
                <a:gd name="T3" fmla="*/ 1 h 681"/>
                <a:gd name="T4" fmla="*/ 1 w 2099"/>
                <a:gd name="T5" fmla="*/ 1 h 681"/>
                <a:gd name="T6" fmla="*/ 1 w 2099"/>
                <a:gd name="T7" fmla="*/ 1 h 681"/>
                <a:gd name="T8" fmla="*/ 1 w 2099"/>
                <a:gd name="T9" fmla="*/ 1 h 681"/>
                <a:gd name="T10" fmla="*/ 1 w 2099"/>
                <a:gd name="T11" fmla="*/ 1 h 681"/>
                <a:gd name="T12" fmla="*/ 1 w 2099"/>
                <a:gd name="T13" fmla="*/ 1 h 681"/>
                <a:gd name="T14" fmla="*/ 1 w 2099"/>
                <a:gd name="T15" fmla="*/ 0 h 681"/>
                <a:gd name="T16" fmla="*/ 1 w 2099"/>
                <a:gd name="T17" fmla="*/ 0 h 681"/>
                <a:gd name="T18" fmla="*/ 1 w 2099"/>
                <a:gd name="T19" fmla="*/ 0 h 681"/>
                <a:gd name="T20" fmla="*/ 1 w 2099"/>
                <a:gd name="T21" fmla="*/ 0 h 681"/>
                <a:gd name="T22" fmla="*/ 1 w 2099"/>
                <a:gd name="T23" fmla="*/ 0 h 681"/>
                <a:gd name="T24" fmla="*/ 1 w 2099"/>
                <a:gd name="T25" fmla="*/ 0 h 681"/>
                <a:gd name="T26" fmla="*/ 1 w 2099"/>
                <a:gd name="T27" fmla="*/ 0 h 681"/>
                <a:gd name="T28" fmla="*/ 1 w 2099"/>
                <a:gd name="T29" fmla="*/ 1 h 681"/>
                <a:gd name="T30" fmla="*/ 1 w 2099"/>
                <a:gd name="T31" fmla="*/ 1 h 681"/>
                <a:gd name="T32" fmla="*/ 0 w 2099"/>
                <a:gd name="T33" fmla="*/ 0 h 681"/>
                <a:gd name="T34" fmla="*/ 0 w 2099"/>
                <a:gd name="T35" fmla="*/ 0 h 681"/>
                <a:gd name="T36" fmla="*/ 0 w 2099"/>
                <a:gd name="T37" fmla="*/ 0 h 681"/>
                <a:gd name="T38" fmla="*/ 0 w 2099"/>
                <a:gd name="T39" fmla="*/ 0 h 681"/>
                <a:gd name="T40" fmla="*/ 0 w 2099"/>
                <a:gd name="T41" fmla="*/ 0 h 681"/>
                <a:gd name="T42" fmla="*/ 0 w 2099"/>
                <a:gd name="T43" fmla="*/ 0 h 681"/>
                <a:gd name="T44" fmla="*/ 0 w 2099"/>
                <a:gd name="T45" fmla="*/ 0 h 681"/>
                <a:gd name="T46" fmla="*/ 0 w 2099"/>
                <a:gd name="T47" fmla="*/ 0 h 681"/>
                <a:gd name="T48" fmla="*/ 0 w 2099"/>
                <a:gd name="T49" fmla="*/ 0 h 681"/>
                <a:gd name="T50" fmla="*/ 1 w 2099"/>
                <a:gd name="T51" fmla="*/ 0 h 681"/>
                <a:gd name="T52" fmla="*/ 1 w 2099"/>
                <a:gd name="T53" fmla="*/ 0 h 681"/>
                <a:gd name="T54" fmla="*/ 1 w 2099"/>
                <a:gd name="T55" fmla="*/ 0 h 681"/>
                <a:gd name="T56" fmla="*/ 1 w 2099"/>
                <a:gd name="T57" fmla="*/ 0 h 681"/>
                <a:gd name="T58" fmla="*/ 1 w 2099"/>
                <a:gd name="T59" fmla="*/ 0 h 681"/>
                <a:gd name="T60" fmla="*/ 2 w 2099"/>
                <a:gd name="T61" fmla="*/ 0 h 681"/>
                <a:gd name="T62" fmla="*/ 2 w 2099"/>
                <a:gd name="T63" fmla="*/ 0 h 681"/>
                <a:gd name="T64" fmla="*/ 2 w 2099"/>
                <a:gd name="T65" fmla="*/ 0 h 681"/>
                <a:gd name="T66" fmla="*/ 2 w 2099"/>
                <a:gd name="T67" fmla="*/ 0 h 681"/>
                <a:gd name="T68" fmla="*/ 2 w 2099"/>
                <a:gd name="T69" fmla="*/ 0 h 681"/>
                <a:gd name="T70" fmla="*/ 2 w 2099"/>
                <a:gd name="T71" fmla="*/ 0 h 681"/>
                <a:gd name="T72" fmla="*/ 2 w 2099"/>
                <a:gd name="T73" fmla="*/ 0 h 681"/>
                <a:gd name="T74" fmla="*/ 2 w 2099"/>
                <a:gd name="T75" fmla="*/ 0 h 681"/>
                <a:gd name="T76" fmla="*/ 3 w 2099"/>
                <a:gd name="T77" fmla="*/ 0 h 681"/>
                <a:gd name="T78" fmla="*/ 3 w 2099"/>
                <a:gd name="T79" fmla="*/ 0 h 681"/>
                <a:gd name="T80" fmla="*/ 3 w 2099"/>
                <a:gd name="T81" fmla="*/ 0 h 681"/>
                <a:gd name="T82" fmla="*/ 3 w 2099"/>
                <a:gd name="T83" fmla="*/ 0 h 681"/>
                <a:gd name="T84" fmla="*/ 3 w 2099"/>
                <a:gd name="T85" fmla="*/ 0 h 681"/>
                <a:gd name="T86" fmla="*/ 3 w 2099"/>
                <a:gd name="T87" fmla="*/ 0 h 681"/>
                <a:gd name="T88" fmla="*/ 3 w 2099"/>
                <a:gd name="T89" fmla="*/ 0 h 681"/>
                <a:gd name="T90" fmla="*/ 3 w 2099"/>
                <a:gd name="T91" fmla="*/ 0 h 681"/>
                <a:gd name="T92" fmla="*/ 3 w 2099"/>
                <a:gd name="T93" fmla="*/ 0 h 681"/>
                <a:gd name="T94" fmla="*/ 4 w 2099"/>
                <a:gd name="T95" fmla="*/ 0 h 681"/>
                <a:gd name="T96" fmla="*/ 4 w 2099"/>
                <a:gd name="T97" fmla="*/ 0 h 681"/>
                <a:gd name="T98" fmla="*/ 4 w 2099"/>
                <a:gd name="T99" fmla="*/ 0 h 681"/>
                <a:gd name="T100" fmla="*/ 3 w 2099"/>
                <a:gd name="T101" fmla="*/ 0 h 681"/>
                <a:gd name="T102" fmla="*/ 3 w 2099"/>
                <a:gd name="T103" fmla="*/ 0 h 681"/>
                <a:gd name="T104" fmla="*/ 3 w 2099"/>
                <a:gd name="T105" fmla="*/ 1 h 681"/>
                <a:gd name="T106" fmla="*/ 3 w 2099"/>
                <a:gd name="T107" fmla="*/ 1 h 681"/>
                <a:gd name="T108" fmla="*/ 3 w 2099"/>
                <a:gd name="T109" fmla="*/ 1 h 681"/>
                <a:gd name="T110" fmla="*/ 3 w 2099"/>
                <a:gd name="T111" fmla="*/ 1 h 681"/>
                <a:gd name="T112" fmla="*/ 2 w 2099"/>
                <a:gd name="T113" fmla="*/ 1 h 681"/>
                <a:gd name="T114" fmla="*/ 2 w 2099"/>
                <a:gd name="T115" fmla="*/ 1 h 681"/>
                <a:gd name="T116" fmla="*/ 2 w 2099"/>
                <a:gd name="T117" fmla="*/ 1 h 6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99"/>
                <a:gd name="T178" fmla="*/ 0 h 681"/>
                <a:gd name="T179" fmla="*/ 2099 w 2099"/>
                <a:gd name="T180" fmla="*/ 681 h 68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99" h="681">
                  <a:moveTo>
                    <a:pt x="1172" y="681"/>
                  </a:moveTo>
                  <a:lnTo>
                    <a:pt x="1154" y="677"/>
                  </a:lnTo>
                  <a:lnTo>
                    <a:pt x="1145" y="677"/>
                  </a:lnTo>
                  <a:lnTo>
                    <a:pt x="1137" y="675"/>
                  </a:lnTo>
                  <a:lnTo>
                    <a:pt x="1131" y="675"/>
                  </a:lnTo>
                  <a:lnTo>
                    <a:pt x="1123" y="673"/>
                  </a:lnTo>
                  <a:lnTo>
                    <a:pt x="1114" y="673"/>
                  </a:lnTo>
                  <a:lnTo>
                    <a:pt x="1110" y="644"/>
                  </a:lnTo>
                  <a:lnTo>
                    <a:pt x="1096" y="630"/>
                  </a:lnTo>
                  <a:lnTo>
                    <a:pt x="1073" y="625"/>
                  </a:lnTo>
                  <a:lnTo>
                    <a:pt x="1044" y="628"/>
                  </a:lnTo>
                  <a:lnTo>
                    <a:pt x="1011" y="634"/>
                  </a:lnTo>
                  <a:lnTo>
                    <a:pt x="978" y="644"/>
                  </a:lnTo>
                  <a:lnTo>
                    <a:pt x="947" y="654"/>
                  </a:lnTo>
                  <a:lnTo>
                    <a:pt x="924" y="659"/>
                  </a:lnTo>
                  <a:lnTo>
                    <a:pt x="931" y="644"/>
                  </a:lnTo>
                  <a:lnTo>
                    <a:pt x="945" y="634"/>
                  </a:lnTo>
                  <a:lnTo>
                    <a:pt x="959" y="623"/>
                  </a:lnTo>
                  <a:lnTo>
                    <a:pt x="968" y="617"/>
                  </a:lnTo>
                  <a:lnTo>
                    <a:pt x="964" y="611"/>
                  </a:lnTo>
                  <a:lnTo>
                    <a:pt x="943" y="607"/>
                  </a:lnTo>
                  <a:lnTo>
                    <a:pt x="900" y="605"/>
                  </a:lnTo>
                  <a:lnTo>
                    <a:pt x="831" y="605"/>
                  </a:lnTo>
                  <a:lnTo>
                    <a:pt x="765" y="605"/>
                  </a:lnTo>
                  <a:lnTo>
                    <a:pt x="716" y="607"/>
                  </a:lnTo>
                  <a:lnTo>
                    <a:pt x="677" y="609"/>
                  </a:lnTo>
                  <a:lnTo>
                    <a:pt x="648" y="611"/>
                  </a:lnTo>
                  <a:lnTo>
                    <a:pt x="619" y="611"/>
                  </a:lnTo>
                  <a:lnTo>
                    <a:pt x="592" y="613"/>
                  </a:lnTo>
                  <a:lnTo>
                    <a:pt x="561" y="615"/>
                  </a:lnTo>
                  <a:lnTo>
                    <a:pt x="524" y="621"/>
                  </a:lnTo>
                  <a:lnTo>
                    <a:pt x="530" y="605"/>
                  </a:lnTo>
                  <a:lnTo>
                    <a:pt x="545" y="594"/>
                  </a:lnTo>
                  <a:lnTo>
                    <a:pt x="567" y="584"/>
                  </a:lnTo>
                  <a:lnTo>
                    <a:pt x="590" y="578"/>
                  </a:lnTo>
                  <a:lnTo>
                    <a:pt x="611" y="568"/>
                  </a:lnTo>
                  <a:lnTo>
                    <a:pt x="633" y="561"/>
                  </a:lnTo>
                  <a:lnTo>
                    <a:pt x="646" y="549"/>
                  </a:lnTo>
                  <a:lnTo>
                    <a:pt x="656" y="537"/>
                  </a:lnTo>
                  <a:lnTo>
                    <a:pt x="642" y="531"/>
                  </a:lnTo>
                  <a:lnTo>
                    <a:pt x="635" y="530"/>
                  </a:lnTo>
                  <a:lnTo>
                    <a:pt x="625" y="530"/>
                  </a:lnTo>
                  <a:lnTo>
                    <a:pt x="617" y="530"/>
                  </a:lnTo>
                  <a:lnTo>
                    <a:pt x="617" y="526"/>
                  </a:lnTo>
                  <a:lnTo>
                    <a:pt x="621" y="526"/>
                  </a:lnTo>
                  <a:lnTo>
                    <a:pt x="644" y="516"/>
                  </a:lnTo>
                  <a:lnTo>
                    <a:pt x="670" y="510"/>
                  </a:lnTo>
                  <a:lnTo>
                    <a:pt x="691" y="508"/>
                  </a:lnTo>
                  <a:lnTo>
                    <a:pt x="714" y="508"/>
                  </a:lnTo>
                  <a:lnTo>
                    <a:pt x="736" y="506"/>
                  </a:lnTo>
                  <a:lnTo>
                    <a:pt x="759" y="506"/>
                  </a:lnTo>
                  <a:lnTo>
                    <a:pt x="784" y="504"/>
                  </a:lnTo>
                  <a:lnTo>
                    <a:pt x="811" y="504"/>
                  </a:lnTo>
                  <a:lnTo>
                    <a:pt x="811" y="499"/>
                  </a:lnTo>
                  <a:lnTo>
                    <a:pt x="811" y="495"/>
                  </a:lnTo>
                  <a:lnTo>
                    <a:pt x="798" y="483"/>
                  </a:lnTo>
                  <a:lnTo>
                    <a:pt x="784" y="471"/>
                  </a:lnTo>
                  <a:lnTo>
                    <a:pt x="774" y="460"/>
                  </a:lnTo>
                  <a:lnTo>
                    <a:pt x="770" y="452"/>
                  </a:lnTo>
                  <a:lnTo>
                    <a:pt x="784" y="452"/>
                  </a:lnTo>
                  <a:lnTo>
                    <a:pt x="805" y="458"/>
                  </a:lnTo>
                  <a:lnTo>
                    <a:pt x="829" y="466"/>
                  </a:lnTo>
                  <a:lnTo>
                    <a:pt x="854" y="477"/>
                  </a:lnTo>
                  <a:lnTo>
                    <a:pt x="873" y="485"/>
                  </a:lnTo>
                  <a:lnTo>
                    <a:pt x="893" y="495"/>
                  </a:lnTo>
                  <a:lnTo>
                    <a:pt x="906" y="499"/>
                  </a:lnTo>
                  <a:lnTo>
                    <a:pt x="914" y="502"/>
                  </a:lnTo>
                  <a:lnTo>
                    <a:pt x="906" y="481"/>
                  </a:lnTo>
                  <a:lnTo>
                    <a:pt x="887" y="466"/>
                  </a:lnTo>
                  <a:lnTo>
                    <a:pt x="860" y="452"/>
                  </a:lnTo>
                  <a:lnTo>
                    <a:pt x="829" y="442"/>
                  </a:lnTo>
                  <a:lnTo>
                    <a:pt x="794" y="433"/>
                  </a:lnTo>
                  <a:lnTo>
                    <a:pt x="765" y="429"/>
                  </a:lnTo>
                  <a:lnTo>
                    <a:pt x="739" y="429"/>
                  </a:lnTo>
                  <a:lnTo>
                    <a:pt x="728" y="435"/>
                  </a:lnTo>
                  <a:lnTo>
                    <a:pt x="732" y="442"/>
                  </a:lnTo>
                  <a:lnTo>
                    <a:pt x="739" y="454"/>
                  </a:lnTo>
                  <a:lnTo>
                    <a:pt x="749" y="462"/>
                  </a:lnTo>
                  <a:lnTo>
                    <a:pt x="763" y="473"/>
                  </a:lnTo>
                  <a:lnTo>
                    <a:pt x="763" y="479"/>
                  </a:lnTo>
                  <a:lnTo>
                    <a:pt x="763" y="485"/>
                  </a:lnTo>
                  <a:lnTo>
                    <a:pt x="737" y="485"/>
                  </a:lnTo>
                  <a:lnTo>
                    <a:pt x="712" y="487"/>
                  </a:lnTo>
                  <a:lnTo>
                    <a:pt x="689" y="489"/>
                  </a:lnTo>
                  <a:lnTo>
                    <a:pt x="666" y="493"/>
                  </a:lnTo>
                  <a:lnTo>
                    <a:pt x="640" y="497"/>
                  </a:lnTo>
                  <a:lnTo>
                    <a:pt x="617" y="502"/>
                  </a:lnTo>
                  <a:lnTo>
                    <a:pt x="596" y="508"/>
                  </a:lnTo>
                  <a:lnTo>
                    <a:pt x="575" y="520"/>
                  </a:lnTo>
                  <a:lnTo>
                    <a:pt x="575" y="524"/>
                  </a:lnTo>
                  <a:lnTo>
                    <a:pt x="575" y="530"/>
                  </a:lnTo>
                  <a:lnTo>
                    <a:pt x="582" y="535"/>
                  </a:lnTo>
                  <a:lnTo>
                    <a:pt x="588" y="541"/>
                  </a:lnTo>
                  <a:lnTo>
                    <a:pt x="592" y="543"/>
                  </a:lnTo>
                  <a:lnTo>
                    <a:pt x="600" y="547"/>
                  </a:lnTo>
                  <a:lnTo>
                    <a:pt x="584" y="549"/>
                  </a:lnTo>
                  <a:lnTo>
                    <a:pt x="565" y="547"/>
                  </a:lnTo>
                  <a:lnTo>
                    <a:pt x="540" y="535"/>
                  </a:lnTo>
                  <a:lnTo>
                    <a:pt x="512" y="524"/>
                  </a:lnTo>
                  <a:lnTo>
                    <a:pt x="481" y="508"/>
                  </a:lnTo>
                  <a:lnTo>
                    <a:pt x="454" y="495"/>
                  </a:lnTo>
                  <a:lnTo>
                    <a:pt x="427" y="483"/>
                  </a:lnTo>
                  <a:lnTo>
                    <a:pt x="408" y="479"/>
                  </a:lnTo>
                  <a:lnTo>
                    <a:pt x="371" y="466"/>
                  </a:lnTo>
                  <a:lnTo>
                    <a:pt x="319" y="448"/>
                  </a:lnTo>
                  <a:lnTo>
                    <a:pt x="253" y="425"/>
                  </a:lnTo>
                  <a:lnTo>
                    <a:pt x="183" y="403"/>
                  </a:lnTo>
                  <a:lnTo>
                    <a:pt x="113" y="380"/>
                  </a:lnTo>
                  <a:lnTo>
                    <a:pt x="55" y="361"/>
                  </a:lnTo>
                  <a:lnTo>
                    <a:pt x="14" y="347"/>
                  </a:lnTo>
                  <a:lnTo>
                    <a:pt x="0" y="343"/>
                  </a:lnTo>
                  <a:lnTo>
                    <a:pt x="24" y="330"/>
                  </a:lnTo>
                  <a:lnTo>
                    <a:pt x="49" y="318"/>
                  </a:lnTo>
                  <a:lnTo>
                    <a:pt x="72" y="310"/>
                  </a:lnTo>
                  <a:lnTo>
                    <a:pt x="97" y="307"/>
                  </a:lnTo>
                  <a:lnTo>
                    <a:pt x="121" y="301"/>
                  </a:lnTo>
                  <a:lnTo>
                    <a:pt x="146" y="299"/>
                  </a:lnTo>
                  <a:lnTo>
                    <a:pt x="175" y="299"/>
                  </a:lnTo>
                  <a:lnTo>
                    <a:pt x="206" y="299"/>
                  </a:lnTo>
                  <a:lnTo>
                    <a:pt x="210" y="281"/>
                  </a:lnTo>
                  <a:lnTo>
                    <a:pt x="196" y="262"/>
                  </a:lnTo>
                  <a:lnTo>
                    <a:pt x="187" y="252"/>
                  </a:lnTo>
                  <a:lnTo>
                    <a:pt x="177" y="244"/>
                  </a:lnTo>
                  <a:lnTo>
                    <a:pt x="171" y="237"/>
                  </a:lnTo>
                  <a:lnTo>
                    <a:pt x="169" y="233"/>
                  </a:lnTo>
                  <a:lnTo>
                    <a:pt x="187" y="225"/>
                  </a:lnTo>
                  <a:lnTo>
                    <a:pt x="208" y="221"/>
                  </a:lnTo>
                  <a:lnTo>
                    <a:pt x="227" y="215"/>
                  </a:lnTo>
                  <a:lnTo>
                    <a:pt x="249" y="215"/>
                  </a:lnTo>
                  <a:lnTo>
                    <a:pt x="270" y="215"/>
                  </a:lnTo>
                  <a:lnTo>
                    <a:pt x="291" y="217"/>
                  </a:lnTo>
                  <a:lnTo>
                    <a:pt x="315" y="221"/>
                  </a:lnTo>
                  <a:lnTo>
                    <a:pt x="338" y="229"/>
                  </a:lnTo>
                  <a:lnTo>
                    <a:pt x="348" y="225"/>
                  </a:lnTo>
                  <a:lnTo>
                    <a:pt x="353" y="219"/>
                  </a:lnTo>
                  <a:lnTo>
                    <a:pt x="353" y="208"/>
                  </a:lnTo>
                  <a:lnTo>
                    <a:pt x="350" y="198"/>
                  </a:lnTo>
                  <a:lnTo>
                    <a:pt x="342" y="184"/>
                  </a:lnTo>
                  <a:lnTo>
                    <a:pt x="334" y="173"/>
                  </a:lnTo>
                  <a:lnTo>
                    <a:pt x="328" y="161"/>
                  </a:lnTo>
                  <a:lnTo>
                    <a:pt x="326" y="155"/>
                  </a:lnTo>
                  <a:lnTo>
                    <a:pt x="355" y="161"/>
                  </a:lnTo>
                  <a:lnTo>
                    <a:pt x="388" y="175"/>
                  </a:lnTo>
                  <a:lnTo>
                    <a:pt x="421" y="188"/>
                  </a:lnTo>
                  <a:lnTo>
                    <a:pt x="452" y="202"/>
                  </a:lnTo>
                  <a:lnTo>
                    <a:pt x="476" y="204"/>
                  </a:lnTo>
                  <a:lnTo>
                    <a:pt x="493" y="194"/>
                  </a:lnTo>
                  <a:lnTo>
                    <a:pt x="497" y="165"/>
                  </a:lnTo>
                  <a:lnTo>
                    <a:pt x="487" y="113"/>
                  </a:lnTo>
                  <a:lnTo>
                    <a:pt x="507" y="109"/>
                  </a:lnTo>
                  <a:lnTo>
                    <a:pt x="536" y="107"/>
                  </a:lnTo>
                  <a:lnTo>
                    <a:pt x="569" y="105"/>
                  </a:lnTo>
                  <a:lnTo>
                    <a:pt x="606" y="107"/>
                  </a:lnTo>
                  <a:lnTo>
                    <a:pt x="640" y="109"/>
                  </a:lnTo>
                  <a:lnTo>
                    <a:pt x="673" y="116"/>
                  </a:lnTo>
                  <a:lnTo>
                    <a:pt x="701" y="128"/>
                  </a:lnTo>
                  <a:lnTo>
                    <a:pt x="724" y="146"/>
                  </a:lnTo>
                  <a:lnTo>
                    <a:pt x="732" y="144"/>
                  </a:lnTo>
                  <a:lnTo>
                    <a:pt x="739" y="144"/>
                  </a:lnTo>
                  <a:lnTo>
                    <a:pt x="739" y="126"/>
                  </a:lnTo>
                  <a:lnTo>
                    <a:pt x="745" y="115"/>
                  </a:lnTo>
                  <a:lnTo>
                    <a:pt x="757" y="115"/>
                  </a:lnTo>
                  <a:lnTo>
                    <a:pt x="774" y="120"/>
                  </a:lnTo>
                  <a:lnTo>
                    <a:pt x="792" y="128"/>
                  </a:lnTo>
                  <a:lnTo>
                    <a:pt x="813" y="138"/>
                  </a:lnTo>
                  <a:lnTo>
                    <a:pt x="831" y="146"/>
                  </a:lnTo>
                  <a:lnTo>
                    <a:pt x="850" y="155"/>
                  </a:lnTo>
                  <a:lnTo>
                    <a:pt x="864" y="159"/>
                  </a:lnTo>
                  <a:lnTo>
                    <a:pt x="875" y="163"/>
                  </a:lnTo>
                  <a:lnTo>
                    <a:pt x="879" y="146"/>
                  </a:lnTo>
                  <a:lnTo>
                    <a:pt x="879" y="126"/>
                  </a:lnTo>
                  <a:lnTo>
                    <a:pt x="875" y="105"/>
                  </a:lnTo>
                  <a:lnTo>
                    <a:pt x="873" y="91"/>
                  </a:lnTo>
                  <a:lnTo>
                    <a:pt x="895" y="91"/>
                  </a:lnTo>
                  <a:lnTo>
                    <a:pt x="918" y="99"/>
                  </a:lnTo>
                  <a:lnTo>
                    <a:pt x="937" y="107"/>
                  </a:lnTo>
                  <a:lnTo>
                    <a:pt x="959" y="118"/>
                  </a:lnTo>
                  <a:lnTo>
                    <a:pt x="976" y="126"/>
                  </a:lnTo>
                  <a:lnTo>
                    <a:pt x="993" y="136"/>
                  </a:lnTo>
                  <a:lnTo>
                    <a:pt x="1009" y="142"/>
                  </a:lnTo>
                  <a:lnTo>
                    <a:pt x="1024" y="146"/>
                  </a:lnTo>
                  <a:lnTo>
                    <a:pt x="1032" y="132"/>
                  </a:lnTo>
                  <a:lnTo>
                    <a:pt x="1034" y="120"/>
                  </a:lnTo>
                  <a:lnTo>
                    <a:pt x="1032" y="109"/>
                  </a:lnTo>
                  <a:lnTo>
                    <a:pt x="1032" y="101"/>
                  </a:lnTo>
                  <a:lnTo>
                    <a:pt x="1034" y="95"/>
                  </a:lnTo>
                  <a:lnTo>
                    <a:pt x="1042" y="93"/>
                  </a:lnTo>
                  <a:lnTo>
                    <a:pt x="1057" y="93"/>
                  </a:lnTo>
                  <a:lnTo>
                    <a:pt x="1087" y="99"/>
                  </a:lnTo>
                  <a:lnTo>
                    <a:pt x="1100" y="107"/>
                  </a:lnTo>
                  <a:lnTo>
                    <a:pt x="1120" y="116"/>
                  </a:lnTo>
                  <a:lnTo>
                    <a:pt x="1129" y="120"/>
                  </a:lnTo>
                  <a:lnTo>
                    <a:pt x="1141" y="126"/>
                  </a:lnTo>
                  <a:lnTo>
                    <a:pt x="1152" y="128"/>
                  </a:lnTo>
                  <a:lnTo>
                    <a:pt x="1164" y="130"/>
                  </a:lnTo>
                  <a:lnTo>
                    <a:pt x="1168" y="113"/>
                  </a:lnTo>
                  <a:lnTo>
                    <a:pt x="1170" y="99"/>
                  </a:lnTo>
                  <a:lnTo>
                    <a:pt x="1170" y="87"/>
                  </a:lnTo>
                  <a:lnTo>
                    <a:pt x="1178" y="78"/>
                  </a:lnTo>
                  <a:lnTo>
                    <a:pt x="1191" y="76"/>
                  </a:lnTo>
                  <a:lnTo>
                    <a:pt x="1209" y="76"/>
                  </a:lnTo>
                  <a:lnTo>
                    <a:pt x="1226" y="78"/>
                  </a:lnTo>
                  <a:lnTo>
                    <a:pt x="1244" y="82"/>
                  </a:lnTo>
                  <a:lnTo>
                    <a:pt x="1259" y="84"/>
                  </a:lnTo>
                  <a:lnTo>
                    <a:pt x="1277" y="85"/>
                  </a:lnTo>
                  <a:lnTo>
                    <a:pt x="1294" y="85"/>
                  </a:lnTo>
                  <a:lnTo>
                    <a:pt x="1312" y="87"/>
                  </a:lnTo>
                  <a:lnTo>
                    <a:pt x="1312" y="76"/>
                  </a:lnTo>
                  <a:lnTo>
                    <a:pt x="1312" y="64"/>
                  </a:lnTo>
                  <a:lnTo>
                    <a:pt x="1308" y="53"/>
                  </a:lnTo>
                  <a:lnTo>
                    <a:pt x="1306" y="41"/>
                  </a:lnTo>
                  <a:lnTo>
                    <a:pt x="1302" y="29"/>
                  </a:lnTo>
                  <a:lnTo>
                    <a:pt x="1298" y="18"/>
                  </a:lnTo>
                  <a:lnTo>
                    <a:pt x="1294" y="6"/>
                  </a:lnTo>
                  <a:lnTo>
                    <a:pt x="1294" y="0"/>
                  </a:lnTo>
                  <a:lnTo>
                    <a:pt x="1321" y="4"/>
                  </a:lnTo>
                  <a:lnTo>
                    <a:pt x="1344" y="14"/>
                  </a:lnTo>
                  <a:lnTo>
                    <a:pt x="1364" y="23"/>
                  </a:lnTo>
                  <a:lnTo>
                    <a:pt x="1383" y="35"/>
                  </a:lnTo>
                  <a:lnTo>
                    <a:pt x="1401" y="47"/>
                  </a:lnTo>
                  <a:lnTo>
                    <a:pt x="1420" y="60"/>
                  </a:lnTo>
                  <a:lnTo>
                    <a:pt x="1441" y="72"/>
                  </a:lnTo>
                  <a:lnTo>
                    <a:pt x="1469" y="85"/>
                  </a:lnTo>
                  <a:lnTo>
                    <a:pt x="1472" y="74"/>
                  </a:lnTo>
                  <a:lnTo>
                    <a:pt x="1472" y="62"/>
                  </a:lnTo>
                  <a:lnTo>
                    <a:pt x="1471" y="53"/>
                  </a:lnTo>
                  <a:lnTo>
                    <a:pt x="1471" y="47"/>
                  </a:lnTo>
                  <a:lnTo>
                    <a:pt x="1482" y="51"/>
                  </a:lnTo>
                  <a:lnTo>
                    <a:pt x="1496" y="56"/>
                  </a:lnTo>
                  <a:lnTo>
                    <a:pt x="1509" y="66"/>
                  </a:lnTo>
                  <a:lnTo>
                    <a:pt x="1523" y="80"/>
                  </a:lnTo>
                  <a:lnTo>
                    <a:pt x="1535" y="91"/>
                  </a:lnTo>
                  <a:lnTo>
                    <a:pt x="1546" y="107"/>
                  </a:lnTo>
                  <a:lnTo>
                    <a:pt x="1556" y="122"/>
                  </a:lnTo>
                  <a:lnTo>
                    <a:pt x="1567" y="140"/>
                  </a:lnTo>
                  <a:lnTo>
                    <a:pt x="1573" y="140"/>
                  </a:lnTo>
                  <a:lnTo>
                    <a:pt x="1581" y="140"/>
                  </a:lnTo>
                  <a:lnTo>
                    <a:pt x="1583" y="130"/>
                  </a:lnTo>
                  <a:lnTo>
                    <a:pt x="1587" y="120"/>
                  </a:lnTo>
                  <a:lnTo>
                    <a:pt x="1587" y="109"/>
                  </a:lnTo>
                  <a:lnTo>
                    <a:pt x="1587" y="105"/>
                  </a:lnTo>
                  <a:lnTo>
                    <a:pt x="1600" y="107"/>
                  </a:lnTo>
                  <a:lnTo>
                    <a:pt x="1616" y="115"/>
                  </a:lnTo>
                  <a:lnTo>
                    <a:pt x="1631" y="124"/>
                  </a:lnTo>
                  <a:lnTo>
                    <a:pt x="1649" y="136"/>
                  </a:lnTo>
                  <a:lnTo>
                    <a:pt x="1663" y="146"/>
                  </a:lnTo>
                  <a:lnTo>
                    <a:pt x="1678" y="155"/>
                  </a:lnTo>
                  <a:lnTo>
                    <a:pt x="1692" y="161"/>
                  </a:lnTo>
                  <a:lnTo>
                    <a:pt x="1705" y="165"/>
                  </a:lnTo>
                  <a:lnTo>
                    <a:pt x="1711" y="144"/>
                  </a:lnTo>
                  <a:lnTo>
                    <a:pt x="1711" y="126"/>
                  </a:lnTo>
                  <a:lnTo>
                    <a:pt x="1707" y="107"/>
                  </a:lnTo>
                  <a:lnTo>
                    <a:pt x="1705" y="89"/>
                  </a:lnTo>
                  <a:lnTo>
                    <a:pt x="1725" y="95"/>
                  </a:lnTo>
                  <a:lnTo>
                    <a:pt x="1746" y="103"/>
                  </a:lnTo>
                  <a:lnTo>
                    <a:pt x="1767" y="111"/>
                  </a:lnTo>
                  <a:lnTo>
                    <a:pt x="1789" y="122"/>
                  </a:lnTo>
                  <a:lnTo>
                    <a:pt x="1808" y="134"/>
                  </a:lnTo>
                  <a:lnTo>
                    <a:pt x="1827" y="149"/>
                  </a:lnTo>
                  <a:lnTo>
                    <a:pt x="1847" y="165"/>
                  </a:lnTo>
                  <a:lnTo>
                    <a:pt x="1866" y="186"/>
                  </a:lnTo>
                  <a:lnTo>
                    <a:pt x="1872" y="186"/>
                  </a:lnTo>
                  <a:lnTo>
                    <a:pt x="1878" y="186"/>
                  </a:lnTo>
                  <a:lnTo>
                    <a:pt x="1884" y="173"/>
                  </a:lnTo>
                  <a:lnTo>
                    <a:pt x="1891" y="161"/>
                  </a:lnTo>
                  <a:lnTo>
                    <a:pt x="1893" y="159"/>
                  </a:lnTo>
                  <a:lnTo>
                    <a:pt x="1901" y="157"/>
                  </a:lnTo>
                  <a:lnTo>
                    <a:pt x="1899" y="165"/>
                  </a:lnTo>
                  <a:lnTo>
                    <a:pt x="1901" y="175"/>
                  </a:lnTo>
                  <a:lnTo>
                    <a:pt x="1903" y="184"/>
                  </a:lnTo>
                  <a:lnTo>
                    <a:pt x="1911" y="196"/>
                  </a:lnTo>
                  <a:lnTo>
                    <a:pt x="1924" y="192"/>
                  </a:lnTo>
                  <a:lnTo>
                    <a:pt x="1938" y="186"/>
                  </a:lnTo>
                  <a:lnTo>
                    <a:pt x="1951" y="177"/>
                  </a:lnTo>
                  <a:lnTo>
                    <a:pt x="1969" y="171"/>
                  </a:lnTo>
                  <a:lnTo>
                    <a:pt x="1967" y="179"/>
                  </a:lnTo>
                  <a:lnTo>
                    <a:pt x="1967" y="186"/>
                  </a:lnTo>
                  <a:lnTo>
                    <a:pt x="1969" y="194"/>
                  </a:lnTo>
                  <a:lnTo>
                    <a:pt x="1977" y="208"/>
                  </a:lnTo>
                  <a:lnTo>
                    <a:pt x="1988" y="204"/>
                  </a:lnTo>
                  <a:lnTo>
                    <a:pt x="2002" y="200"/>
                  </a:lnTo>
                  <a:lnTo>
                    <a:pt x="2015" y="192"/>
                  </a:lnTo>
                  <a:lnTo>
                    <a:pt x="2029" y="186"/>
                  </a:lnTo>
                  <a:lnTo>
                    <a:pt x="2041" y="179"/>
                  </a:lnTo>
                  <a:lnTo>
                    <a:pt x="2052" y="175"/>
                  </a:lnTo>
                  <a:lnTo>
                    <a:pt x="2066" y="169"/>
                  </a:lnTo>
                  <a:lnTo>
                    <a:pt x="2081" y="169"/>
                  </a:lnTo>
                  <a:lnTo>
                    <a:pt x="2072" y="184"/>
                  </a:lnTo>
                  <a:lnTo>
                    <a:pt x="2066" y="194"/>
                  </a:lnTo>
                  <a:lnTo>
                    <a:pt x="2064" y="202"/>
                  </a:lnTo>
                  <a:lnTo>
                    <a:pt x="2062" y="212"/>
                  </a:lnTo>
                  <a:lnTo>
                    <a:pt x="2068" y="215"/>
                  </a:lnTo>
                  <a:lnTo>
                    <a:pt x="2076" y="221"/>
                  </a:lnTo>
                  <a:lnTo>
                    <a:pt x="2083" y="223"/>
                  </a:lnTo>
                  <a:lnTo>
                    <a:pt x="2099" y="223"/>
                  </a:lnTo>
                  <a:lnTo>
                    <a:pt x="2085" y="279"/>
                  </a:lnTo>
                  <a:lnTo>
                    <a:pt x="2076" y="324"/>
                  </a:lnTo>
                  <a:lnTo>
                    <a:pt x="2068" y="357"/>
                  </a:lnTo>
                  <a:lnTo>
                    <a:pt x="2064" y="384"/>
                  </a:lnTo>
                  <a:lnTo>
                    <a:pt x="2058" y="403"/>
                  </a:lnTo>
                  <a:lnTo>
                    <a:pt x="2056" y="425"/>
                  </a:lnTo>
                  <a:lnTo>
                    <a:pt x="2052" y="444"/>
                  </a:lnTo>
                  <a:lnTo>
                    <a:pt x="2050" y="471"/>
                  </a:lnTo>
                  <a:lnTo>
                    <a:pt x="2035" y="469"/>
                  </a:lnTo>
                  <a:lnTo>
                    <a:pt x="2008" y="464"/>
                  </a:lnTo>
                  <a:lnTo>
                    <a:pt x="1969" y="452"/>
                  </a:lnTo>
                  <a:lnTo>
                    <a:pt x="1924" y="440"/>
                  </a:lnTo>
                  <a:lnTo>
                    <a:pt x="1876" y="427"/>
                  </a:lnTo>
                  <a:lnTo>
                    <a:pt x="1831" y="415"/>
                  </a:lnTo>
                  <a:lnTo>
                    <a:pt x="1792" y="407"/>
                  </a:lnTo>
                  <a:lnTo>
                    <a:pt x="1767" y="405"/>
                  </a:lnTo>
                  <a:lnTo>
                    <a:pt x="1765" y="417"/>
                  </a:lnTo>
                  <a:lnTo>
                    <a:pt x="1777" y="436"/>
                  </a:lnTo>
                  <a:lnTo>
                    <a:pt x="1792" y="460"/>
                  </a:lnTo>
                  <a:lnTo>
                    <a:pt x="1814" y="485"/>
                  </a:lnTo>
                  <a:lnTo>
                    <a:pt x="1835" y="508"/>
                  </a:lnTo>
                  <a:lnTo>
                    <a:pt x="1856" y="531"/>
                  </a:lnTo>
                  <a:lnTo>
                    <a:pt x="1876" y="551"/>
                  </a:lnTo>
                  <a:lnTo>
                    <a:pt x="1891" y="568"/>
                  </a:lnTo>
                  <a:lnTo>
                    <a:pt x="1889" y="570"/>
                  </a:lnTo>
                  <a:lnTo>
                    <a:pt x="1887" y="576"/>
                  </a:lnTo>
                  <a:lnTo>
                    <a:pt x="1864" y="561"/>
                  </a:lnTo>
                  <a:lnTo>
                    <a:pt x="1841" y="549"/>
                  </a:lnTo>
                  <a:lnTo>
                    <a:pt x="1818" y="539"/>
                  </a:lnTo>
                  <a:lnTo>
                    <a:pt x="1796" y="533"/>
                  </a:lnTo>
                  <a:lnTo>
                    <a:pt x="1773" y="528"/>
                  </a:lnTo>
                  <a:lnTo>
                    <a:pt x="1750" y="524"/>
                  </a:lnTo>
                  <a:lnTo>
                    <a:pt x="1727" y="524"/>
                  </a:lnTo>
                  <a:lnTo>
                    <a:pt x="1703" y="526"/>
                  </a:lnTo>
                  <a:lnTo>
                    <a:pt x="1699" y="533"/>
                  </a:lnTo>
                  <a:lnTo>
                    <a:pt x="1703" y="541"/>
                  </a:lnTo>
                  <a:lnTo>
                    <a:pt x="1709" y="551"/>
                  </a:lnTo>
                  <a:lnTo>
                    <a:pt x="1721" y="564"/>
                  </a:lnTo>
                  <a:lnTo>
                    <a:pt x="1672" y="561"/>
                  </a:lnTo>
                  <a:lnTo>
                    <a:pt x="1616" y="555"/>
                  </a:lnTo>
                  <a:lnTo>
                    <a:pt x="1552" y="545"/>
                  </a:lnTo>
                  <a:lnTo>
                    <a:pt x="1486" y="541"/>
                  </a:lnTo>
                  <a:lnTo>
                    <a:pt x="1420" y="539"/>
                  </a:lnTo>
                  <a:lnTo>
                    <a:pt x="1360" y="547"/>
                  </a:lnTo>
                  <a:lnTo>
                    <a:pt x="1310" y="564"/>
                  </a:lnTo>
                  <a:lnTo>
                    <a:pt x="1271" y="595"/>
                  </a:lnTo>
                  <a:lnTo>
                    <a:pt x="1279" y="607"/>
                  </a:lnTo>
                  <a:lnTo>
                    <a:pt x="1298" y="621"/>
                  </a:lnTo>
                  <a:lnTo>
                    <a:pt x="1323" y="634"/>
                  </a:lnTo>
                  <a:lnTo>
                    <a:pt x="1354" y="648"/>
                  </a:lnTo>
                  <a:lnTo>
                    <a:pt x="1381" y="658"/>
                  </a:lnTo>
                  <a:lnTo>
                    <a:pt x="1407" y="667"/>
                  </a:lnTo>
                  <a:lnTo>
                    <a:pt x="1422" y="673"/>
                  </a:lnTo>
                  <a:lnTo>
                    <a:pt x="1430" y="677"/>
                  </a:lnTo>
                  <a:lnTo>
                    <a:pt x="1397" y="677"/>
                  </a:lnTo>
                  <a:lnTo>
                    <a:pt x="1364" y="677"/>
                  </a:lnTo>
                  <a:lnTo>
                    <a:pt x="1331" y="677"/>
                  </a:lnTo>
                  <a:lnTo>
                    <a:pt x="1298" y="679"/>
                  </a:lnTo>
                  <a:lnTo>
                    <a:pt x="1265" y="679"/>
                  </a:lnTo>
                  <a:lnTo>
                    <a:pt x="1234" y="679"/>
                  </a:lnTo>
                  <a:lnTo>
                    <a:pt x="1201" y="679"/>
                  </a:lnTo>
                  <a:lnTo>
                    <a:pt x="1172" y="681"/>
                  </a:lnTo>
                  <a:close/>
                </a:path>
              </a:pathLst>
            </a:custGeom>
            <a:solidFill>
              <a:srgbClr val="007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69" name="Freeform 9"/>
            <p:cNvSpPr>
              <a:spLocks/>
            </p:cNvSpPr>
            <p:nvPr/>
          </p:nvSpPr>
          <p:spPr bwMode="auto">
            <a:xfrm>
              <a:off x="3481" y="3134"/>
              <a:ext cx="835" cy="286"/>
            </a:xfrm>
            <a:custGeom>
              <a:avLst/>
              <a:gdLst>
                <a:gd name="T0" fmla="*/ 1 w 1670"/>
                <a:gd name="T1" fmla="*/ 1 h 572"/>
                <a:gd name="T2" fmla="*/ 1 w 1670"/>
                <a:gd name="T3" fmla="*/ 1 h 572"/>
                <a:gd name="T4" fmla="*/ 1 w 1670"/>
                <a:gd name="T5" fmla="*/ 1 h 572"/>
                <a:gd name="T6" fmla="*/ 1 w 1670"/>
                <a:gd name="T7" fmla="*/ 1 h 572"/>
                <a:gd name="T8" fmla="*/ 1 w 1670"/>
                <a:gd name="T9" fmla="*/ 1 h 572"/>
                <a:gd name="T10" fmla="*/ 1 w 1670"/>
                <a:gd name="T11" fmla="*/ 1 h 572"/>
                <a:gd name="T12" fmla="*/ 1 w 1670"/>
                <a:gd name="T13" fmla="*/ 1 h 572"/>
                <a:gd name="T14" fmla="*/ 1 w 1670"/>
                <a:gd name="T15" fmla="*/ 1 h 572"/>
                <a:gd name="T16" fmla="*/ 1 w 1670"/>
                <a:gd name="T17" fmla="*/ 1 h 572"/>
                <a:gd name="T18" fmla="*/ 1 w 1670"/>
                <a:gd name="T19" fmla="*/ 1 h 572"/>
                <a:gd name="T20" fmla="*/ 1 w 1670"/>
                <a:gd name="T21" fmla="*/ 1 h 572"/>
                <a:gd name="T22" fmla="*/ 2 w 1670"/>
                <a:gd name="T23" fmla="*/ 1 h 572"/>
                <a:gd name="T24" fmla="*/ 2 w 1670"/>
                <a:gd name="T25" fmla="*/ 1 h 572"/>
                <a:gd name="T26" fmla="*/ 2 w 1670"/>
                <a:gd name="T27" fmla="*/ 1 h 572"/>
                <a:gd name="T28" fmla="*/ 2 w 1670"/>
                <a:gd name="T29" fmla="*/ 1 h 572"/>
                <a:gd name="T30" fmla="*/ 2 w 1670"/>
                <a:gd name="T31" fmla="*/ 1 h 572"/>
                <a:gd name="T32" fmla="*/ 3 w 1670"/>
                <a:gd name="T33" fmla="*/ 1 h 572"/>
                <a:gd name="T34" fmla="*/ 3 w 1670"/>
                <a:gd name="T35" fmla="*/ 1 h 572"/>
                <a:gd name="T36" fmla="*/ 3 w 1670"/>
                <a:gd name="T37" fmla="*/ 1 h 572"/>
                <a:gd name="T38" fmla="*/ 3 w 1670"/>
                <a:gd name="T39" fmla="*/ 1 h 572"/>
                <a:gd name="T40" fmla="*/ 3 w 1670"/>
                <a:gd name="T41" fmla="*/ 1 h 572"/>
                <a:gd name="T42" fmla="*/ 3 w 1670"/>
                <a:gd name="T43" fmla="*/ 1 h 572"/>
                <a:gd name="T44" fmla="*/ 3 w 1670"/>
                <a:gd name="T45" fmla="*/ 1 h 572"/>
                <a:gd name="T46" fmla="*/ 3 w 1670"/>
                <a:gd name="T47" fmla="*/ 1 h 572"/>
                <a:gd name="T48" fmla="*/ 3 w 1670"/>
                <a:gd name="T49" fmla="*/ 1 h 572"/>
                <a:gd name="T50" fmla="*/ 3 w 1670"/>
                <a:gd name="T51" fmla="*/ 1 h 572"/>
                <a:gd name="T52" fmla="*/ 3 w 1670"/>
                <a:gd name="T53" fmla="*/ 1 h 572"/>
                <a:gd name="T54" fmla="*/ 3 w 1670"/>
                <a:gd name="T55" fmla="*/ 1 h 572"/>
                <a:gd name="T56" fmla="*/ 3 w 1670"/>
                <a:gd name="T57" fmla="*/ 1 h 572"/>
                <a:gd name="T58" fmla="*/ 3 w 1670"/>
                <a:gd name="T59" fmla="*/ 1 h 572"/>
                <a:gd name="T60" fmla="*/ 4 w 1670"/>
                <a:gd name="T61" fmla="*/ 1 h 572"/>
                <a:gd name="T62" fmla="*/ 4 w 1670"/>
                <a:gd name="T63" fmla="*/ 1 h 572"/>
                <a:gd name="T64" fmla="*/ 4 w 1670"/>
                <a:gd name="T65" fmla="*/ 1 h 572"/>
                <a:gd name="T66" fmla="*/ 4 w 1670"/>
                <a:gd name="T67" fmla="*/ 1 h 572"/>
                <a:gd name="T68" fmla="*/ 3 w 1670"/>
                <a:gd name="T69" fmla="*/ 1 h 572"/>
                <a:gd name="T70" fmla="*/ 3 w 1670"/>
                <a:gd name="T71" fmla="*/ 1 h 572"/>
                <a:gd name="T72" fmla="*/ 3 w 1670"/>
                <a:gd name="T73" fmla="*/ 1 h 572"/>
                <a:gd name="T74" fmla="*/ 3 w 1670"/>
                <a:gd name="T75" fmla="*/ 1 h 572"/>
                <a:gd name="T76" fmla="*/ 3 w 1670"/>
                <a:gd name="T77" fmla="*/ 1 h 572"/>
                <a:gd name="T78" fmla="*/ 3 w 1670"/>
                <a:gd name="T79" fmla="*/ 1 h 572"/>
                <a:gd name="T80" fmla="*/ 2 w 1670"/>
                <a:gd name="T81" fmla="*/ 1 h 572"/>
                <a:gd name="T82" fmla="*/ 2 w 1670"/>
                <a:gd name="T83" fmla="*/ 1 h 572"/>
                <a:gd name="T84" fmla="*/ 2 w 1670"/>
                <a:gd name="T85" fmla="*/ 1 h 572"/>
                <a:gd name="T86" fmla="*/ 2 w 1670"/>
                <a:gd name="T87" fmla="*/ 1 h 572"/>
                <a:gd name="T88" fmla="*/ 2 w 1670"/>
                <a:gd name="T89" fmla="*/ 1 h 572"/>
                <a:gd name="T90" fmla="*/ 2 w 1670"/>
                <a:gd name="T91" fmla="*/ 1 h 572"/>
                <a:gd name="T92" fmla="*/ 2 w 1670"/>
                <a:gd name="T93" fmla="*/ 1 h 572"/>
                <a:gd name="T94" fmla="*/ 2 w 1670"/>
                <a:gd name="T95" fmla="*/ 1 h 572"/>
                <a:gd name="T96" fmla="*/ 2 w 1670"/>
                <a:gd name="T97" fmla="*/ 1 h 572"/>
                <a:gd name="T98" fmla="*/ 1 w 1670"/>
                <a:gd name="T99" fmla="*/ 1 h 572"/>
                <a:gd name="T100" fmla="*/ 1 w 1670"/>
                <a:gd name="T101" fmla="*/ 1 h 572"/>
                <a:gd name="T102" fmla="*/ 1 w 1670"/>
                <a:gd name="T103" fmla="*/ 1 h 572"/>
                <a:gd name="T104" fmla="*/ 1 w 1670"/>
                <a:gd name="T105" fmla="*/ 1 h 5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70"/>
                <a:gd name="T160" fmla="*/ 0 h 572"/>
                <a:gd name="T161" fmla="*/ 1670 w 1670"/>
                <a:gd name="T162" fmla="*/ 572 h 5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70" h="572">
                  <a:moveTo>
                    <a:pt x="2" y="572"/>
                  </a:moveTo>
                  <a:lnTo>
                    <a:pt x="0" y="567"/>
                  </a:lnTo>
                  <a:lnTo>
                    <a:pt x="0" y="563"/>
                  </a:lnTo>
                  <a:lnTo>
                    <a:pt x="15" y="551"/>
                  </a:lnTo>
                  <a:lnTo>
                    <a:pt x="31" y="539"/>
                  </a:lnTo>
                  <a:lnTo>
                    <a:pt x="46" y="528"/>
                  </a:lnTo>
                  <a:lnTo>
                    <a:pt x="62" y="518"/>
                  </a:lnTo>
                  <a:lnTo>
                    <a:pt x="77" y="504"/>
                  </a:lnTo>
                  <a:lnTo>
                    <a:pt x="93" y="493"/>
                  </a:lnTo>
                  <a:lnTo>
                    <a:pt x="108" y="481"/>
                  </a:lnTo>
                  <a:lnTo>
                    <a:pt x="124" y="470"/>
                  </a:lnTo>
                  <a:lnTo>
                    <a:pt x="120" y="456"/>
                  </a:lnTo>
                  <a:lnTo>
                    <a:pt x="116" y="448"/>
                  </a:lnTo>
                  <a:lnTo>
                    <a:pt x="108" y="440"/>
                  </a:lnTo>
                  <a:lnTo>
                    <a:pt x="101" y="439"/>
                  </a:lnTo>
                  <a:lnTo>
                    <a:pt x="91" y="437"/>
                  </a:lnTo>
                  <a:lnTo>
                    <a:pt x="81" y="437"/>
                  </a:lnTo>
                  <a:lnTo>
                    <a:pt x="72" y="437"/>
                  </a:lnTo>
                  <a:lnTo>
                    <a:pt x="66" y="439"/>
                  </a:lnTo>
                  <a:lnTo>
                    <a:pt x="66" y="400"/>
                  </a:lnTo>
                  <a:lnTo>
                    <a:pt x="74" y="361"/>
                  </a:lnTo>
                  <a:lnTo>
                    <a:pt x="83" y="316"/>
                  </a:lnTo>
                  <a:lnTo>
                    <a:pt x="95" y="274"/>
                  </a:lnTo>
                  <a:lnTo>
                    <a:pt x="107" y="227"/>
                  </a:lnTo>
                  <a:lnTo>
                    <a:pt x="120" y="185"/>
                  </a:lnTo>
                  <a:lnTo>
                    <a:pt x="132" y="142"/>
                  </a:lnTo>
                  <a:lnTo>
                    <a:pt x="143" y="105"/>
                  </a:lnTo>
                  <a:lnTo>
                    <a:pt x="172" y="95"/>
                  </a:lnTo>
                  <a:lnTo>
                    <a:pt x="211" y="80"/>
                  </a:lnTo>
                  <a:lnTo>
                    <a:pt x="256" y="58"/>
                  </a:lnTo>
                  <a:lnTo>
                    <a:pt x="304" y="39"/>
                  </a:lnTo>
                  <a:lnTo>
                    <a:pt x="351" y="20"/>
                  </a:lnTo>
                  <a:lnTo>
                    <a:pt x="395" y="6"/>
                  </a:lnTo>
                  <a:lnTo>
                    <a:pt x="436" y="0"/>
                  </a:lnTo>
                  <a:lnTo>
                    <a:pt x="471" y="8"/>
                  </a:lnTo>
                  <a:lnTo>
                    <a:pt x="454" y="20"/>
                  </a:lnTo>
                  <a:lnTo>
                    <a:pt x="438" y="31"/>
                  </a:lnTo>
                  <a:lnTo>
                    <a:pt x="421" y="43"/>
                  </a:lnTo>
                  <a:lnTo>
                    <a:pt x="407" y="55"/>
                  </a:lnTo>
                  <a:lnTo>
                    <a:pt x="407" y="60"/>
                  </a:lnTo>
                  <a:lnTo>
                    <a:pt x="407" y="72"/>
                  </a:lnTo>
                  <a:lnTo>
                    <a:pt x="421" y="74"/>
                  </a:lnTo>
                  <a:lnTo>
                    <a:pt x="448" y="72"/>
                  </a:lnTo>
                  <a:lnTo>
                    <a:pt x="483" y="64"/>
                  </a:lnTo>
                  <a:lnTo>
                    <a:pt x="525" y="57"/>
                  </a:lnTo>
                  <a:lnTo>
                    <a:pt x="568" y="45"/>
                  </a:lnTo>
                  <a:lnTo>
                    <a:pt x="613" y="37"/>
                  </a:lnTo>
                  <a:lnTo>
                    <a:pt x="650" y="31"/>
                  </a:lnTo>
                  <a:lnTo>
                    <a:pt x="683" y="31"/>
                  </a:lnTo>
                  <a:lnTo>
                    <a:pt x="679" y="39"/>
                  </a:lnTo>
                  <a:lnTo>
                    <a:pt x="669" y="47"/>
                  </a:lnTo>
                  <a:lnTo>
                    <a:pt x="655" y="53"/>
                  </a:lnTo>
                  <a:lnTo>
                    <a:pt x="644" y="58"/>
                  </a:lnTo>
                  <a:lnTo>
                    <a:pt x="630" y="64"/>
                  </a:lnTo>
                  <a:lnTo>
                    <a:pt x="622" y="70"/>
                  </a:lnTo>
                  <a:lnTo>
                    <a:pt x="617" y="80"/>
                  </a:lnTo>
                  <a:lnTo>
                    <a:pt x="624" y="95"/>
                  </a:lnTo>
                  <a:lnTo>
                    <a:pt x="634" y="95"/>
                  </a:lnTo>
                  <a:lnTo>
                    <a:pt x="646" y="97"/>
                  </a:lnTo>
                  <a:lnTo>
                    <a:pt x="700" y="80"/>
                  </a:lnTo>
                  <a:lnTo>
                    <a:pt x="760" y="70"/>
                  </a:lnTo>
                  <a:lnTo>
                    <a:pt x="818" y="62"/>
                  </a:lnTo>
                  <a:lnTo>
                    <a:pt x="880" y="62"/>
                  </a:lnTo>
                  <a:lnTo>
                    <a:pt x="939" y="62"/>
                  </a:lnTo>
                  <a:lnTo>
                    <a:pt x="999" y="70"/>
                  </a:lnTo>
                  <a:lnTo>
                    <a:pt x="1059" y="78"/>
                  </a:lnTo>
                  <a:lnTo>
                    <a:pt x="1119" y="91"/>
                  </a:lnTo>
                  <a:lnTo>
                    <a:pt x="1113" y="99"/>
                  </a:lnTo>
                  <a:lnTo>
                    <a:pt x="1101" y="105"/>
                  </a:lnTo>
                  <a:lnTo>
                    <a:pt x="1088" y="109"/>
                  </a:lnTo>
                  <a:lnTo>
                    <a:pt x="1074" y="115"/>
                  </a:lnTo>
                  <a:lnTo>
                    <a:pt x="1059" y="117"/>
                  </a:lnTo>
                  <a:lnTo>
                    <a:pt x="1047" y="122"/>
                  </a:lnTo>
                  <a:lnTo>
                    <a:pt x="1035" y="130"/>
                  </a:lnTo>
                  <a:lnTo>
                    <a:pt x="1032" y="146"/>
                  </a:lnTo>
                  <a:lnTo>
                    <a:pt x="1035" y="150"/>
                  </a:lnTo>
                  <a:lnTo>
                    <a:pt x="1041" y="157"/>
                  </a:lnTo>
                  <a:lnTo>
                    <a:pt x="1055" y="157"/>
                  </a:lnTo>
                  <a:lnTo>
                    <a:pt x="1070" y="157"/>
                  </a:lnTo>
                  <a:lnTo>
                    <a:pt x="1084" y="157"/>
                  </a:lnTo>
                  <a:lnTo>
                    <a:pt x="1099" y="157"/>
                  </a:lnTo>
                  <a:lnTo>
                    <a:pt x="1115" y="155"/>
                  </a:lnTo>
                  <a:lnTo>
                    <a:pt x="1131" y="155"/>
                  </a:lnTo>
                  <a:lnTo>
                    <a:pt x="1148" y="155"/>
                  </a:lnTo>
                  <a:lnTo>
                    <a:pt x="1165" y="155"/>
                  </a:lnTo>
                  <a:lnTo>
                    <a:pt x="1171" y="175"/>
                  </a:lnTo>
                  <a:lnTo>
                    <a:pt x="1183" y="186"/>
                  </a:lnTo>
                  <a:lnTo>
                    <a:pt x="1195" y="186"/>
                  </a:lnTo>
                  <a:lnTo>
                    <a:pt x="1206" y="183"/>
                  </a:lnTo>
                  <a:lnTo>
                    <a:pt x="1216" y="171"/>
                  </a:lnTo>
                  <a:lnTo>
                    <a:pt x="1226" y="157"/>
                  </a:lnTo>
                  <a:lnTo>
                    <a:pt x="1235" y="142"/>
                  </a:lnTo>
                  <a:lnTo>
                    <a:pt x="1243" y="130"/>
                  </a:lnTo>
                  <a:lnTo>
                    <a:pt x="1247" y="130"/>
                  </a:lnTo>
                  <a:lnTo>
                    <a:pt x="1253" y="130"/>
                  </a:lnTo>
                  <a:lnTo>
                    <a:pt x="1253" y="136"/>
                  </a:lnTo>
                  <a:lnTo>
                    <a:pt x="1255" y="146"/>
                  </a:lnTo>
                  <a:lnTo>
                    <a:pt x="1255" y="157"/>
                  </a:lnTo>
                  <a:lnTo>
                    <a:pt x="1259" y="169"/>
                  </a:lnTo>
                  <a:lnTo>
                    <a:pt x="1260" y="179"/>
                  </a:lnTo>
                  <a:lnTo>
                    <a:pt x="1268" y="188"/>
                  </a:lnTo>
                  <a:lnTo>
                    <a:pt x="1276" y="192"/>
                  </a:lnTo>
                  <a:lnTo>
                    <a:pt x="1290" y="196"/>
                  </a:lnTo>
                  <a:lnTo>
                    <a:pt x="1293" y="177"/>
                  </a:lnTo>
                  <a:lnTo>
                    <a:pt x="1301" y="163"/>
                  </a:lnTo>
                  <a:lnTo>
                    <a:pt x="1311" y="150"/>
                  </a:lnTo>
                  <a:lnTo>
                    <a:pt x="1323" y="142"/>
                  </a:lnTo>
                  <a:lnTo>
                    <a:pt x="1334" y="134"/>
                  </a:lnTo>
                  <a:lnTo>
                    <a:pt x="1350" y="130"/>
                  </a:lnTo>
                  <a:lnTo>
                    <a:pt x="1367" y="128"/>
                  </a:lnTo>
                  <a:lnTo>
                    <a:pt x="1388" y="132"/>
                  </a:lnTo>
                  <a:lnTo>
                    <a:pt x="1388" y="134"/>
                  </a:lnTo>
                  <a:lnTo>
                    <a:pt x="1390" y="138"/>
                  </a:lnTo>
                  <a:lnTo>
                    <a:pt x="1381" y="144"/>
                  </a:lnTo>
                  <a:lnTo>
                    <a:pt x="1371" y="150"/>
                  </a:lnTo>
                  <a:lnTo>
                    <a:pt x="1361" y="155"/>
                  </a:lnTo>
                  <a:lnTo>
                    <a:pt x="1354" y="163"/>
                  </a:lnTo>
                  <a:lnTo>
                    <a:pt x="1357" y="175"/>
                  </a:lnTo>
                  <a:lnTo>
                    <a:pt x="1379" y="186"/>
                  </a:lnTo>
                  <a:lnTo>
                    <a:pt x="1408" y="196"/>
                  </a:lnTo>
                  <a:lnTo>
                    <a:pt x="1447" y="204"/>
                  </a:lnTo>
                  <a:lnTo>
                    <a:pt x="1485" y="210"/>
                  </a:lnTo>
                  <a:lnTo>
                    <a:pt x="1524" y="216"/>
                  </a:lnTo>
                  <a:lnTo>
                    <a:pt x="1555" y="221"/>
                  </a:lnTo>
                  <a:lnTo>
                    <a:pt x="1580" y="229"/>
                  </a:lnTo>
                  <a:lnTo>
                    <a:pt x="1577" y="229"/>
                  </a:lnTo>
                  <a:lnTo>
                    <a:pt x="1575" y="231"/>
                  </a:lnTo>
                  <a:lnTo>
                    <a:pt x="1567" y="231"/>
                  </a:lnTo>
                  <a:lnTo>
                    <a:pt x="1553" y="233"/>
                  </a:lnTo>
                  <a:lnTo>
                    <a:pt x="1557" y="254"/>
                  </a:lnTo>
                  <a:lnTo>
                    <a:pt x="1573" y="280"/>
                  </a:lnTo>
                  <a:lnTo>
                    <a:pt x="1592" y="305"/>
                  </a:lnTo>
                  <a:lnTo>
                    <a:pt x="1615" y="332"/>
                  </a:lnTo>
                  <a:lnTo>
                    <a:pt x="1637" y="357"/>
                  </a:lnTo>
                  <a:lnTo>
                    <a:pt x="1656" y="384"/>
                  </a:lnTo>
                  <a:lnTo>
                    <a:pt x="1666" y="406"/>
                  </a:lnTo>
                  <a:lnTo>
                    <a:pt x="1670" y="427"/>
                  </a:lnTo>
                  <a:lnTo>
                    <a:pt x="1604" y="404"/>
                  </a:lnTo>
                  <a:lnTo>
                    <a:pt x="1536" y="380"/>
                  </a:lnTo>
                  <a:lnTo>
                    <a:pt x="1462" y="355"/>
                  </a:lnTo>
                  <a:lnTo>
                    <a:pt x="1388" y="334"/>
                  </a:lnTo>
                  <a:lnTo>
                    <a:pt x="1313" y="314"/>
                  </a:lnTo>
                  <a:lnTo>
                    <a:pt x="1241" y="301"/>
                  </a:lnTo>
                  <a:lnTo>
                    <a:pt x="1171" y="293"/>
                  </a:lnTo>
                  <a:lnTo>
                    <a:pt x="1107" y="297"/>
                  </a:lnTo>
                  <a:lnTo>
                    <a:pt x="1107" y="309"/>
                  </a:lnTo>
                  <a:lnTo>
                    <a:pt x="1115" y="320"/>
                  </a:lnTo>
                  <a:lnTo>
                    <a:pt x="1121" y="334"/>
                  </a:lnTo>
                  <a:lnTo>
                    <a:pt x="1129" y="349"/>
                  </a:lnTo>
                  <a:lnTo>
                    <a:pt x="1132" y="361"/>
                  </a:lnTo>
                  <a:lnTo>
                    <a:pt x="1136" y="378"/>
                  </a:lnTo>
                  <a:lnTo>
                    <a:pt x="1132" y="394"/>
                  </a:lnTo>
                  <a:lnTo>
                    <a:pt x="1123" y="413"/>
                  </a:lnTo>
                  <a:lnTo>
                    <a:pt x="1111" y="402"/>
                  </a:lnTo>
                  <a:lnTo>
                    <a:pt x="1107" y="384"/>
                  </a:lnTo>
                  <a:lnTo>
                    <a:pt x="1105" y="367"/>
                  </a:lnTo>
                  <a:lnTo>
                    <a:pt x="1105" y="355"/>
                  </a:lnTo>
                  <a:lnTo>
                    <a:pt x="1088" y="351"/>
                  </a:lnTo>
                  <a:lnTo>
                    <a:pt x="1072" y="355"/>
                  </a:lnTo>
                  <a:lnTo>
                    <a:pt x="1057" y="363"/>
                  </a:lnTo>
                  <a:lnTo>
                    <a:pt x="1043" y="375"/>
                  </a:lnTo>
                  <a:lnTo>
                    <a:pt x="1028" y="386"/>
                  </a:lnTo>
                  <a:lnTo>
                    <a:pt x="1012" y="400"/>
                  </a:lnTo>
                  <a:lnTo>
                    <a:pt x="997" y="411"/>
                  </a:lnTo>
                  <a:lnTo>
                    <a:pt x="981" y="421"/>
                  </a:lnTo>
                  <a:lnTo>
                    <a:pt x="981" y="406"/>
                  </a:lnTo>
                  <a:lnTo>
                    <a:pt x="989" y="398"/>
                  </a:lnTo>
                  <a:lnTo>
                    <a:pt x="997" y="388"/>
                  </a:lnTo>
                  <a:lnTo>
                    <a:pt x="1012" y="380"/>
                  </a:lnTo>
                  <a:lnTo>
                    <a:pt x="1010" y="367"/>
                  </a:lnTo>
                  <a:lnTo>
                    <a:pt x="1006" y="361"/>
                  </a:lnTo>
                  <a:lnTo>
                    <a:pt x="999" y="359"/>
                  </a:lnTo>
                  <a:lnTo>
                    <a:pt x="991" y="357"/>
                  </a:lnTo>
                  <a:lnTo>
                    <a:pt x="956" y="378"/>
                  </a:lnTo>
                  <a:lnTo>
                    <a:pt x="921" y="402"/>
                  </a:lnTo>
                  <a:lnTo>
                    <a:pt x="880" y="425"/>
                  </a:lnTo>
                  <a:lnTo>
                    <a:pt x="840" y="448"/>
                  </a:lnTo>
                  <a:lnTo>
                    <a:pt x="797" y="468"/>
                  </a:lnTo>
                  <a:lnTo>
                    <a:pt x="756" y="485"/>
                  </a:lnTo>
                  <a:lnTo>
                    <a:pt x="715" y="495"/>
                  </a:lnTo>
                  <a:lnTo>
                    <a:pt x="679" y="499"/>
                  </a:lnTo>
                  <a:lnTo>
                    <a:pt x="684" y="454"/>
                  </a:lnTo>
                  <a:lnTo>
                    <a:pt x="686" y="431"/>
                  </a:lnTo>
                  <a:lnTo>
                    <a:pt x="681" y="423"/>
                  </a:lnTo>
                  <a:lnTo>
                    <a:pt x="671" y="427"/>
                  </a:lnTo>
                  <a:lnTo>
                    <a:pt x="651" y="437"/>
                  </a:lnTo>
                  <a:lnTo>
                    <a:pt x="628" y="452"/>
                  </a:lnTo>
                  <a:lnTo>
                    <a:pt x="599" y="464"/>
                  </a:lnTo>
                  <a:lnTo>
                    <a:pt x="568" y="473"/>
                  </a:lnTo>
                  <a:lnTo>
                    <a:pt x="555" y="462"/>
                  </a:lnTo>
                  <a:lnTo>
                    <a:pt x="547" y="452"/>
                  </a:lnTo>
                  <a:lnTo>
                    <a:pt x="541" y="442"/>
                  </a:lnTo>
                  <a:lnTo>
                    <a:pt x="537" y="437"/>
                  </a:lnTo>
                  <a:lnTo>
                    <a:pt x="529" y="429"/>
                  </a:lnTo>
                  <a:lnTo>
                    <a:pt x="523" y="425"/>
                  </a:lnTo>
                  <a:lnTo>
                    <a:pt x="514" y="419"/>
                  </a:lnTo>
                  <a:lnTo>
                    <a:pt x="500" y="419"/>
                  </a:lnTo>
                  <a:lnTo>
                    <a:pt x="481" y="440"/>
                  </a:lnTo>
                  <a:lnTo>
                    <a:pt x="469" y="462"/>
                  </a:lnTo>
                  <a:lnTo>
                    <a:pt x="463" y="477"/>
                  </a:lnTo>
                  <a:lnTo>
                    <a:pt x="458" y="495"/>
                  </a:lnTo>
                  <a:lnTo>
                    <a:pt x="448" y="508"/>
                  </a:lnTo>
                  <a:lnTo>
                    <a:pt x="434" y="522"/>
                  </a:lnTo>
                  <a:lnTo>
                    <a:pt x="409" y="535"/>
                  </a:lnTo>
                  <a:lnTo>
                    <a:pt x="374" y="551"/>
                  </a:lnTo>
                  <a:lnTo>
                    <a:pt x="322" y="545"/>
                  </a:lnTo>
                  <a:lnTo>
                    <a:pt x="275" y="545"/>
                  </a:lnTo>
                  <a:lnTo>
                    <a:pt x="229" y="547"/>
                  </a:lnTo>
                  <a:lnTo>
                    <a:pt x="182" y="553"/>
                  </a:lnTo>
                  <a:lnTo>
                    <a:pt x="136" y="557"/>
                  </a:lnTo>
                  <a:lnTo>
                    <a:pt x="91" y="563"/>
                  </a:lnTo>
                  <a:lnTo>
                    <a:pt x="46" y="567"/>
                  </a:lnTo>
                  <a:lnTo>
                    <a:pt x="2" y="572"/>
                  </a:lnTo>
                  <a:close/>
                </a:path>
              </a:pathLst>
            </a:custGeom>
            <a:solidFill>
              <a:srgbClr val="007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0" name="Freeform 10"/>
            <p:cNvSpPr>
              <a:spLocks/>
            </p:cNvSpPr>
            <p:nvPr/>
          </p:nvSpPr>
          <p:spPr bwMode="auto">
            <a:xfrm>
              <a:off x="3124" y="3389"/>
              <a:ext cx="34" cy="27"/>
            </a:xfrm>
            <a:custGeom>
              <a:avLst/>
              <a:gdLst>
                <a:gd name="T0" fmla="*/ 1 w 68"/>
                <a:gd name="T1" fmla="*/ 0 h 55"/>
                <a:gd name="T2" fmla="*/ 1 w 68"/>
                <a:gd name="T3" fmla="*/ 0 h 55"/>
                <a:gd name="T4" fmla="*/ 0 w 68"/>
                <a:gd name="T5" fmla="*/ 0 h 55"/>
                <a:gd name="T6" fmla="*/ 0 w 68"/>
                <a:gd name="T7" fmla="*/ 0 h 55"/>
                <a:gd name="T8" fmla="*/ 0 w 68"/>
                <a:gd name="T9" fmla="*/ 0 h 55"/>
                <a:gd name="T10" fmla="*/ 1 w 68"/>
                <a:gd name="T11" fmla="*/ 0 h 55"/>
                <a:gd name="T12" fmla="*/ 1 w 68"/>
                <a:gd name="T13" fmla="*/ 0 h 55"/>
                <a:gd name="T14" fmla="*/ 1 w 68"/>
                <a:gd name="T15" fmla="*/ 0 h 55"/>
                <a:gd name="T16" fmla="*/ 1 w 68"/>
                <a:gd name="T17" fmla="*/ 0 h 55"/>
                <a:gd name="T18" fmla="*/ 1 w 68"/>
                <a:gd name="T19" fmla="*/ 0 h 55"/>
                <a:gd name="T20" fmla="*/ 1 w 68"/>
                <a:gd name="T21" fmla="*/ 0 h 55"/>
                <a:gd name="T22" fmla="*/ 1 w 68"/>
                <a:gd name="T23" fmla="*/ 0 h 55"/>
                <a:gd name="T24" fmla="*/ 1 w 68"/>
                <a:gd name="T25" fmla="*/ 0 h 55"/>
                <a:gd name="T26" fmla="*/ 1 w 68"/>
                <a:gd name="T27" fmla="*/ 0 h 55"/>
                <a:gd name="T28" fmla="*/ 1 w 68"/>
                <a:gd name="T29" fmla="*/ 0 h 55"/>
                <a:gd name="T30" fmla="*/ 1 w 68"/>
                <a:gd name="T31" fmla="*/ 0 h 55"/>
                <a:gd name="T32" fmla="*/ 1 w 68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8"/>
                <a:gd name="T52" fmla="*/ 0 h 55"/>
                <a:gd name="T53" fmla="*/ 68 w 68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8" h="55">
                  <a:moveTo>
                    <a:pt x="8" y="55"/>
                  </a:moveTo>
                  <a:lnTo>
                    <a:pt x="2" y="53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4" y="31"/>
                  </a:lnTo>
                  <a:lnTo>
                    <a:pt x="31" y="20"/>
                  </a:lnTo>
                  <a:lnTo>
                    <a:pt x="49" y="8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68" y="12"/>
                  </a:lnTo>
                  <a:lnTo>
                    <a:pt x="68" y="20"/>
                  </a:lnTo>
                  <a:lnTo>
                    <a:pt x="68" y="29"/>
                  </a:lnTo>
                  <a:lnTo>
                    <a:pt x="51" y="35"/>
                  </a:lnTo>
                  <a:lnTo>
                    <a:pt x="37" y="41"/>
                  </a:lnTo>
                  <a:lnTo>
                    <a:pt x="22" y="47"/>
                  </a:lnTo>
                  <a:lnTo>
                    <a:pt x="8" y="55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1" name="Freeform 11"/>
            <p:cNvSpPr>
              <a:spLocks/>
            </p:cNvSpPr>
            <p:nvPr/>
          </p:nvSpPr>
          <p:spPr bwMode="auto">
            <a:xfrm>
              <a:off x="3162" y="3371"/>
              <a:ext cx="22" cy="31"/>
            </a:xfrm>
            <a:custGeom>
              <a:avLst/>
              <a:gdLst>
                <a:gd name="T0" fmla="*/ 0 w 42"/>
                <a:gd name="T1" fmla="*/ 1 h 62"/>
                <a:gd name="T2" fmla="*/ 0 w 42"/>
                <a:gd name="T3" fmla="*/ 1 h 62"/>
                <a:gd name="T4" fmla="*/ 1 w 42"/>
                <a:gd name="T5" fmla="*/ 1 h 62"/>
                <a:gd name="T6" fmla="*/ 1 w 42"/>
                <a:gd name="T7" fmla="*/ 1 h 62"/>
                <a:gd name="T8" fmla="*/ 1 w 42"/>
                <a:gd name="T9" fmla="*/ 1 h 62"/>
                <a:gd name="T10" fmla="*/ 1 w 42"/>
                <a:gd name="T11" fmla="*/ 1 h 62"/>
                <a:gd name="T12" fmla="*/ 1 w 42"/>
                <a:gd name="T13" fmla="*/ 1 h 62"/>
                <a:gd name="T14" fmla="*/ 1 w 42"/>
                <a:gd name="T15" fmla="*/ 1 h 62"/>
                <a:gd name="T16" fmla="*/ 1 w 42"/>
                <a:gd name="T17" fmla="*/ 0 h 62"/>
                <a:gd name="T18" fmla="*/ 1 w 42"/>
                <a:gd name="T19" fmla="*/ 1 h 62"/>
                <a:gd name="T20" fmla="*/ 1 w 42"/>
                <a:gd name="T21" fmla="*/ 1 h 62"/>
                <a:gd name="T22" fmla="*/ 1 w 42"/>
                <a:gd name="T23" fmla="*/ 1 h 62"/>
                <a:gd name="T24" fmla="*/ 1 w 42"/>
                <a:gd name="T25" fmla="*/ 1 h 62"/>
                <a:gd name="T26" fmla="*/ 1 w 42"/>
                <a:gd name="T27" fmla="*/ 1 h 62"/>
                <a:gd name="T28" fmla="*/ 1 w 42"/>
                <a:gd name="T29" fmla="*/ 1 h 62"/>
                <a:gd name="T30" fmla="*/ 1 w 42"/>
                <a:gd name="T31" fmla="*/ 1 h 62"/>
                <a:gd name="T32" fmla="*/ 0 w 42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62"/>
                <a:gd name="T53" fmla="*/ 42 w 42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62">
                  <a:moveTo>
                    <a:pt x="0" y="62"/>
                  </a:moveTo>
                  <a:lnTo>
                    <a:pt x="0" y="49"/>
                  </a:lnTo>
                  <a:lnTo>
                    <a:pt x="2" y="37"/>
                  </a:lnTo>
                  <a:lnTo>
                    <a:pt x="4" y="30"/>
                  </a:lnTo>
                  <a:lnTo>
                    <a:pt x="10" y="24"/>
                  </a:lnTo>
                  <a:lnTo>
                    <a:pt x="13" y="18"/>
                  </a:lnTo>
                  <a:lnTo>
                    <a:pt x="21" y="12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42" y="8"/>
                  </a:lnTo>
                  <a:lnTo>
                    <a:pt x="42" y="22"/>
                  </a:lnTo>
                  <a:lnTo>
                    <a:pt x="39" y="35"/>
                  </a:lnTo>
                  <a:lnTo>
                    <a:pt x="35" y="49"/>
                  </a:lnTo>
                  <a:lnTo>
                    <a:pt x="23" y="53"/>
                  </a:lnTo>
                  <a:lnTo>
                    <a:pt x="17" y="55"/>
                  </a:lnTo>
                  <a:lnTo>
                    <a:pt x="8" y="5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2" name="Freeform 12"/>
            <p:cNvSpPr>
              <a:spLocks/>
            </p:cNvSpPr>
            <p:nvPr/>
          </p:nvSpPr>
          <p:spPr bwMode="auto">
            <a:xfrm>
              <a:off x="2954" y="3374"/>
              <a:ext cx="20" cy="20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w 41"/>
                <a:gd name="T7" fmla="*/ 0 h 41"/>
                <a:gd name="T8" fmla="*/ 0 w 41"/>
                <a:gd name="T9" fmla="*/ 0 h 41"/>
                <a:gd name="T10" fmla="*/ 0 w 41"/>
                <a:gd name="T11" fmla="*/ 0 h 41"/>
                <a:gd name="T12" fmla="*/ 0 w 41"/>
                <a:gd name="T13" fmla="*/ 0 h 41"/>
                <a:gd name="T14" fmla="*/ 0 w 41"/>
                <a:gd name="T15" fmla="*/ 0 h 41"/>
                <a:gd name="T16" fmla="*/ 0 w 41"/>
                <a:gd name="T17" fmla="*/ 0 h 41"/>
                <a:gd name="T18" fmla="*/ 0 w 41"/>
                <a:gd name="T19" fmla="*/ 0 h 41"/>
                <a:gd name="T20" fmla="*/ 0 w 41"/>
                <a:gd name="T21" fmla="*/ 0 h 41"/>
                <a:gd name="T22" fmla="*/ 0 w 41"/>
                <a:gd name="T23" fmla="*/ 0 h 41"/>
                <a:gd name="T24" fmla="*/ 0 w 41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41"/>
                <a:gd name="T41" fmla="*/ 41 w 41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41">
                  <a:moveTo>
                    <a:pt x="0" y="41"/>
                  </a:moveTo>
                  <a:lnTo>
                    <a:pt x="2" y="27"/>
                  </a:lnTo>
                  <a:lnTo>
                    <a:pt x="11" y="14"/>
                  </a:lnTo>
                  <a:lnTo>
                    <a:pt x="21" y="4"/>
                  </a:lnTo>
                  <a:lnTo>
                    <a:pt x="35" y="0"/>
                  </a:lnTo>
                  <a:lnTo>
                    <a:pt x="33" y="8"/>
                  </a:lnTo>
                  <a:lnTo>
                    <a:pt x="33" y="18"/>
                  </a:lnTo>
                  <a:lnTo>
                    <a:pt x="35" y="20"/>
                  </a:lnTo>
                  <a:lnTo>
                    <a:pt x="41" y="25"/>
                  </a:lnTo>
                  <a:lnTo>
                    <a:pt x="29" y="27"/>
                  </a:lnTo>
                  <a:lnTo>
                    <a:pt x="17" y="33"/>
                  </a:lnTo>
                  <a:lnTo>
                    <a:pt x="8" y="3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3" name="Freeform 13"/>
            <p:cNvSpPr>
              <a:spLocks/>
            </p:cNvSpPr>
            <p:nvPr/>
          </p:nvSpPr>
          <p:spPr bwMode="auto">
            <a:xfrm>
              <a:off x="2513" y="2432"/>
              <a:ext cx="964" cy="961"/>
            </a:xfrm>
            <a:custGeom>
              <a:avLst/>
              <a:gdLst>
                <a:gd name="T0" fmla="*/ 3 w 1928"/>
                <a:gd name="T1" fmla="*/ 4 h 1922"/>
                <a:gd name="T2" fmla="*/ 3 w 1928"/>
                <a:gd name="T3" fmla="*/ 4 h 1922"/>
                <a:gd name="T4" fmla="*/ 3 w 1928"/>
                <a:gd name="T5" fmla="*/ 4 h 1922"/>
                <a:gd name="T6" fmla="*/ 3 w 1928"/>
                <a:gd name="T7" fmla="*/ 4 h 1922"/>
                <a:gd name="T8" fmla="*/ 3 w 1928"/>
                <a:gd name="T9" fmla="*/ 4 h 1922"/>
                <a:gd name="T10" fmla="*/ 3 w 1928"/>
                <a:gd name="T11" fmla="*/ 4 h 1922"/>
                <a:gd name="T12" fmla="*/ 2 w 1928"/>
                <a:gd name="T13" fmla="*/ 4 h 1922"/>
                <a:gd name="T14" fmla="*/ 2 w 1928"/>
                <a:gd name="T15" fmla="*/ 4 h 1922"/>
                <a:gd name="T16" fmla="*/ 2 w 1928"/>
                <a:gd name="T17" fmla="*/ 4 h 1922"/>
                <a:gd name="T18" fmla="*/ 2 w 1928"/>
                <a:gd name="T19" fmla="*/ 4 h 1922"/>
                <a:gd name="T20" fmla="*/ 2 w 1928"/>
                <a:gd name="T21" fmla="*/ 4 h 1922"/>
                <a:gd name="T22" fmla="*/ 2 w 1928"/>
                <a:gd name="T23" fmla="*/ 4 h 1922"/>
                <a:gd name="T24" fmla="*/ 2 w 1928"/>
                <a:gd name="T25" fmla="*/ 4 h 1922"/>
                <a:gd name="T26" fmla="*/ 2 w 1928"/>
                <a:gd name="T27" fmla="*/ 4 h 1922"/>
                <a:gd name="T28" fmla="*/ 2 w 1928"/>
                <a:gd name="T29" fmla="*/ 4 h 1922"/>
                <a:gd name="T30" fmla="*/ 2 w 1928"/>
                <a:gd name="T31" fmla="*/ 4 h 1922"/>
                <a:gd name="T32" fmla="*/ 2 w 1928"/>
                <a:gd name="T33" fmla="*/ 4 h 1922"/>
                <a:gd name="T34" fmla="*/ 2 w 1928"/>
                <a:gd name="T35" fmla="*/ 4 h 1922"/>
                <a:gd name="T36" fmla="*/ 2 w 1928"/>
                <a:gd name="T37" fmla="*/ 4 h 1922"/>
                <a:gd name="T38" fmla="*/ 2 w 1928"/>
                <a:gd name="T39" fmla="*/ 4 h 1922"/>
                <a:gd name="T40" fmla="*/ 1 w 1928"/>
                <a:gd name="T41" fmla="*/ 4 h 1922"/>
                <a:gd name="T42" fmla="*/ 1 w 1928"/>
                <a:gd name="T43" fmla="*/ 4 h 1922"/>
                <a:gd name="T44" fmla="*/ 1 w 1928"/>
                <a:gd name="T45" fmla="*/ 4 h 1922"/>
                <a:gd name="T46" fmla="*/ 1 w 1928"/>
                <a:gd name="T47" fmla="*/ 4 h 1922"/>
                <a:gd name="T48" fmla="*/ 1 w 1928"/>
                <a:gd name="T49" fmla="*/ 4 h 1922"/>
                <a:gd name="T50" fmla="*/ 1 w 1928"/>
                <a:gd name="T51" fmla="*/ 4 h 1922"/>
                <a:gd name="T52" fmla="*/ 1 w 1928"/>
                <a:gd name="T53" fmla="*/ 4 h 1922"/>
                <a:gd name="T54" fmla="*/ 1 w 1928"/>
                <a:gd name="T55" fmla="*/ 4 h 1922"/>
                <a:gd name="T56" fmla="*/ 1 w 1928"/>
                <a:gd name="T57" fmla="*/ 4 h 1922"/>
                <a:gd name="T58" fmla="*/ 1 w 1928"/>
                <a:gd name="T59" fmla="*/ 4 h 1922"/>
                <a:gd name="T60" fmla="*/ 1 w 1928"/>
                <a:gd name="T61" fmla="*/ 4 h 1922"/>
                <a:gd name="T62" fmla="*/ 1 w 1928"/>
                <a:gd name="T63" fmla="*/ 4 h 1922"/>
                <a:gd name="T64" fmla="*/ 1 w 1928"/>
                <a:gd name="T65" fmla="*/ 4 h 1922"/>
                <a:gd name="T66" fmla="*/ 1 w 1928"/>
                <a:gd name="T67" fmla="*/ 4 h 1922"/>
                <a:gd name="T68" fmla="*/ 1 w 1928"/>
                <a:gd name="T69" fmla="*/ 4 h 1922"/>
                <a:gd name="T70" fmla="*/ 1 w 1928"/>
                <a:gd name="T71" fmla="*/ 4 h 1922"/>
                <a:gd name="T72" fmla="*/ 1 w 1928"/>
                <a:gd name="T73" fmla="*/ 4 h 1922"/>
                <a:gd name="T74" fmla="*/ 1 w 1928"/>
                <a:gd name="T75" fmla="*/ 4 h 1922"/>
                <a:gd name="T76" fmla="*/ 1 w 1928"/>
                <a:gd name="T77" fmla="*/ 4 h 1922"/>
                <a:gd name="T78" fmla="*/ 1 w 1928"/>
                <a:gd name="T79" fmla="*/ 4 h 1922"/>
                <a:gd name="T80" fmla="*/ 1 w 1928"/>
                <a:gd name="T81" fmla="*/ 4 h 1922"/>
                <a:gd name="T82" fmla="*/ 1 w 1928"/>
                <a:gd name="T83" fmla="*/ 4 h 1922"/>
                <a:gd name="T84" fmla="*/ 1 w 1928"/>
                <a:gd name="T85" fmla="*/ 4 h 1922"/>
                <a:gd name="T86" fmla="*/ 1 w 1928"/>
                <a:gd name="T87" fmla="*/ 2 h 1922"/>
                <a:gd name="T88" fmla="*/ 3 w 1928"/>
                <a:gd name="T89" fmla="*/ 0 h 1922"/>
                <a:gd name="T90" fmla="*/ 4 w 1928"/>
                <a:gd name="T91" fmla="*/ 1 h 1922"/>
                <a:gd name="T92" fmla="*/ 4 w 1928"/>
                <a:gd name="T93" fmla="*/ 3 h 1922"/>
                <a:gd name="T94" fmla="*/ 4 w 1928"/>
                <a:gd name="T95" fmla="*/ 4 h 1922"/>
                <a:gd name="T96" fmla="*/ 4 w 1928"/>
                <a:gd name="T97" fmla="*/ 4 h 1922"/>
                <a:gd name="T98" fmla="*/ 4 w 1928"/>
                <a:gd name="T99" fmla="*/ 4 h 1922"/>
                <a:gd name="T100" fmla="*/ 4 w 1928"/>
                <a:gd name="T101" fmla="*/ 4 h 1922"/>
                <a:gd name="T102" fmla="*/ 4 w 1928"/>
                <a:gd name="T103" fmla="*/ 4 h 1922"/>
                <a:gd name="T104" fmla="*/ 3 w 1928"/>
                <a:gd name="T105" fmla="*/ 4 h 1922"/>
                <a:gd name="T106" fmla="*/ 3 w 1928"/>
                <a:gd name="T107" fmla="*/ 4 h 1922"/>
                <a:gd name="T108" fmla="*/ 3 w 1928"/>
                <a:gd name="T109" fmla="*/ 4 h 1922"/>
                <a:gd name="T110" fmla="*/ 3 w 1928"/>
                <a:gd name="T111" fmla="*/ 4 h 1922"/>
                <a:gd name="T112" fmla="*/ 3 w 1928"/>
                <a:gd name="T113" fmla="*/ 4 h 1922"/>
                <a:gd name="T114" fmla="*/ 3 w 1928"/>
                <a:gd name="T115" fmla="*/ 4 h 1922"/>
                <a:gd name="T116" fmla="*/ 3 w 1928"/>
                <a:gd name="T117" fmla="*/ 4 h 19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28"/>
                <a:gd name="T178" fmla="*/ 0 h 1922"/>
                <a:gd name="T179" fmla="*/ 1928 w 1928"/>
                <a:gd name="T180" fmla="*/ 1922 h 19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28" h="1922">
                  <a:moveTo>
                    <a:pt x="1348" y="1922"/>
                  </a:moveTo>
                  <a:lnTo>
                    <a:pt x="1350" y="1910"/>
                  </a:lnTo>
                  <a:lnTo>
                    <a:pt x="1354" y="1899"/>
                  </a:lnTo>
                  <a:lnTo>
                    <a:pt x="1358" y="1887"/>
                  </a:lnTo>
                  <a:lnTo>
                    <a:pt x="1362" y="1875"/>
                  </a:lnTo>
                  <a:lnTo>
                    <a:pt x="1364" y="1864"/>
                  </a:lnTo>
                  <a:lnTo>
                    <a:pt x="1368" y="1854"/>
                  </a:lnTo>
                  <a:lnTo>
                    <a:pt x="1370" y="1843"/>
                  </a:lnTo>
                  <a:lnTo>
                    <a:pt x="1374" y="1835"/>
                  </a:lnTo>
                  <a:lnTo>
                    <a:pt x="1370" y="1835"/>
                  </a:lnTo>
                  <a:lnTo>
                    <a:pt x="1366" y="1835"/>
                  </a:lnTo>
                  <a:lnTo>
                    <a:pt x="1362" y="1844"/>
                  </a:lnTo>
                  <a:lnTo>
                    <a:pt x="1356" y="1856"/>
                  </a:lnTo>
                  <a:lnTo>
                    <a:pt x="1337" y="1843"/>
                  </a:lnTo>
                  <a:lnTo>
                    <a:pt x="1313" y="1835"/>
                  </a:lnTo>
                  <a:lnTo>
                    <a:pt x="1284" y="1831"/>
                  </a:lnTo>
                  <a:lnTo>
                    <a:pt x="1255" y="1833"/>
                  </a:lnTo>
                  <a:lnTo>
                    <a:pt x="1222" y="1833"/>
                  </a:lnTo>
                  <a:lnTo>
                    <a:pt x="1193" y="1837"/>
                  </a:lnTo>
                  <a:lnTo>
                    <a:pt x="1166" y="1839"/>
                  </a:lnTo>
                  <a:lnTo>
                    <a:pt x="1149" y="1843"/>
                  </a:lnTo>
                  <a:lnTo>
                    <a:pt x="1147" y="1833"/>
                  </a:lnTo>
                  <a:lnTo>
                    <a:pt x="1147" y="1825"/>
                  </a:lnTo>
                  <a:lnTo>
                    <a:pt x="1139" y="1825"/>
                  </a:lnTo>
                  <a:lnTo>
                    <a:pt x="1135" y="1827"/>
                  </a:lnTo>
                  <a:lnTo>
                    <a:pt x="1133" y="1837"/>
                  </a:lnTo>
                  <a:lnTo>
                    <a:pt x="1131" y="1848"/>
                  </a:lnTo>
                  <a:lnTo>
                    <a:pt x="1112" y="1848"/>
                  </a:lnTo>
                  <a:lnTo>
                    <a:pt x="1098" y="1852"/>
                  </a:lnTo>
                  <a:lnTo>
                    <a:pt x="1098" y="1839"/>
                  </a:lnTo>
                  <a:lnTo>
                    <a:pt x="1102" y="1827"/>
                  </a:lnTo>
                  <a:lnTo>
                    <a:pt x="1104" y="1815"/>
                  </a:lnTo>
                  <a:lnTo>
                    <a:pt x="1106" y="1808"/>
                  </a:lnTo>
                  <a:lnTo>
                    <a:pt x="1098" y="1815"/>
                  </a:lnTo>
                  <a:lnTo>
                    <a:pt x="1092" y="1825"/>
                  </a:lnTo>
                  <a:lnTo>
                    <a:pt x="1088" y="1831"/>
                  </a:lnTo>
                  <a:lnTo>
                    <a:pt x="1086" y="1837"/>
                  </a:lnTo>
                  <a:lnTo>
                    <a:pt x="1083" y="1844"/>
                  </a:lnTo>
                  <a:lnTo>
                    <a:pt x="1081" y="1856"/>
                  </a:lnTo>
                  <a:lnTo>
                    <a:pt x="1069" y="1858"/>
                  </a:lnTo>
                  <a:lnTo>
                    <a:pt x="1059" y="1860"/>
                  </a:lnTo>
                  <a:lnTo>
                    <a:pt x="1061" y="1848"/>
                  </a:lnTo>
                  <a:lnTo>
                    <a:pt x="1063" y="1841"/>
                  </a:lnTo>
                  <a:lnTo>
                    <a:pt x="1065" y="1835"/>
                  </a:lnTo>
                  <a:lnTo>
                    <a:pt x="1067" y="1831"/>
                  </a:lnTo>
                  <a:lnTo>
                    <a:pt x="1071" y="1821"/>
                  </a:lnTo>
                  <a:lnTo>
                    <a:pt x="1077" y="1810"/>
                  </a:lnTo>
                  <a:lnTo>
                    <a:pt x="1073" y="1808"/>
                  </a:lnTo>
                  <a:lnTo>
                    <a:pt x="1069" y="1808"/>
                  </a:lnTo>
                  <a:lnTo>
                    <a:pt x="1063" y="1817"/>
                  </a:lnTo>
                  <a:lnTo>
                    <a:pt x="1059" y="1827"/>
                  </a:lnTo>
                  <a:lnTo>
                    <a:pt x="1055" y="1833"/>
                  </a:lnTo>
                  <a:lnTo>
                    <a:pt x="1054" y="1841"/>
                  </a:lnTo>
                  <a:lnTo>
                    <a:pt x="1050" y="1850"/>
                  </a:lnTo>
                  <a:lnTo>
                    <a:pt x="1048" y="1864"/>
                  </a:lnTo>
                  <a:lnTo>
                    <a:pt x="1036" y="1866"/>
                  </a:lnTo>
                  <a:lnTo>
                    <a:pt x="1026" y="1870"/>
                  </a:lnTo>
                  <a:lnTo>
                    <a:pt x="1026" y="1860"/>
                  </a:lnTo>
                  <a:lnTo>
                    <a:pt x="1030" y="1850"/>
                  </a:lnTo>
                  <a:lnTo>
                    <a:pt x="1034" y="1839"/>
                  </a:lnTo>
                  <a:lnTo>
                    <a:pt x="1038" y="1829"/>
                  </a:lnTo>
                  <a:lnTo>
                    <a:pt x="1042" y="1808"/>
                  </a:lnTo>
                  <a:lnTo>
                    <a:pt x="1044" y="1794"/>
                  </a:lnTo>
                  <a:lnTo>
                    <a:pt x="1030" y="1812"/>
                  </a:lnTo>
                  <a:lnTo>
                    <a:pt x="1022" y="1833"/>
                  </a:lnTo>
                  <a:lnTo>
                    <a:pt x="1017" y="1843"/>
                  </a:lnTo>
                  <a:lnTo>
                    <a:pt x="1015" y="1854"/>
                  </a:lnTo>
                  <a:lnTo>
                    <a:pt x="1011" y="1864"/>
                  </a:lnTo>
                  <a:lnTo>
                    <a:pt x="1009" y="1875"/>
                  </a:lnTo>
                  <a:lnTo>
                    <a:pt x="997" y="1879"/>
                  </a:lnTo>
                  <a:lnTo>
                    <a:pt x="990" y="1883"/>
                  </a:lnTo>
                  <a:lnTo>
                    <a:pt x="990" y="1872"/>
                  </a:lnTo>
                  <a:lnTo>
                    <a:pt x="993" y="1860"/>
                  </a:lnTo>
                  <a:lnTo>
                    <a:pt x="997" y="1846"/>
                  </a:lnTo>
                  <a:lnTo>
                    <a:pt x="1003" y="1833"/>
                  </a:lnTo>
                  <a:lnTo>
                    <a:pt x="1007" y="1817"/>
                  </a:lnTo>
                  <a:lnTo>
                    <a:pt x="1011" y="1806"/>
                  </a:lnTo>
                  <a:lnTo>
                    <a:pt x="1013" y="1796"/>
                  </a:lnTo>
                  <a:lnTo>
                    <a:pt x="1015" y="1792"/>
                  </a:lnTo>
                  <a:lnTo>
                    <a:pt x="1005" y="1800"/>
                  </a:lnTo>
                  <a:lnTo>
                    <a:pt x="999" y="1812"/>
                  </a:lnTo>
                  <a:lnTo>
                    <a:pt x="993" y="1823"/>
                  </a:lnTo>
                  <a:lnTo>
                    <a:pt x="990" y="1837"/>
                  </a:lnTo>
                  <a:lnTo>
                    <a:pt x="984" y="1848"/>
                  </a:lnTo>
                  <a:lnTo>
                    <a:pt x="982" y="1862"/>
                  </a:lnTo>
                  <a:lnTo>
                    <a:pt x="976" y="1875"/>
                  </a:lnTo>
                  <a:lnTo>
                    <a:pt x="974" y="1889"/>
                  </a:lnTo>
                  <a:lnTo>
                    <a:pt x="962" y="1891"/>
                  </a:lnTo>
                  <a:lnTo>
                    <a:pt x="957" y="1897"/>
                  </a:lnTo>
                  <a:lnTo>
                    <a:pt x="957" y="1881"/>
                  </a:lnTo>
                  <a:lnTo>
                    <a:pt x="960" y="1866"/>
                  </a:lnTo>
                  <a:lnTo>
                    <a:pt x="966" y="1848"/>
                  </a:lnTo>
                  <a:lnTo>
                    <a:pt x="974" y="1835"/>
                  </a:lnTo>
                  <a:lnTo>
                    <a:pt x="978" y="1817"/>
                  </a:lnTo>
                  <a:lnTo>
                    <a:pt x="984" y="1806"/>
                  </a:lnTo>
                  <a:lnTo>
                    <a:pt x="986" y="1792"/>
                  </a:lnTo>
                  <a:lnTo>
                    <a:pt x="986" y="1784"/>
                  </a:lnTo>
                  <a:lnTo>
                    <a:pt x="976" y="1796"/>
                  </a:lnTo>
                  <a:lnTo>
                    <a:pt x="970" y="1810"/>
                  </a:lnTo>
                  <a:lnTo>
                    <a:pt x="964" y="1823"/>
                  </a:lnTo>
                  <a:lnTo>
                    <a:pt x="958" y="1839"/>
                  </a:lnTo>
                  <a:lnTo>
                    <a:pt x="953" y="1854"/>
                  </a:lnTo>
                  <a:lnTo>
                    <a:pt x="949" y="1870"/>
                  </a:lnTo>
                  <a:lnTo>
                    <a:pt x="945" y="1885"/>
                  </a:lnTo>
                  <a:lnTo>
                    <a:pt x="943" y="1901"/>
                  </a:lnTo>
                  <a:lnTo>
                    <a:pt x="933" y="1901"/>
                  </a:lnTo>
                  <a:lnTo>
                    <a:pt x="926" y="1901"/>
                  </a:lnTo>
                  <a:lnTo>
                    <a:pt x="926" y="1883"/>
                  </a:lnTo>
                  <a:lnTo>
                    <a:pt x="931" y="1868"/>
                  </a:lnTo>
                  <a:lnTo>
                    <a:pt x="935" y="1850"/>
                  </a:lnTo>
                  <a:lnTo>
                    <a:pt x="943" y="1835"/>
                  </a:lnTo>
                  <a:lnTo>
                    <a:pt x="949" y="1817"/>
                  </a:lnTo>
                  <a:lnTo>
                    <a:pt x="955" y="1804"/>
                  </a:lnTo>
                  <a:lnTo>
                    <a:pt x="957" y="1790"/>
                  </a:lnTo>
                  <a:lnTo>
                    <a:pt x="958" y="1780"/>
                  </a:lnTo>
                  <a:lnTo>
                    <a:pt x="947" y="1790"/>
                  </a:lnTo>
                  <a:lnTo>
                    <a:pt x="941" y="1806"/>
                  </a:lnTo>
                  <a:lnTo>
                    <a:pt x="933" y="1821"/>
                  </a:lnTo>
                  <a:lnTo>
                    <a:pt x="926" y="1839"/>
                  </a:lnTo>
                  <a:lnTo>
                    <a:pt x="918" y="1827"/>
                  </a:lnTo>
                  <a:lnTo>
                    <a:pt x="918" y="1817"/>
                  </a:lnTo>
                  <a:lnTo>
                    <a:pt x="918" y="1806"/>
                  </a:lnTo>
                  <a:lnTo>
                    <a:pt x="924" y="1794"/>
                  </a:lnTo>
                  <a:lnTo>
                    <a:pt x="927" y="1782"/>
                  </a:lnTo>
                  <a:lnTo>
                    <a:pt x="931" y="1771"/>
                  </a:lnTo>
                  <a:lnTo>
                    <a:pt x="935" y="1759"/>
                  </a:lnTo>
                  <a:lnTo>
                    <a:pt x="939" y="1753"/>
                  </a:lnTo>
                  <a:lnTo>
                    <a:pt x="933" y="1755"/>
                  </a:lnTo>
                  <a:lnTo>
                    <a:pt x="931" y="1757"/>
                  </a:lnTo>
                  <a:lnTo>
                    <a:pt x="926" y="1773"/>
                  </a:lnTo>
                  <a:lnTo>
                    <a:pt x="920" y="1790"/>
                  </a:lnTo>
                  <a:lnTo>
                    <a:pt x="914" y="1806"/>
                  </a:lnTo>
                  <a:lnTo>
                    <a:pt x="908" y="1823"/>
                  </a:lnTo>
                  <a:lnTo>
                    <a:pt x="894" y="1819"/>
                  </a:lnTo>
                  <a:lnTo>
                    <a:pt x="887" y="1823"/>
                  </a:lnTo>
                  <a:lnTo>
                    <a:pt x="891" y="1806"/>
                  </a:lnTo>
                  <a:lnTo>
                    <a:pt x="894" y="1788"/>
                  </a:lnTo>
                  <a:lnTo>
                    <a:pt x="898" y="1771"/>
                  </a:lnTo>
                  <a:lnTo>
                    <a:pt x="902" y="1753"/>
                  </a:lnTo>
                  <a:lnTo>
                    <a:pt x="889" y="1761"/>
                  </a:lnTo>
                  <a:lnTo>
                    <a:pt x="883" y="1771"/>
                  </a:lnTo>
                  <a:lnTo>
                    <a:pt x="881" y="1782"/>
                  </a:lnTo>
                  <a:lnTo>
                    <a:pt x="881" y="1794"/>
                  </a:lnTo>
                  <a:lnTo>
                    <a:pt x="875" y="1804"/>
                  </a:lnTo>
                  <a:lnTo>
                    <a:pt x="867" y="1813"/>
                  </a:lnTo>
                  <a:lnTo>
                    <a:pt x="850" y="1823"/>
                  </a:lnTo>
                  <a:lnTo>
                    <a:pt x="825" y="1835"/>
                  </a:lnTo>
                  <a:lnTo>
                    <a:pt x="829" y="1792"/>
                  </a:lnTo>
                  <a:lnTo>
                    <a:pt x="832" y="1763"/>
                  </a:lnTo>
                  <a:lnTo>
                    <a:pt x="836" y="1740"/>
                  </a:lnTo>
                  <a:lnTo>
                    <a:pt x="834" y="1728"/>
                  </a:lnTo>
                  <a:lnTo>
                    <a:pt x="823" y="1720"/>
                  </a:lnTo>
                  <a:lnTo>
                    <a:pt x="801" y="1720"/>
                  </a:lnTo>
                  <a:lnTo>
                    <a:pt x="765" y="1724"/>
                  </a:lnTo>
                  <a:lnTo>
                    <a:pt x="710" y="1736"/>
                  </a:lnTo>
                  <a:lnTo>
                    <a:pt x="695" y="1742"/>
                  </a:lnTo>
                  <a:lnTo>
                    <a:pt x="679" y="1748"/>
                  </a:lnTo>
                  <a:lnTo>
                    <a:pt x="668" y="1751"/>
                  </a:lnTo>
                  <a:lnTo>
                    <a:pt x="656" y="1757"/>
                  </a:lnTo>
                  <a:lnTo>
                    <a:pt x="637" y="1763"/>
                  </a:lnTo>
                  <a:lnTo>
                    <a:pt x="615" y="1773"/>
                  </a:lnTo>
                  <a:lnTo>
                    <a:pt x="615" y="1755"/>
                  </a:lnTo>
                  <a:lnTo>
                    <a:pt x="615" y="1744"/>
                  </a:lnTo>
                  <a:lnTo>
                    <a:pt x="613" y="1742"/>
                  </a:lnTo>
                  <a:lnTo>
                    <a:pt x="611" y="1742"/>
                  </a:lnTo>
                  <a:lnTo>
                    <a:pt x="602" y="1757"/>
                  </a:lnTo>
                  <a:lnTo>
                    <a:pt x="598" y="1771"/>
                  </a:lnTo>
                  <a:lnTo>
                    <a:pt x="592" y="1777"/>
                  </a:lnTo>
                  <a:lnTo>
                    <a:pt x="588" y="1782"/>
                  </a:lnTo>
                  <a:lnTo>
                    <a:pt x="578" y="1786"/>
                  </a:lnTo>
                  <a:lnTo>
                    <a:pt x="567" y="1790"/>
                  </a:lnTo>
                  <a:lnTo>
                    <a:pt x="567" y="1780"/>
                  </a:lnTo>
                  <a:lnTo>
                    <a:pt x="569" y="1771"/>
                  </a:lnTo>
                  <a:lnTo>
                    <a:pt x="569" y="1763"/>
                  </a:lnTo>
                  <a:lnTo>
                    <a:pt x="571" y="1755"/>
                  </a:lnTo>
                  <a:lnTo>
                    <a:pt x="573" y="1742"/>
                  </a:lnTo>
                  <a:lnTo>
                    <a:pt x="578" y="1728"/>
                  </a:lnTo>
                  <a:lnTo>
                    <a:pt x="574" y="1730"/>
                  </a:lnTo>
                  <a:lnTo>
                    <a:pt x="571" y="1732"/>
                  </a:lnTo>
                  <a:lnTo>
                    <a:pt x="567" y="1740"/>
                  </a:lnTo>
                  <a:lnTo>
                    <a:pt x="563" y="1751"/>
                  </a:lnTo>
                  <a:lnTo>
                    <a:pt x="559" y="1761"/>
                  </a:lnTo>
                  <a:lnTo>
                    <a:pt x="557" y="1773"/>
                  </a:lnTo>
                  <a:lnTo>
                    <a:pt x="551" y="1782"/>
                  </a:lnTo>
                  <a:lnTo>
                    <a:pt x="547" y="1794"/>
                  </a:lnTo>
                  <a:lnTo>
                    <a:pt x="540" y="1802"/>
                  </a:lnTo>
                  <a:lnTo>
                    <a:pt x="534" y="1810"/>
                  </a:lnTo>
                  <a:lnTo>
                    <a:pt x="534" y="1796"/>
                  </a:lnTo>
                  <a:lnTo>
                    <a:pt x="534" y="1782"/>
                  </a:lnTo>
                  <a:lnTo>
                    <a:pt x="536" y="1771"/>
                  </a:lnTo>
                  <a:lnTo>
                    <a:pt x="540" y="1759"/>
                  </a:lnTo>
                  <a:lnTo>
                    <a:pt x="542" y="1748"/>
                  </a:lnTo>
                  <a:lnTo>
                    <a:pt x="545" y="1736"/>
                  </a:lnTo>
                  <a:lnTo>
                    <a:pt x="549" y="1726"/>
                  </a:lnTo>
                  <a:lnTo>
                    <a:pt x="553" y="1716"/>
                  </a:lnTo>
                  <a:lnTo>
                    <a:pt x="549" y="1716"/>
                  </a:lnTo>
                  <a:lnTo>
                    <a:pt x="543" y="1730"/>
                  </a:lnTo>
                  <a:lnTo>
                    <a:pt x="538" y="1748"/>
                  </a:lnTo>
                  <a:lnTo>
                    <a:pt x="532" y="1763"/>
                  </a:lnTo>
                  <a:lnTo>
                    <a:pt x="528" y="1780"/>
                  </a:lnTo>
                  <a:lnTo>
                    <a:pt x="520" y="1794"/>
                  </a:lnTo>
                  <a:lnTo>
                    <a:pt x="512" y="1808"/>
                  </a:lnTo>
                  <a:lnTo>
                    <a:pt x="503" y="1819"/>
                  </a:lnTo>
                  <a:lnTo>
                    <a:pt x="491" y="1833"/>
                  </a:lnTo>
                  <a:lnTo>
                    <a:pt x="491" y="1815"/>
                  </a:lnTo>
                  <a:lnTo>
                    <a:pt x="493" y="1800"/>
                  </a:lnTo>
                  <a:lnTo>
                    <a:pt x="495" y="1784"/>
                  </a:lnTo>
                  <a:lnTo>
                    <a:pt x="501" y="1771"/>
                  </a:lnTo>
                  <a:lnTo>
                    <a:pt x="505" y="1755"/>
                  </a:lnTo>
                  <a:lnTo>
                    <a:pt x="509" y="1742"/>
                  </a:lnTo>
                  <a:lnTo>
                    <a:pt x="512" y="1726"/>
                  </a:lnTo>
                  <a:lnTo>
                    <a:pt x="518" y="1715"/>
                  </a:lnTo>
                  <a:lnTo>
                    <a:pt x="514" y="1715"/>
                  </a:lnTo>
                  <a:lnTo>
                    <a:pt x="510" y="1716"/>
                  </a:lnTo>
                  <a:lnTo>
                    <a:pt x="505" y="1732"/>
                  </a:lnTo>
                  <a:lnTo>
                    <a:pt x="501" y="1751"/>
                  </a:lnTo>
                  <a:lnTo>
                    <a:pt x="495" y="1771"/>
                  </a:lnTo>
                  <a:lnTo>
                    <a:pt x="491" y="1792"/>
                  </a:lnTo>
                  <a:lnTo>
                    <a:pt x="483" y="1810"/>
                  </a:lnTo>
                  <a:lnTo>
                    <a:pt x="476" y="1829"/>
                  </a:lnTo>
                  <a:lnTo>
                    <a:pt x="464" y="1843"/>
                  </a:lnTo>
                  <a:lnTo>
                    <a:pt x="452" y="1856"/>
                  </a:lnTo>
                  <a:lnTo>
                    <a:pt x="452" y="1837"/>
                  </a:lnTo>
                  <a:lnTo>
                    <a:pt x="456" y="1817"/>
                  </a:lnTo>
                  <a:lnTo>
                    <a:pt x="460" y="1798"/>
                  </a:lnTo>
                  <a:lnTo>
                    <a:pt x="466" y="1780"/>
                  </a:lnTo>
                  <a:lnTo>
                    <a:pt x="470" y="1761"/>
                  </a:lnTo>
                  <a:lnTo>
                    <a:pt x="476" y="1742"/>
                  </a:lnTo>
                  <a:lnTo>
                    <a:pt x="481" y="1724"/>
                  </a:lnTo>
                  <a:lnTo>
                    <a:pt x="487" y="1711"/>
                  </a:lnTo>
                  <a:lnTo>
                    <a:pt x="481" y="1716"/>
                  </a:lnTo>
                  <a:lnTo>
                    <a:pt x="478" y="1734"/>
                  </a:lnTo>
                  <a:lnTo>
                    <a:pt x="470" y="1755"/>
                  </a:lnTo>
                  <a:lnTo>
                    <a:pt x="462" y="1784"/>
                  </a:lnTo>
                  <a:lnTo>
                    <a:pt x="452" y="1810"/>
                  </a:lnTo>
                  <a:lnTo>
                    <a:pt x="445" y="1833"/>
                  </a:lnTo>
                  <a:lnTo>
                    <a:pt x="439" y="1848"/>
                  </a:lnTo>
                  <a:lnTo>
                    <a:pt x="437" y="1858"/>
                  </a:lnTo>
                  <a:lnTo>
                    <a:pt x="433" y="1839"/>
                  </a:lnTo>
                  <a:lnTo>
                    <a:pt x="433" y="1819"/>
                  </a:lnTo>
                  <a:lnTo>
                    <a:pt x="435" y="1817"/>
                  </a:lnTo>
                  <a:lnTo>
                    <a:pt x="443" y="1815"/>
                  </a:lnTo>
                  <a:lnTo>
                    <a:pt x="445" y="1798"/>
                  </a:lnTo>
                  <a:lnTo>
                    <a:pt x="448" y="1784"/>
                  </a:lnTo>
                  <a:lnTo>
                    <a:pt x="450" y="1767"/>
                  </a:lnTo>
                  <a:lnTo>
                    <a:pt x="454" y="1753"/>
                  </a:lnTo>
                  <a:lnTo>
                    <a:pt x="456" y="1738"/>
                  </a:lnTo>
                  <a:lnTo>
                    <a:pt x="460" y="1722"/>
                  </a:lnTo>
                  <a:lnTo>
                    <a:pt x="462" y="1707"/>
                  </a:lnTo>
                  <a:lnTo>
                    <a:pt x="466" y="1693"/>
                  </a:lnTo>
                  <a:lnTo>
                    <a:pt x="456" y="1703"/>
                  </a:lnTo>
                  <a:lnTo>
                    <a:pt x="450" y="1718"/>
                  </a:lnTo>
                  <a:lnTo>
                    <a:pt x="446" y="1736"/>
                  </a:lnTo>
                  <a:lnTo>
                    <a:pt x="446" y="1755"/>
                  </a:lnTo>
                  <a:lnTo>
                    <a:pt x="443" y="1771"/>
                  </a:lnTo>
                  <a:lnTo>
                    <a:pt x="441" y="1788"/>
                  </a:lnTo>
                  <a:lnTo>
                    <a:pt x="437" y="1802"/>
                  </a:lnTo>
                  <a:lnTo>
                    <a:pt x="433" y="1812"/>
                  </a:lnTo>
                  <a:lnTo>
                    <a:pt x="425" y="1794"/>
                  </a:lnTo>
                  <a:lnTo>
                    <a:pt x="423" y="1777"/>
                  </a:lnTo>
                  <a:lnTo>
                    <a:pt x="423" y="1759"/>
                  </a:lnTo>
                  <a:lnTo>
                    <a:pt x="427" y="1744"/>
                  </a:lnTo>
                  <a:lnTo>
                    <a:pt x="429" y="1726"/>
                  </a:lnTo>
                  <a:lnTo>
                    <a:pt x="433" y="1713"/>
                  </a:lnTo>
                  <a:lnTo>
                    <a:pt x="433" y="1701"/>
                  </a:lnTo>
                  <a:lnTo>
                    <a:pt x="433" y="1691"/>
                  </a:lnTo>
                  <a:lnTo>
                    <a:pt x="427" y="1707"/>
                  </a:lnTo>
                  <a:lnTo>
                    <a:pt x="423" y="1718"/>
                  </a:lnTo>
                  <a:lnTo>
                    <a:pt x="419" y="1726"/>
                  </a:lnTo>
                  <a:lnTo>
                    <a:pt x="419" y="1734"/>
                  </a:lnTo>
                  <a:lnTo>
                    <a:pt x="417" y="1740"/>
                  </a:lnTo>
                  <a:lnTo>
                    <a:pt x="417" y="1744"/>
                  </a:lnTo>
                  <a:lnTo>
                    <a:pt x="410" y="1734"/>
                  </a:lnTo>
                  <a:lnTo>
                    <a:pt x="396" y="1716"/>
                  </a:lnTo>
                  <a:lnTo>
                    <a:pt x="379" y="1689"/>
                  </a:lnTo>
                  <a:lnTo>
                    <a:pt x="359" y="1660"/>
                  </a:lnTo>
                  <a:lnTo>
                    <a:pt x="338" y="1627"/>
                  </a:lnTo>
                  <a:lnTo>
                    <a:pt x="322" y="1602"/>
                  </a:lnTo>
                  <a:lnTo>
                    <a:pt x="309" y="1581"/>
                  </a:lnTo>
                  <a:lnTo>
                    <a:pt x="305" y="1573"/>
                  </a:lnTo>
                  <a:lnTo>
                    <a:pt x="293" y="1573"/>
                  </a:lnTo>
                  <a:lnTo>
                    <a:pt x="286" y="1573"/>
                  </a:lnTo>
                  <a:lnTo>
                    <a:pt x="280" y="1583"/>
                  </a:lnTo>
                  <a:lnTo>
                    <a:pt x="284" y="1596"/>
                  </a:lnTo>
                  <a:lnTo>
                    <a:pt x="287" y="1612"/>
                  </a:lnTo>
                  <a:lnTo>
                    <a:pt x="295" y="1629"/>
                  </a:lnTo>
                  <a:lnTo>
                    <a:pt x="299" y="1647"/>
                  </a:lnTo>
                  <a:lnTo>
                    <a:pt x="305" y="1666"/>
                  </a:lnTo>
                  <a:lnTo>
                    <a:pt x="303" y="1684"/>
                  </a:lnTo>
                  <a:lnTo>
                    <a:pt x="297" y="1703"/>
                  </a:lnTo>
                  <a:lnTo>
                    <a:pt x="291" y="1716"/>
                  </a:lnTo>
                  <a:lnTo>
                    <a:pt x="289" y="1730"/>
                  </a:lnTo>
                  <a:lnTo>
                    <a:pt x="287" y="1738"/>
                  </a:lnTo>
                  <a:lnTo>
                    <a:pt x="287" y="1746"/>
                  </a:lnTo>
                  <a:lnTo>
                    <a:pt x="284" y="1755"/>
                  </a:lnTo>
                  <a:lnTo>
                    <a:pt x="280" y="1769"/>
                  </a:lnTo>
                  <a:lnTo>
                    <a:pt x="272" y="1755"/>
                  </a:lnTo>
                  <a:lnTo>
                    <a:pt x="272" y="1744"/>
                  </a:lnTo>
                  <a:lnTo>
                    <a:pt x="274" y="1728"/>
                  </a:lnTo>
                  <a:lnTo>
                    <a:pt x="278" y="1715"/>
                  </a:lnTo>
                  <a:lnTo>
                    <a:pt x="282" y="1697"/>
                  </a:lnTo>
                  <a:lnTo>
                    <a:pt x="286" y="1682"/>
                  </a:lnTo>
                  <a:lnTo>
                    <a:pt x="286" y="1668"/>
                  </a:lnTo>
                  <a:lnTo>
                    <a:pt x="287" y="1656"/>
                  </a:lnTo>
                  <a:lnTo>
                    <a:pt x="282" y="1662"/>
                  </a:lnTo>
                  <a:lnTo>
                    <a:pt x="280" y="1674"/>
                  </a:lnTo>
                  <a:lnTo>
                    <a:pt x="276" y="1687"/>
                  </a:lnTo>
                  <a:lnTo>
                    <a:pt x="274" y="1703"/>
                  </a:lnTo>
                  <a:lnTo>
                    <a:pt x="270" y="1715"/>
                  </a:lnTo>
                  <a:lnTo>
                    <a:pt x="268" y="1726"/>
                  </a:lnTo>
                  <a:lnTo>
                    <a:pt x="264" y="1736"/>
                  </a:lnTo>
                  <a:lnTo>
                    <a:pt x="260" y="1744"/>
                  </a:lnTo>
                  <a:lnTo>
                    <a:pt x="247" y="1732"/>
                  </a:lnTo>
                  <a:lnTo>
                    <a:pt x="233" y="1722"/>
                  </a:lnTo>
                  <a:lnTo>
                    <a:pt x="233" y="1707"/>
                  </a:lnTo>
                  <a:lnTo>
                    <a:pt x="233" y="1695"/>
                  </a:lnTo>
                  <a:lnTo>
                    <a:pt x="233" y="1682"/>
                  </a:lnTo>
                  <a:lnTo>
                    <a:pt x="233" y="1670"/>
                  </a:lnTo>
                  <a:lnTo>
                    <a:pt x="227" y="1678"/>
                  </a:lnTo>
                  <a:lnTo>
                    <a:pt x="223" y="1685"/>
                  </a:lnTo>
                  <a:lnTo>
                    <a:pt x="222" y="1695"/>
                  </a:lnTo>
                  <a:lnTo>
                    <a:pt x="222" y="1707"/>
                  </a:lnTo>
                  <a:lnTo>
                    <a:pt x="206" y="1703"/>
                  </a:lnTo>
                  <a:lnTo>
                    <a:pt x="192" y="1701"/>
                  </a:lnTo>
                  <a:lnTo>
                    <a:pt x="179" y="1695"/>
                  </a:lnTo>
                  <a:lnTo>
                    <a:pt x="165" y="1689"/>
                  </a:lnTo>
                  <a:lnTo>
                    <a:pt x="150" y="1684"/>
                  </a:lnTo>
                  <a:lnTo>
                    <a:pt x="138" y="1678"/>
                  </a:lnTo>
                  <a:lnTo>
                    <a:pt x="123" y="1674"/>
                  </a:lnTo>
                  <a:lnTo>
                    <a:pt x="111" y="1674"/>
                  </a:lnTo>
                  <a:lnTo>
                    <a:pt x="109" y="1691"/>
                  </a:lnTo>
                  <a:lnTo>
                    <a:pt x="113" y="1711"/>
                  </a:lnTo>
                  <a:lnTo>
                    <a:pt x="115" y="1718"/>
                  </a:lnTo>
                  <a:lnTo>
                    <a:pt x="119" y="1728"/>
                  </a:lnTo>
                  <a:lnTo>
                    <a:pt x="123" y="1740"/>
                  </a:lnTo>
                  <a:lnTo>
                    <a:pt x="126" y="1753"/>
                  </a:lnTo>
                  <a:lnTo>
                    <a:pt x="119" y="1765"/>
                  </a:lnTo>
                  <a:lnTo>
                    <a:pt x="115" y="1784"/>
                  </a:lnTo>
                  <a:lnTo>
                    <a:pt x="113" y="1792"/>
                  </a:lnTo>
                  <a:lnTo>
                    <a:pt x="111" y="1804"/>
                  </a:lnTo>
                  <a:lnTo>
                    <a:pt x="109" y="1813"/>
                  </a:lnTo>
                  <a:lnTo>
                    <a:pt x="109" y="1823"/>
                  </a:lnTo>
                  <a:lnTo>
                    <a:pt x="107" y="1823"/>
                  </a:lnTo>
                  <a:lnTo>
                    <a:pt x="105" y="1825"/>
                  </a:lnTo>
                  <a:lnTo>
                    <a:pt x="99" y="1821"/>
                  </a:lnTo>
                  <a:lnTo>
                    <a:pt x="94" y="1817"/>
                  </a:lnTo>
                  <a:lnTo>
                    <a:pt x="94" y="1806"/>
                  </a:lnTo>
                  <a:lnTo>
                    <a:pt x="95" y="1794"/>
                  </a:lnTo>
                  <a:lnTo>
                    <a:pt x="97" y="1782"/>
                  </a:lnTo>
                  <a:lnTo>
                    <a:pt x="99" y="1773"/>
                  </a:lnTo>
                  <a:lnTo>
                    <a:pt x="101" y="1761"/>
                  </a:lnTo>
                  <a:lnTo>
                    <a:pt x="103" y="1749"/>
                  </a:lnTo>
                  <a:lnTo>
                    <a:pt x="105" y="1738"/>
                  </a:lnTo>
                  <a:lnTo>
                    <a:pt x="109" y="1728"/>
                  </a:lnTo>
                  <a:lnTo>
                    <a:pt x="101" y="1730"/>
                  </a:lnTo>
                  <a:lnTo>
                    <a:pt x="97" y="1734"/>
                  </a:lnTo>
                  <a:lnTo>
                    <a:pt x="94" y="1751"/>
                  </a:lnTo>
                  <a:lnTo>
                    <a:pt x="90" y="1769"/>
                  </a:lnTo>
                  <a:lnTo>
                    <a:pt x="86" y="1786"/>
                  </a:lnTo>
                  <a:lnTo>
                    <a:pt x="86" y="1806"/>
                  </a:lnTo>
                  <a:lnTo>
                    <a:pt x="78" y="1806"/>
                  </a:lnTo>
                  <a:lnTo>
                    <a:pt x="72" y="1806"/>
                  </a:lnTo>
                  <a:lnTo>
                    <a:pt x="72" y="1788"/>
                  </a:lnTo>
                  <a:lnTo>
                    <a:pt x="74" y="1771"/>
                  </a:lnTo>
                  <a:lnTo>
                    <a:pt x="74" y="1753"/>
                  </a:lnTo>
                  <a:lnTo>
                    <a:pt x="78" y="1740"/>
                  </a:lnTo>
                  <a:lnTo>
                    <a:pt x="80" y="1722"/>
                  </a:lnTo>
                  <a:lnTo>
                    <a:pt x="82" y="1709"/>
                  </a:lnTo>
                  <a:lnTo>
                    <a:pt x="84" y="1693"/>
                  </a:lnTo>
                  <a:lnTo>
                    <a:pt x="86" y="1682"/>
                  </a:lnTo>
                  <a:lnTo>
                    <a:pt x="80" y="1687"/>
                  </a:lnTo>
                  <a:lnTo>
                    <a:pt x="76" y="1699"/>
                  </a:lnTo>
                  <a:lnTo>
                    <a:pt x="72" y="1715"/>
                  </a:lnTo>
                  <a:lnTo>
                    <a:pt x="70" y="1732"/>
                  </a:lnTo>
                  <a:lnTo>
                    <a:pt x="66" y="1748"/>
                  </a:lnTo>
                  <a:lnTo>
                    <a:pt x="64" y="1765"/>
                  </a:lnTo>
                  <a:lnTo>
                    <a:pt x="61" y="1780"/>
                  </a:lnTo>
                  <a:lnTo>
                    <a:pt x="61" y="1794"/>
                  </a:lnTo>
                  <a:lnTo>
                    <a:pt x="53" y="1792"/>
                  </a:lnTo>
                  <a:lnTo>
                    <a:pt x="47" y="1790"/>
                  </a:lnTo>
                  <a:lnTo>
                    <a:pt x="47" y="1769"/>
                  </a:lnTo>
                  <a:lnTo>
                    <a:pt x="53" y="1749"/>
                  </a:lnTo>
                  <a:lnTo>
                    <a:pt x="57" y="1728"/>
                  </a:lnTo>
                  <a:lnTo>
                    <a:pt x="62" y="1709"/>
                  </a:lnTo>
                  <a:lnTo>
                    <a:pt x="66" y="1689"/>
                  </a:lnTo>
                  <a:lnTo>
                    <a:pt x="70" y="1670"/>
                  </a:lnTo>
                  <a:lnTo>
                    <a:pt x="70" y="1651"/>
                  </a:lnTo>
                  <a:lnTo>
                    <a:pt x="72" y="1633"/>
                  </a:lnTo>
                  <a:lnTo>
                    <a:pt x="68" y="1639"/>
                  </a:lnTo>
                  <a:lnTo>
                    <a:pt x="64" y="1656"/>
                  </a:lnTo>
                  <a:lnTo>
                    <a:pt x="59" y="1678"/>
                  </a:lnTo>
                  <a:lnTo>
                    <a:pt x="55" y="1707"/>
                  </a:lnTo>
                  <a:lnTo>
                    <a:pt x="47" y="1732"/>
                  </a:lnTo>
                  <a:lnTo>
                    <a:pt x="41" y="1757"/>
                  </a:lnTo>
                  <a:lnTo>
                    <a:pt x="37" y="1775"/>
                  </a:lnTo>
                  <a:lnTo>
                    <a:pt x="37" y="1784"/>
                  </a:lnTo>
                  <a:lnTo>
                    <a:pt x="31" y="1784"/>
                  </a:lnTo>
                  <a:lnTo>
                    <a:pt x="28" y="1784"/>
                  </a:lnTo>
                  <a:lnTo>
                    <a:pt x="28" y="1761"/>
                  </a:lnTo>
                  <a:lnTo>
                    <a:pt x="31" y="1740"/>
                  </a:lnTo>
                  <a:lnTo>
                    <a:pt x="37" y="1718"/>
                  </a:lnTo>
                  <a:lnTo>
                    <a:pt x="43" y="1697"/>
                  </a:lnTo>
                  <a:lnTo>
                    <a:pt x="47" y="1676"/>
                  </a:lnTo>
                  <a:lnTo>
                    <a:pt x="51" y="1656"/>
                  </a:lnTo>
                  <a:lnTo>
                    <a:pt x="53" y="1639"/>
                  </a:lnTo>
                  <a:lnTo>
                    <a:pt x="55" y="1623"/>
                  </a:lnTo>
                  <a:lnTo>
                    <a:pt x="47" y="1635"/>
                  </a:lnTo>
                  <a:lnTo>
                    <a:pt x="41" y="1652"/>
                  </a:lnTo>
                  <a:lnTo>
                    <a:pt x="35" y="1672"/>
                  </a:lnTo>
                  <a:lnTo>
                    <a:pt x="31" y="1695"/>
                  </a:lnTo>
                  <a:lnTo>
                    <a:pt x="26" y="1716"/>
                  </a:lnTo>
                  <a:lnTo>
                    <a:pt x="22" y="1740"/>
                  </a:lnTo>
                  <a:lnTo>
                    <a:pt x="16" y="1759"/>
                  </a:lnTo>
                  <a:lnTo>
                    <a:pt x="14" y="1780"/>
                  </a:lnTo>
                  <a:lnTo>
                    <a:pt x="6" y="1780"/>
                  </a:lnTo>
                  <a:lnTo>
                    <a:pt x="2" y="1780"/>
                  </a:lnTo>
                  <a:lnTo>
                    <a:pt x="2" y="1759"/>
                  </a:lnTo>
                  <a:lnTo>
                    <a:pt x="6" y="1740"/>
                  </a:lnTo>
                  <a:lnTo>
                    <a:pt x="12" y="1718"/>
                  </a:lnTo>
                  <a:lnTo>
                    <a:pt x="18" y="1699"/>
                  </a:lnTo>
                  <a:lnTo>
                    <a:pt x="24" y="1680"/>
                  </a:lnTo>
                  <a:lnTo>
                    <a:pt x="30" y="1660"/>
                  </a:lnTo>
                  <a:lnTo>
                    <a:pt x="31" y="1643"/>
                  </a:lnTo>
                  <a:lnTo>
                    <a:pt x="35" y="1625"/>
                  </a:lnTo>
                  <a:lnTo>
                    <a:pt x="28" y="1625"/>
                  </a:lnTo>
                  <a:lnTo>
                    <a:pt x="22" y="1631"/>
                  </a:lnTo>
                  <a:lnTo>
                    <a:pt x="16" y="1641"/>
                  </a:lnTo>
                  <a:lnTo>
                    <a:pt x="14" y="1656"/>
                  </a:lnTo>
                  <a:lnTo>
                    <a:pt x="8" y="1670"/>
                  </a:lnTo>
                  <a:lnTo>
                    <a:pt x="6" y="1685"/>
                  </a:lnTo>
                  <a:lnTo>
                    <a:pt x="4" y="1697"/>
                  </a:lnTo>
                  <a:lnTo>
                    <a:pt x="4" y="1707"/>
                  </a:lnTo>
                  <a:lnTo>
                    <a:pt x="2" y="1701"/>
                  </a:lnTo>
                  <a:lnTo>
                    <a:pt x="0" y="1701"/>
                  </a:lnTo>
                  <a:lnTo>
                    <a:pt x="30" y="1563"/>
                  </a:lnTo>
                  <a:lnTo>
                    <a:pt x="62" y="1429"/>
                  </a:lnTo>
                  <a:lnTo>
                    <a:pt x="95" y="1296"/>
                  </a:lnTo>
                  <a:lnTo>
                    <a:pt x="130" y="1164"/>
                  </a:lnTo>
                  <a:lnTo>
                    <a:pt x="165" y="1032"/>
                  </a:lnTo>
                  <a:lnTo>
                    <a:pt x="204" y="902"/>
                  </a:lnTo>
                  <a:lnTo>
                    <a:pt x="241" y="770"/>
                  </a:lnTo>
                  <a:lnTo>
                    <a:pt x="280" y="640"/>
                  </a:lnTo>
                  <a:lnTo>
                    <a:pt x="348" y="479"/>
                  </a:lnTo>
                  <a:lnTo>
                    <a:pt x="429" y="349"/>
                  </a:lnTo>
                  <a:lnTo>
                    <a:pt x="518" y="243"/>
                  </a:lnTo>
                  <a:lnTo>
                    <a:pt x="625" y="159"/>
                  </a:lnTo>
                  <a:lnTo>
                    <a:pt x="741" y="93"/>
                  </a:lnTo>
                  <a:lnTo>
                    <a:pt x="875" y="47"/>
                  </a:lnTo>
                  <a:lnTo>
                    <a:pt x="1026" y="16"/>
                  </a:lnTo>
                  <a:lnTo>
                    <a:pt x="1197" y="0"/>
                  </a:lnTo>
                  <a:lnTo>
                    <a:pt x="1282" y="6"/>
                  </a:lnTo>
                  <a:lnTo>
                    <a:pt x="1368" y="18"/>
                  </a:lnTo>
                  <a:lnTo>
                    <a:pt x="1449" y="35"/>
                  </a:lnTo>
                  <a:lnTo>
                    <a:pt x="1533" y="62"/>
                  </a:lnTo>
                  <a:lnTo>
                    <a:pt x="1610" y="95"/>
                  </a:lnTo>
                  <a:lnTo>
                    <a:pt x="1684" y="138"/>
                  </a:lnTo>
                  <a:lnTo>
                    <a:pt x="1754" y="192"/>
                  </a:lnTo>
                  <a:lnTo>
                    <a:pt x="1820" y="258"/>
                  </a:lnTo>
                  <a:lnTo>
                    <a:pt x="1854" y="332"/>
                  </a:lnTo>
                  <a:lnTo>
                    <a:pt x="1884" y="410"/>
                  </a:lnTo>
                  <a:lnTo>
                    <a:pt x="1903" y="485"/>
                  </a:lnTo>
                  <a:lnTo>
                    <a:pt x="1918" y="567"/>
                  </a:lnTo>
                  <a:lnTo>
                    <a:pt x="1926" y="646"/>
                  </a:lnTo>
                  <a:lnTo>
                    <a:pt x="1928" y="729"/>
                  </a:lnTo>
                  <a:lnTo>
                    <a:pt x="1926" y="811"/>
                  </a:lnTo>
                  <a:lnTo>
                    <a:pt x="1920" y="898"/>
                  </a:lnTo>
                  <a:lnTo>
                    <a:pt x="1909" y="956"/>
                  </a:lnTo>
                  <a:lnTo>
                    <a:pt x="1889" y="1067"/>
                  </a:lnTo>
                  <a:lnTo>
                    <a:pt x="1862" y="1210"/>
                  </a:lnTo>
                  <a:lnTo>
                    <a:pt x="1831" y="1369"/>
                  </a:lnTo>
                  <a:lnTo>
                    <a:pt x="1792" y="1525"/>
                  </a:lnTo>
                  <a:lnTo>
                    <a:pt x="1752" y="1664"/>
                  </a:lnTo>
                  <a:lnTo>
                    <a:pt x="1707" y="1767"/>
                  </a:lnTo>
                  <a:lnTo>
                    <a:pt x="1662" y="1817"/>
                  </a:lnTo>
                  <a:lnTo>
                    <a:pt x="1664" y="1800"/>
                  </a:lnTo>
                  <a:lnTo>
                    <a:pt x="1670" y="1782"/>
                  </a:lnTo>
                  <a:lnTo>
                    <a:pt x="1678" y="1767"/>
                  </a:lnTo>
                  <a:lnTo>
                    <a:pt x="1684" y="1751"/>
                  </a:lnTo>
                  <a:lnTo>
                    <a:pt x="1674" y="1755"/>
                  </a:lnTo>
                  <a:lnTo>
                    <a:pt x="1666" y="1765"/>
                  </a:lnTo>
                  <a:lnTo>
                    <a:pt x="1659" y="1779"/>
                  </a:lnTo>
                  <a:lnTo>
                    <a:pt x="1651" y="1796"/>
                  </a:lnTo>
                  <a:lnTo>
                    <a:pt x="1639" y="1812"/>
                  </a:lnTo>
                  <a:lnTo>
                    <a:pt x="1628" y="1829"/>
                  </a:lnTo>
                  <a:lnTo>
                    <a:pt x="1610" y="1844"/>
                  </a:lnTo>
                  <a:lnTo>
                    <a:pt x="1593" y="1856"/>
                  </a:lnTo>
                  <a:lnTo>
                    <a:pt x="1593" y="1843"/>
                  </a:lnTo>
                  <a:lnTo>
                    <a:pt x="1597" y="1829"/>
                  </a:lnTo>
                  <a:lnTo>
                    <a:pt x="1602" y="1815"/>
                  </a:lnTo>
                  <a:lnTo>
                    <a:pt x="1610" y="1804"/>
                  </a:lnTo>
                  <a:lnTo>
                    <a:pt x="1614" y="1792"/>
                  </a:lnTo>
                  <a:lnTo>
                    <a:pt x="1620" y="1780"/>
                  </a:lnTo>
                  <a:lnTo>
                    <a:pt x="1622" y="1769"/>
                  </a:lnTo>
                  <a:lnTo>
                    <a:pt x="1624" y="1761"/>
                  </a:lnTo>
                  <a:lnTo>
                    <a:pt x="1616" y="1773"/>
                  </a:lnTo>
                  <a:lnTo>
                    <a:pt x="1610" y="1784"/>
                  </a:lnTo>
                  <a:lnTo>
                    <a:pt x="1602" y="1798"/>
                  </a:lnTo>
                  <a:lnTo>
                    <a:pt x="1597" y="1812"/>
                  </a:lnTo>
                  <a:lnTo>
                    <a:pt x="1591" y="1823"/>
                  </a:lnTo>
                  <a:lnTo>
                    <a:pt x="1587" y="1837"/>
                  </a:lnTo>
                  <a:lnTo>
                    <a:pt x="1583" y="1850"/>
                  </a:lnTo>
                  <a:lnTo>
                    <a:pt x="1583" y="1868"/>
                  </a:lnTo>
                  <a:lnTo>
                    <a:pt x="1573" y="1872"/>
                  </a:lnTo>
                  <a:lnTo>
                    <a:pt x="1564" y="1874"/>
                  </a:lnTo>
                  <a:lnTo>
                    <a:pt x="1552" y="1875"/>
                  </a:lnTo>
                  <a:lnTo>
                    <a:pt x="1546" y="1877"/>
                  </a:lnTo>
                  <a:lnTo>
                    <a:pt x="1548" y="1866"/>
                  </a:lnTo>
                  <a:lnTo>
                    <a:pt x="1554" y="1852"/>
                  </a:lnTo>
                  <a:lnTo>
                    <a:pt x="1560" y="1835"/>
                  </a:lnTo>
                  <a:lnTo>
                    <a:pt x="1567" y="1817"/>
                  </a:lnTo>
                  <a:lnTo>
                    <a:pt x="1571" y="1800"/>
                  </a:lnTo>
                  <a:lnTo>
                    <a:pt x="1577" y="1784"/>
                  </a:lnTo>
                  <a:lnTo>
                    <a:pt x="1581" y="1773"/>
                  </a:lnTo>
                  <a:lnTo>
                    <a:pt x="1583" y="1769"/>
                  </a:lnTo>
                  <a:lnTo>
                    <a:pt x="1573" y="1780"/>
                  </a:lnTo>
                  <a:lnTo>
                    <a:pt x="1567" y="1794"/>
                  </a:lnTo>
                  <a:lnTo>
                    <a:pt x="1562" y="1808"/>
                  </a:lnTo>
                  <a:lnTo>
                    <a:pt x="1556" y="1823"/>
                  </a:lnTo>
                  <a:lnTo>
                    <a:pt x="1550" y="1835"/>
                  </a:lnTo>
                  <a:lnTo>
                    <a:pt x="1544" y="1850"/>
                  </a:lnTo>
                  <a:lnTo>
                    <a:pt x="1536" y="1862"/>
                  </a:lnTo>
                  <a:lnTo>
                    <a:pt x="1531" y="1877"/>
                  </a:lnTo>
                  <a:lnTo>
                    <a:pt x="1517" y="1879"/>
                  </a:lnTo>
                  <a:lnTo>
                    <a:pt x="1505" y="1881"/>
                  </a:lnTo>
                  <a:lnTo>
                    <a:pt x="1505" y="1866"/>
                  </a:lnTo>
                  <a:lnTo>
                    <a:pt x="1507" y="1852"/>
                  </a:lnTo>
                  <a:lnTo>
                    <a:pt x="1511" y="1839"/>
                  </a:lnTo>
                  <a:lnTo>
                    <a:pt x="1517" y="1827"/>
                  </a:lnTo>
                  <a:lnTo>
                    <a:pt x="1521" y="1815"/>
                  </a:lnTo>
                  <a:lnTo>
                    <a:pt x="1527" y="1804"/>
                  </a:lnTo>
                  <a:lnTo>
                    <a:pt x="1533" y="1792"/>
                  </a:lnTo>
                  <a:lnTo>
                    <a:pt x="1538" y="1782"/>
                  </a:lnTo>
                  <a:lnTo>
                    <a:pt x="1533" y="1780"/>
                  </a:lnTo>
                  <a:lnTo>
                    <a:pt x="1531" y="1780"/>
                  </a:lnTo>
                  <a:lnTo>
                    <a:pt x="1523" y="1792"/>
                  </a:lnTo>
                  <a:lnTo>
                    <a:pt x="1519" y="1804"/>
                  </a:lnTo>
                  <a:lnTo>
                    <a:pt x="1513" y="1812"/>
                  </a:lnTo>
                  <a:lnTo>
                    <a:pt x="1511" y="1821"/>
                  </a:lnTo>
                  <a:lnTo>
                    <a:pt x="1507" y="1831"/>
                  </a:lnTo>
                  <a:lnTo>
                    <a:pt x="1503" y="1844"/>
                  </a:lnTo>
                  <a:lnTo>
                    <a:pt x="1496" y="1860"/>
                  </a:lnTo>
                  <a:lnTo>
                    <a:pt x="1490" y="1883"/>
                  </a:lnTo>
                  <a:lnTo>
                    <a:pt x="1476" y="1885"/>
                  </a:lnTo>
                  <a:lnTo>
                    <a:pt x="1465" y="1889"/>
                  </a:lnTo>
                  <a:lnTo>
                    <a:pt x="1467" y="1874"/>
                  </a:lnTo>
                  <a:lnTo>
                    <a:pt x="1470" y="1858"/>
                  </a:lnTo>
                  <a:lnTo>
                    <a:pt x="1474" y="1843"/>
                  </a:lnTo>
                  <a:lnTo>
                    <a:pt x="1480" y="1829"/>
                  </a:lnTo>
                  <a:lnTo>
                    <a:pt x="1482" y="1815"/>
                  </a:lnTo>
                  <a:lnTo>
                    <a:pt x="1486" y="1806"/>
                  </a:lnTo>
                  <a:lnTo>
                    <a:pt x="1488" y="1796"/>
                  </a:lnTo>
                  <a:lnTo>
                    <a:pt x="1490" y="1794"/>
                  </a:lnTo>
                  <a:lnTo>
                    <a:pt x="1480" y="1810"/>
                  </a:lnTo>
                  <a:lnTo>
                    <a:pt x="1474" y="1825"/>
                  </a:lnTo>
                  <a:lnTo>
                    <a:pt x="1469" y="1841"/>
                  </a:lnTo>
                  <a:lnTo>
                    <a:pt x="1465" y="1858"/>
                  </a:lnTo>
                  <a:lnTo>
                    <a:pt x="1457" y="1870"/>
                  </a:lnTo>
                  <a:lnTo>
                    <a:pt x="1451" y="1881"/>
                  </a:lnTo>
                  <a:lnTo>
                    <a:pt x="1439" y="1891"/>
                  </a:lnTo>
                  <a:lnTo>
                    <a:pt x="1424" y="1899"/>
                  </a:lnTo>
                  <a:lnTo>
                    <a:pt x="1424" y="1883"/>
                  </a:lnTo>
                  <a:lnTo>
                    <a:pt x="1430" y="1870"/>
                  </a:lnTo>
                  <a:lnTo>
                    <a:pt x="1436" y="1856"/>
                  </a:lnTo>
                  <a:lnTo>
                    <a:pt x="1441" y="1843"/>
                  </a:lnTo>
                  <a:lnTo>
                    <a:pt x="1445" y="1829"/>
                  </a:lnTo>
                  <a:lnTo>
                    <a:pt x="1451" y="1815"/>
                  </a:lnTo>
                  <a:lnTo>
                    <a:pt x="1453" y="1804"/>
                  </a:lnTo>
                  <a:lnTo>
                    <a:pt x="1455" y="1792"/>
                  </a:lnTo>
                  <a:lnTo>
                    <a:pt x="1443" y="1808"/>
                  </a:lnTo>
                  <a:lnTo>
                    <a:pt x="1438" y="1825"/>
                  </a:lnTo>
                  <a:lnTo>
                    <a:pt x="1432" y="1843"/>
                  </a:lnTo>
                  <a:lnTo>
                    <a:pt x="1428" y="1862"/>
                  </a:lnTo>
                  <a:lnTo>
                    <a:pt x="1420" y="1877"/>
                  </a:lnTo>
                  <a:lnTo>
                    <a:pt x="1412" y="1891"/>
                  </a:lnTo>
                  <a:lnTo>
                    <a:pt x="1399" y="1903"/>
                  </a:lnTo>
                  <a:lnTo>
                    <a:pt x="1383" y="1908"/>
                  </a:lnTo>
                  <a:lnTo>
                    <a:pt x="1383" y="1893"/>
                  </a:lnTo>
                  <a:lnTo>
                    <a:pt x="1387" y="1879"/>
                  </a:lnTo>
                  <a:lnTo>
                    <a:pt x="1391" y="1866"/>
                  </a:lnTo>
                  <a:lnTo>
                    <a:pt x="1397" y="1854"/>
                  </a:lnTo>
                  <a:lnTo>
                    <a:pt x="1401" y="1841"/>
                  </a:lnTo>
                  <a:lnTo>
                    <a:pt x="1406" y="1829"/>
                  </a:lnTo>
                  <a:lnTo>
                    <a:pt x="1412" y="1817"/>
                  </a:lnTo>
                  <a:lnTo>
                    <a:pt x="1418" y="1806"/>
                  </a:lnTo>
                  <a:lnTo>
                    <a:pt x="1414" y="1806"/>
                  </a:lnTo>
                  <a:lnTo>
                    <a:pt x="1412" y="1806"/>
                  </a:lnTo>
                  <a:lnTo>
                    <a:pt x="1406" y="1817"/>
                  </a:lnTo>
                  <a:lnTo>
                    <a:pt x="1401" y="1831"/>
                  </a:lnTo>
                  <a:lnTo>
                    <a:pt x="1395" y="1844"/>
                  </a:lnTo>
                  <a:lnTo>
                    <a:pt x="1389" y="1858"/>
                  </a:lnTo>
                  <a:lnTo>
                    <a:pt x="1383" y="1870"/>
                  </a:lnTo>
                  <a:lnTo>
                    <a:pt x="1377" y="1883"/>
                  </a:lnTo>
                  <a:lnTo>
                    <a:pt x="1372" y="1897"/>
                  </a:lnTo>
                  <a:lnTo>
                    <a:pt x="1368" y="1914"/>
                  </a:lnTo>
                  <a:lnTo>
                    <a:pt x="1358" y="1916"/>
                  </a:lnTo>
                  <a:lnTo>
                    <a:pt x="1348" y="1922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4" name="Freeform 14"/>
            <p:cNvSpPr>
              <a:spLocks/>
            </p:cNvSpPr>
            <p:nvPr/>
          </p:nvSpPr>
          <p:spPr bwMode="auto">
            <a:xfrm>
              <a:off x="3364" y="3385"/>
              <a:ext cx="7" cy="5"/>
            </a:xfrm>
            <a:custGeom>
              <a:avLst/>
              <a:gdLst>
                <a:gd name="T0" fmla="*/ 0 w 14"/>
                <a:gd name="T1" fmla="*/ 1 h 9"/>
                <a:gd name="T2" fmla="*/ 0 w 14"/>
                <a:gd name="T3" fmla="*/ 1 h 9"/>
                <a:gd name="T4" fmla="*/ 1 w 14"/>
                <a:gd name="T5" fmla="*/ 0 h 9"/>
                <a:gd name="T6" fmla="*/ 1 w 14"/>
                <a:gd name="T7" fmla="*/ 0 h 9"/>
                <a:gd name="T8" fmla="*/ 1 w 14"/>
                <a:gd name="T9" fmla="*/ 0 h 9"/>
                <a:gd name="T10" fmla="*/ 1 w 14"/>
                <a:gd name="T11" fmla="*/ 1 h 9"/>
                <a:gd name="T12" fmla="*/ 0 w 14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9"/>
                <a:gd name="T23" fmla="*/ 14 w 1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9">
                  <a:moveTo>
                    <a:pt x="0" y="9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8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5" name="Freeform 15"/>
            <p:cNvSpPr>
              <a:spLocks/>
            </p:cNvSpPr>
            <p:nvPr/>
          </p:nvSpPr>
          <p:spPr bwMode="auto">
            <a:xfrm>
              <a:off x="3375" y="3370"/>
              <a:ext cx="32" cy="5"/>
            </a:xfrm>
            <a:custGeom>
              <a:avLst/>
              <a:gdLst>
                <a:gd name="T0" fmla="*/ 0 w 64"/>
                <a:gd name="T1" fmla="*/ 1 h 10"/>
                <a:gd name="T2" fmla="*/ 0 w 64"/>
                <a:gd name="T3" fmla="*/ 1 h 10"/>
                <a:gd name="T4" fmla="*/ 0 w 64"/>
                <a:gd name="T5" fmla="*/ 1 h 10"/>
                <a:gd name="T6" fmla="*/ 1 w 64"/>
                <a:gd name="T7" fmla="*/ 0 h 10"/>
                <a:gd name="T8" fmla="*/ 1 w 64"/>
                <a:gd name="T9" fmla="*/ 0 h 10"/>
                <a:gd name="T10" fmla="*/ 1 w 64"/>
                <a:gd name="T11" fmla="*/ 0 h 10"/>
                <a:gd name="T12" fmla="*/ 1 w 64"/>
                <a:gd name="T13" fmla="*/ 0 h 10"/>
                <a:gd name="T14" fmla="*/ 1 w 64"/>
                <a:gd name="T15" fmla="*/ 0 h 10"/>
                <a:gd name="T16" fmla="*/ 1 w 64"/>
                <a:gd name="T17" fmla="*/ 1 h 10"/>
                <a:gd name="T18" fmla="*/ 1 w 64"/>
                <a:gd name="T19" fmla="*/ 1 h 10"/>
                <a:gd name="T20" fmla="*/ 1 w 64"/>
                <a:gd name="T21" fmla="*/ 1 h 10"/>
                <a:gd name="T22" fmla="*/ 1 w 64"/>
                <a:gd name="T23" fmla="*/ 1 h 10"/>
                <a:gd name="T24" fmla="*/ 0 w 64"/>
                <a:gd name="T25" fmla="*/ 1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10"/>
                <a:gd name="T41" fmla="*/ 64 w 64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10">
                  <a:moveTo>
                    <a:pt x="0" y="10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15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2"/>
                  </a:lnTo>
                  <a:lnTo>
                    <a:pt x="46" y="8"/>
                  </a:lnTo>
                  <a:lnTo>
                    <a:pt x="29" y="10"/>
                  </a:lnTo>
                  <a:lnTo>
                    <a:pt x="13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6" name="Freeform 16"/>
            <p:cNvSpPr>
              <a:spLocks/>
            </p:cNvSpPr>
            <p:nvPr/>
          </p:nvSpPr>
          <p:spPr bwMode="auto">
            <a:xfrm>
              <a:off x="2864" y="3348"/>
              <a:ext cx="27" cy="26"/>
            </a:xfrm>
            <a:custGeom>
              <a:avLst/>
              <a:gdLst>
                <a:gd name="T0" fmla="*/ 0 w 55"/>
                <a:gd name="T1" fmla="*/ 1 h 50"/>
                <a:gd name="T2" fmla="*/ 0 w 55"/>
                <a:gd name="T3" fmla="*/ 1 h 50"/>
                <a:gd name="T4" fmla="*/ 0 w 55"/>
                <a:gd name="T5" fmla="*/ 1 h 50"/>
                <a:gd name="T6" fmla="*/ 0 w 55"/>
                <a:gd name="T7" fmla="*/ 1 h 50"/>
                <a:gd name="T8" fmla="*/ 0 w 55"/>
                <a:gd name="T9" fmla="*/ 0 h 50"/>
                <a:gd name="T10" fmla="*/ 0 w 55"/>
                <a:gd name="T11" fmla="*/ 1 h 50"/>
                <a:gd name="T12" fmla="*/ 0 w 55"/>
                <a:gd name="T13" fmla="*/ 1 h 50"/>
                <a:gd name="T14" fmla="*/ 0 w 55"/>
                <a:gd name="T15" fmla="*/ 1 h 50"/>
                <a:gd name="T16" fmla="*/ 0 w 55"/>
                <a:gd name="T17" fmla="*/ 1 h 50"/>
                <a:gd name="T18" fmla="*/ 0 w 55"/>
                <a:gd name="T19" fmla="*/ 1 h 50"/>
                <a:gd name="T20" fmla="*/ 0 w 55"/>
                <a:gd name="T21" fmla="*/ 1 h 50"/>
                <a:gd name="T22" fmla="*/ 0 w 55"/>
                <a:gd name="T23" fmla="*/ 1 h 50"/>
                <a:gd name="T24" fmla="*/ 0 w 55"/>
                <a:gd name="T25" fmla="*/ 1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50"/>
                <a:gd name="T41" fmla="*/ 55 w 55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50">
                  <a:moveTo>
                    <a:pt x="0" y="50"/>
                  </a:moveTo>
                  <a:lnTo>
                    <a:pt x="8" y="33"/>
                  </a:lnTo>
                  <a:lnTo>
                    <a:pt x="22" y="17"/>
                  </a:lnTo>
                  <a:lnTo>
                    <a:pt x="39" y="4"/>
                  </a:lnTo>
                  <a:lnTo>
                    <a:pt x="55" y="0"/>
                  </a:lnTo>
                  <a:lnTo>
                    <a:pt x="49" y="10"/>
                  </a:lnTo>
                  <a:lnTo>
                    <a:pt x="45" y="19"/>
                  </a:lnTo>
                  <a:lnTo>
                    <a:pt x="41" y="25"/>
                  </a:lnTo>
                  <a:lnTo>
                    <a:pt x="37" y="33"/>
                  </a:lnTo>
                  <a:lnTo>
                    <a:pt x="30" y="35"/>
                  </a:lnTo>
                  <a:lnTo>
                    <a:pt x="22" y="41"/>
                  </a:lnTo>
                  <a:lnTo>
                    <a:pt x="12" y="44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7" name="Freeform 17"/>
            <p:cNvSpPr>
              <a:spLocks/>
            </p:cNvSpPr>
            <p:nvPr/>
          </p:nvSpPr>
          <p:spPr bwMode="auto">
            <a:xfrm>
              <a:off x="3383" y="3360"/>
              <a:ext cx="62" cy="7"/>
            </a:xfrm>
            <a:custGeom>
              <a:avLst/>
              <a:gdLst>
                <a:gd name="T0" fmla="*/ 1 w 124"/>
                <a:gd name="T1" fmla="*/ 1 h 14"/>
                <a:gd name="T2" fmla="*/ 1 w 124"/>
                <a:gd name="T3" fmla="*/ 1 h 14"/>
                <a:gd name="T4" fmla="*/ 1 w 124"/>
                <a:gd name="T5" fmla="*/ 1 h 14"/>
                <a:gd name="T6" fmla="*/ 1 w 124"/>
                <a:gd name="T7" fmla="*/ 1 h 14"/>
                <a:gd name="T8" fmla="*/ 1 w 124"/>
                <a:gd name="T9" fmla="*/ 1 h 14"/>
                <a:gd name="T10" fmla="*/ 1 w 124"/>
                <a:gd name="T11" fmla="*/ 1 h 14"/>
                <a:gd name="T12" fmla="*/ 0 w 124"/>
                <a:gd name="T13" fmla="*/ 1 h 14"/>
                <a:gd name="T14" fmla="*/ 0 w 124"/>
                <a:gd name="T15" fmla="*/ 1 h 14"/>
                <a:gd name="T16" fmla="*/ 0 w 124"/>
                <a:gd name="T17" fmla="*/ 0 h 14"/>
                <a:gd name="T18" fmla="*/ 1 w 124"/>
                <a:gd name="T19" fmla="*/ 0 h 14"/>
                <a:gd name="T20" fmla="*/ 1 w 124"/>
                <a:gd name="T21" fmla="*/ 0 h 14"/>
                <a:gd name="T22" fmla="*/ 1 w 124"/>
                <a:gd name="T23" fmla="*/ 0 h 14"/>
                <a:gd name="T24" fmla="*/ 1 w 124"/>
                <a:gd name="T25" fmla="*/ 0 h 14"/>
                <a:gd name="T26" fmla="*/ 1 w 124"/>
                <a:gd name="T27" fmla="*/ 0 h 14"/>
                <a:gd name="T28" fmla="*/ 1 w 124"/>
                <a:gd name="T29" fmla="*/ 1 h 14"/>
                <a:gd name="T30" fmla="*/ 1 w 124"/>
                <a:gd name="T31" fmla="*/ 1 h 14"/>
                <a:gd name="T32" fmla="*/ 1 w 124"/>
                <a:gd name="T33" fmla="*/ 1 h 14"/>
                <a:gd name="T34" fmla="*/ 1 w 124"/>
                <a:gd name="T35" fmla="*/ 1 h 14"/>
                <a:gd name="T36" fmla="*/ 1 w 124"/>
                <a:gd name="T37" fmla="*/ 1 h 14"/>
                <a:gd name="T38" fmla="*/ 1 w 124"/>
                <a:gd name="T39" fmla="*/ 1 h 14"/>
                <a:gd name="T40" fmla="*/ 1 w 124"/>
                <a:gd name="T41" fmla="*/ 1 h 14"/>
                <a:gd name="T42" fmla="*/ 1 w 124"/>
                <a:gd name="T43" fmla="*/ 1 h 14"/>
                <a:gd name="T44" fmla="*/ 1 w 124"/>
                <a:gd name="T45" fmla="*/ 1 h 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4"/>
                <a:gd name="T70" fmla="*/ 0 h 14"/>
                <a:gd name="T71" fmla="*/ 124 w 124"/>
                <a:gd name="T72" fmla="*/ 14 h 1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4" h="14">
                  <a:moveTo>
                    <a:pt x="80" y="14"/>
                  </a:moveTo>
                  <a:lnTo>
                    <a:pt x="68" y="12"/>
                  </a:lnTo>
                  <a:lnTo>
                    <a:pt x="56" y="12"/>
                  </a:lnTo>
                  <a:lnTo>
                    <a:pt x="47" y="10"/>
                  </a:lnTo>
                  <a:lnTo>
                    <a:pt x="37" y="10"/>
                  </a:lnTo>
                  <a:lnTo>
                    <a:pt x="18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62" y="0"/>
                  </a:lnTo>
                  <a:lnTo>
                    <a:pt x="76" y="0"/>
                  </a:lnTo>
                  <a:lnTo>
                    <a:pt x="91" y="2"/>
                  </a:lnTo>
                  <a:lnTo>
                    <a:pt x="107" y="2"/>
                  </a:lnTo>
                  <a:lnTo>
                    <a:pt x="124" y="4"/>
                  </a:lnTo>
                  <a:lnTo>
                    <a:pt x="120" y="6"/>
                  </a:lnTo>
                  <a:lnTo>
                    <a:pt x="116" y="8"/>
                  </a:lnTo>
                  <a:lnTo>
                    <a:pt x="109" y="8"/>
                  </a:lnTo>
                  <a:lnTo>
                    <a:pt x="103" y="8"/>
                  </a:lnTo>
                  <a:lnTo>
                    <a:pt x="91" y="10"/>
                  </a:lnTo>
                  <a:lnTo>
                    <a:pt x="80" y="14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8" name="Freeform 18"/>
            <p:cNvSpPr>
              <a:spLocks/>
            </p:cNvSpPr>
            <p:nvPr/>
          </p:nvSpPr>
          <p:spPr bwMode="auto">
            <a:xfrm>
              <a:off x="2573" y="3315"/>
              <a:ext cx="19" cy="43"/>
            </a:xfrm>
            <a:custGeom>
              <a:avLst/>
              <a:gdLst>
                <a:gd name="T0" fmla="*/ 1 w 38"/>
                <a:gd name="T1" fmla="*/ 1 h 85"/>
                <a:gd name="T2" fmla="*/ 1 w 38"/>
                <a:gd name="T3" fmla="*/ 1 h 85"/>
                <a:gd name="T4" fmla="*/ 1 w 38"/>
                <a:gd name="T5" fmla="*/ 1 h 85"/>
                <a:gd name="T6" fmla="*/ 0 w 38"/>
                <a:gd name="T7" fmla="*/ 1 h 85"/>
                <a:gd name="T8" fmla="*/ 0 w 38"/>
                <a:gd name="T9" fmla="*/ 1 h 85"/>
                <a:gd name="T10" fmla="*/ 0 w 38"/>
                <a:gd name="T11" fmla="*/ 1 h 85"/>
                <a:gd name="T12" fmla="*/ 1 w 38"/>
                <a:gd name="T13" fmla="*/ 1 h 85"/>
                <a:gd name="T14" fmla="*/ 1 w 38"/>
                <a:gd name="T15" fmla="*/ 1 h 85"/>
                <a:gd name="T16" fmla="*/ 1 w 38"/>
                <a:gd name="T17" fmla="*/ 0 h 85"/>
                <a:gd name="T18" fmla="*/ 1 w 38"/>
                <a:gd name="T19" fmla="*/ 1 h 85"/>
                <a:gd name="T20" fmla="*/ 1 w 38"/>
                <a:gd name="T21" fmla="*/ 1 h 85"/>
                <a:gd name="T22" fmla="*/ 1 w 38"/>
                <a:gd name="T23" fmla="*/ 1 h 85"/>
                <a:gd name="T24" fmla="*/ 1 w 38"/>
                <a:gd name="T25" fmla="*/ 1 h 85"/>
                <a:gd name="T26" fmla="*/ 1 w 38"/>
                <a:gd name="T27" fmla="*/ 1 h 85"/>
                <a:gd name="T28" fmla="*/ 1 w 38"/>
                <a:gd name="T29" fmla="*/ 1 h 85"/>
                <a:gd name="T30" fmla="*/ 1 w 38"/>
                <a:gd name="T31" fmla="*/ 1 h 85"/>
                <a:gd name="T32" fmla="*/ 1 w 38"/>
                <a:gd name="T33" fmla="*/ 1 h 85"/>
                <a:gd name="T34" fmla="*/ 1 w 38"/>
                <a:gd name="T35" fmla="*/ 1 h 85"/>
                <a:gd name="T36" fmla="*/ 1 w 38"/>
                <a:gd name="T37" fmla="*/ 1 h 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8"/>
                <a:gd name="T58" fmla="*/ 0 h 85"/>
                <a:gd name="T59" fmla="*/ 38 w 38"/>
                <a:gd name="T60" fmla="*/ 85 h 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8" h="85">
                  <a:moveTo>
                    <a:pt x="23" y="85"/>
                  </a:moveTo>
                  <a:lnTo>
                    <a:pt x="11" y="77"/>
                  </a:lnTo>
                  <a:lnTo>
                    <a:pt x="2" y="72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2" y="10"/>
                  </a:lnTo>
                  <a:lnTo>
                    <a:pt x="9" y="0"/>
                  </a:lnTo>
                  <a:lnTo>
                    <a:pt x="13" y="4"/>
                  </a:lnTo>
                  <a:lnTo>
                    <a:pt x="17" y="12"/>
                  </a:lnTo>
                  <a:lnTo>
                    <a:pt x="21" y="21"/>
                  </a:lnTo>
                  <a:lnTo>
                    <a:pt x="25" y="35"/>
                  </a:lnTo>
                  <a:lnTo>
                    <a:pt x="27" y="46"/>
                  </a:lnTo>
                  <a:lnTo>
                    <a:pt x="31" y="58"/>
                  </a:lnTo>
                  <a:lnTo>
                    <a:pt x="35" y="70"/>
                  </a:lnTo>
                  <a:lnTo>
                    <a:pt x="38" y="83"/>
                  </a:lnTo>
                  <a:lnTo>
                    <a:pt x="29" y="83"/>
                  </a:lnTo>
                  <a:lnTo>
                    <a:pt x="23" y="85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79" name="Freeform 19"/>
            <p:cNvSpPr>
              <a:spLocks/>
            </p:cNvSpPr>
            <p:nvPr/>
          </p:nvSpPr>
          <p:spPr bwMode="auto">
            <a:xfrm>
              <a:off x="2895" y="3329"/>
              <a:ext cx="15" cy="29"/>
            </a:xfrm>
            <a:custGeom>
              <a:avLst/>
              <a:gdLst>
                <a:gd name="T0" fmla="*/ 0 w 31"/>
                <a:gd name="T1" fmla="*/ 1 h 58"/>
                <a:gd name="T2" fmla="*/ 0 w 31"/>
                <a:gd name="T3" fmla="*/ 1 h 58"/>
                <a:gd name="T4" fmla="*/ 0 w 31"/>
                <a:gd name="T5" fmla="*/ 1 h 58"/>
                <a:gd name="T6" fmla="*/ 0 w 31"/>
                <a:gd name="T7" fmla="*/ 1 h 58"/>
                <a:gd name="T8" fmla="*/ 0 w 31"/>
                <a:gd name="T9" fmla="*/ 0 h 58"/>
                <a:gd name="T10" fmla="*/ 0 w 31"/>
                <a:gd name="T11" fmla="*/ 1 h 58"/>
                <a:gd name="T12" fmla="*/ 0 w 31"/>
                <a:gd name="T13" fmla="*/ 1 h 58"/>
                <a:gd name="T14" fmla="*/ 0 w 31"/>
                <a:gd name="T15" fmla="*/ 1 h 58"/>
                <a:gd name="T16" fmla="*/ 0 w 31"/>
                <a:gd name="T17" fmla="*/ 1 h 58"/>
                <a:gd name="T18" fmla="*/ 0 w 31"/>
                <a:gd name="T19" fmla="*/ 1 h 58"/>
                <a:gd name="T20" fmla="*/ 0 w 31"/>
                <a:gd name="T21" fmla="*/ 1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58"/>
                <a:gd name="T35" fmla="*/ 31 w 31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58">
                  <a:moveTo>
                    <a:pt x="0" y="58"/>
                  </a:moveTo>
                  <a:lnTo>
                    <a:pt x="0" y="37"/>
                  </a:lnTo>
                  <a:lnTo>
                    <a:pt x="3" y="19"/>
                  </a:lnTo>
                  <a:lnTo>
                    <a:pt x="13" y="6"/>
                  </a:lnTo>
                  <a:lnTo>
                    <a:pt x="31" y="0"/>
                  </a:lnTo>
                  <a:lnTo>
                    <a:pt x="27" y="12"/>
                  </a:lnTo>
                  <a:lnTo>
                    <a:pt x="23" y="27"/>
                  </a:lnTo>
                  <a:lnTo>
                    <a:pt x="19" y="39"/>
                  </a:lnTo>
                  <a:lnTo>
                    <a:pt x="17" y="54"/>
                  </a:lnTo>
                  <a:lnTo>
                    <a:pt x="7" y="5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0" name="Freeform 20"/>
            <p:cNvSpPr>
              <a:spLocks/>
            </p:cNvSpPr>
            <p:nvPr/>
          </p:nvSpPr>
          <p:spPr bwMode="auto">
            <a:xfrm>
              <a:off x="3387" y="3346"/>
              <a:ext cx="95" cy="11"/>
            </a:xfrm>
            <a:custGeom>
              <a:avLst/>
              <a:gdLst>
                <a:gd name="T0" fmla="*/ 1 w 190"/>
                <a:gd name="T1" fmla="*/ 1 h 21"/>
                <a:gd name="T2" fmla="*/ 1 w 190"/>
                <a:gd name="T3" fmla="*/ 1 h 21"/>
                <a:gd name="T4" fmla="*/ 1 w 190"/>
                <a:gd name="T5" fmla="*/ 1 h 21"/>
                <a:gd name="T6" fmla="*/ 1 w 190"/>
                <a:gd name="T7" fmla="*/ 1 h 21"/>
                <a:gd name="T8" fmla="*/ 1 w 190"/>
                <a:gd name="T9" fmla="*/ 1 h 21"/>
                <a:gd name="T10" fmla="*/ 1 w 190"/>
                <a:gd name="T11" fmla="*/ 1 h 21"/>
                <a:gd name="T12" fmla="*/ 1 w 190"/>
                <a:gd name="T13" fmla="*/ 1 h 21"/>
                <a:gd name="T14" fmla="*/ 1 w 190"/>
                <a:gd name="T15" fmla="*/ 1 h 21"/>
                <a:gd name="T16" fmla="*/ 0 w 190"/>
                <a:gd name="T17" fmla="*/ 1 h 21"/>
                <a:gd name="T18" fmla="*/ 1 w 190"/>
                <a:gd name="T19" fmla="*/ 1 h 21"/>
                <a:gd name="T20" fmla="*/ 1 w 190"/>
                <a:gd name="T21" fmla="*/ 1 h 21"/>
                <a:gd name="T22" fmla="*/ 1 w 190"/>
                <a:gd name="T23" fmla="*/ 1 h 21"/>
                <a:gd name="T24" fmla="*/ 1 w 190"/>
                <a:gd name="T25" fmla="*/ 0 h 21"/>
                <a:gd name="T26" fmla="*/ 1 w 190"/>
                <a:gd name="T27" fmla="*/ 0 h 21"/>
                <a:gd name="T28" fmla="*/ 1 w 190"/>
                <a:gd name="T29" fmla="*/ 1 h 21"/>
                <a:gd name="T30" fmla="*/ 1 w 190"/>
                <a:gd name="T31" fmla="*/ 1 h 21"/>
                <a:gd name="T32" fmla="*/ 1 w 190"/>
                <a:gd name="T33" fmla="*/ 1 h 21"/>
                <a:gd name="T34" fmla="*/ 1 w 190"/>
                <a:gd name="T35" fmla="*/ 1 h 21"/>
                <a:gd name="T36" fmla="*/ 1 w 190"/>
                <a:gd name="T37" fmla="*/ 1 h 21"/>
                <a:gd name="T38" fmla="*/ 1 w 190"/>
                <a:gd name="T39" fmla="*/ 1 h 21"/>
                <a:gd name="T40" fmla="*/ 1 w 190"/>
                <a:gd name="T41" fmla="*/ 1 h 21"/>
                <a:gd name="T42" fmla="*/ 1 w 190"/>
                <a:gd name="T43" fmla="*/ 1 h 21"/>
                <a:gd name="T44" fmla="*/ 1 w 190"/>
                <a:gd name="T45" fmla="*/ 1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0"/>
                <a:gd name="T70" fmla="*/ 0 h 21"/>
                <a:gd name="T71" fmla="*/ 190 w 190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0" h="21">
                  <a:moveTo>
                    <a:pt x="116" y="21"/>
                  </a:moveTo>
                  <a:lnTo>
                    <a:pt x="99" y="19"/>
                  </a:lnTo>
                  <a:lnTo>
                    <a:pt x="85" y="17"/>
                  </a:lnTo>
                  <a:lnTo>
                    <a:pt x="70" y="17"/>
                  </a:lnTo>
                  <a:lnTo>
                    <a:pt x="56" y="17"/>
                  </a:lnTo>
                  <a:lnTo>
                    <a:pt x="40" y="15"/>
                  </a:lnTo>
                  <a:lnTo>
                    <a:pt x="27" y="14"/>
                  </a:lnTo>
                  <a:lnTo>
                    <a:pt x="13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21" y="2"/>
                  </a:lnTo>
                  <a:lnTo>
                    <a:pt x="44" y="0"/>
                  </a:lnTo>
                  <a:lnTo>
                    <a:pt x="70" y="0"/>
                  </a:lnTo>
                  <a:lnTo>
                    <a:pt x="99" y="2"/>
                  </a:lnTo>
                  <a:lnTo>
                    <a:pt x="124" y="2"/>
                  </a:lnTo>
                  <a:lnTo>
                    <a:pt x="151" y="4"/>
                  </a:lnTo>
                  <a:lnTo>
                    <a:pt x="172" y="8"/>
                  </a:lnTo>
                  <a:lnTo>
                    <a:pt x="190" y="14"/>
                  </a:lnTo>
                  <a:lnTo>
                    <a:pt x="168" y="17"/>
                  </a:lnTo>
                  <a:lnTo>
                    <a:pt x="151" y="19"/>
                  </a:lnTo>
                  <a:lnTo>
                    <a:pt x="132" y="19"/>
                  </a:lnTo>
                  <a:lnTo>
                    <a:pt x="116" y="21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1" name="Freeform 21"/>
            <p:cNvSpPr>
              <a:spLocks/>
            </p:cNvSpPr>
            <p:nvPr/>
          </p:nvSpPr>
          <p:spPr bwMode="auto">
            <a:xfrm>
              <a:off x="2910" y="3313"/>
              <a:ext cx="16" cy="40"/>
            </a:xfrm>
            <a:custGeom>
              <a:avLst/>
              <a:gdLst>
                <a:gd name="T0" fmla="*/ 0 w 31"/>
                <a:gd name="T1" fmla="*/ 0 h 82"/>
                <a:gd name="T2" fmla="*/ 0 w 31"/>
                <a:gd name="T3" fmla="*/ 0 h 82"/>
                <a:gd name="T4" fmla="*/ 1 w 31"/>
                <a:gd name="T5" fmla="*/ 0 h 82"/>
                <a:gd name="T6" fmla="*/ 1 w 31"/>
                <a:gd name="T7" fmla="*/ 0 h 82"/>
                <a:gd name="T8" fmla="*/ 1 w 31"/>
                <a:gd name="T9" fmla="*/ 0 h 82"/>
                <a:gd name="T10" fmla="*/ 1 w 31"/>
                <a:gd name="T11" fmla="*/ 0 h 82"/>
                <a:gd name="T12" fmla="*/ 1 w 31"/>
                <a:gd name="T13" fmla="*/ 0 h 82"/>
                <a:gd name="T14" fmla="*/ 1 w 31"/>
                <a:gd name="T15" fmla="*/ 0 h 82"/>
                <a:gd name="T16" fmla="*/ 1 w 31"/>
                <a:gd name="T17" fmla="*/ 0 h 82"/>
                <a:gd name="T18" fmla="*/ 1 w 31"/>
                <a:gd name="T19" fmla="*/ 0 h 82"/>
                <a:gd name="T20" fmla="*/ 1 w 31"/>
                <a:gd name="T21" fmla="*/ 0 h 82"/>
                <a:gd name="T22" fmla="*/ 1 w 31"/>
                <a:gd name="T23" fmla="*/ 0 h 82"/>
                <a:gd name="T24" fmla="*/ 1 w 31"/>
                <a:gd name="T25" fmla="*/ 0 h 82"/>
                <a:gd name="T26" fmla="*/ 1 w 31"/>
                <a:gd name="T27" fmla="*/ 0 h 82"/>
                <a:gd name="T28" fmla="*/ 1 w 31"/>
                <a:gd name="T29" fmla="*/ 0 h 82"/>
                <a:gd name="T30" fmla="*/ 1 w 31"/>
                <a:gd name="T31" fmla="*/ 0 h 82"/>
                <a:gd name="T32" fmla="*/ 0 w 31"/>
                <a:gd name="T33" fmla="*/ 0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82"/>
                <a:gd name="T53" fmla="*/ 31 w 31"/>
                <a:gd name="T54" fmla="*/ 82 h 8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82">
                  <a:moveTo>
                    <a:pt x="0" y="82"/>
                  </a:moveTo>
                  <a:lnTo>
                    <a:pt x="0" y="70"/>
                  </a:lnTo>
                  <a:lnTo>
                    <a:pt x="2" y="58"/>
                  </a:lnTo>
                  <a:lnTo>
                    <a:pt x="3" y="47"/>
                  </a:lnTo>
                  <a:lnTo>
                    <a:pt x="7" y="35"/>
                  </a:lnTo>
                  <a:lnTo>
                    <a:pt x="9" y="23"/>
                  </a:lnTo>
                  <a:lnTo>
                    <a:pt x="15" y="14"/>
                  </a:lnTo>
                  <a:lnTo>
                    <a:pt x="21" y="4"/>
                  </a:lnTo>
                  <a:lnTo>
                    <a:pt x="31" y="0"/>
                  </a:lnTo>
                  <a:lnTo>
                    <a:pt x="29" y="6"/>
                  </a:lnTo>
                  <a:lnTo>
                    <a:pt x="27" y="23"/>
                  </a:lnTo>
                  <a:lnTo>
                    <a:pt x="25" y="33"/>
                  </a:lnTo>
                  <a:lnTo>
                    <a:pt x="23" y="45"/>
                  </a:lnTo>
                  <a:lnTo>
                    <a:pt x="21" y="60"/>
                  </a:lnTo>
                  <a:lnTo>
                    <a:pt x="19" y="78"/>
                  </a:lnTo>
                  <a:lnTo>
                    <a:pt x="7" y="78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2" name="Freeform 22"/>
            <p:cNvSpPr>
              <a:spLocks/>
            </p:cNvSpPr>
            <p:nvPr/>
          </p:nvSpPr>
          <p:spPr bwMode="auto">
            <a:xfrm>
              <a:off x="3395" y="3331"/>
              <a:ext cx="103" cy="17"/>
            </a:xfrm>
            <a:custGeom>
              <a:avLst/>
              <a:gdLst>
                <a:gd name="T0" fmla="*/ 1 w 206"/>
                <a:gd name="T1" fmla="*/ 0 h 35"/>
                <a:gd name="T2" fmla="*/ 1 w 206"/>
                <a:gd name="T3" fmla="*/ 0 h 35"/>
                <a:gd name="T4" fmla="*/ 1 w 206"/>
                <a:gd name="T5" fmla="*/ 0 h 35"/>
                <a:gd name="T6" fmla="*/ 1 w 206"/>
                <a:gd name="T7" fmla="*/ 0 h 35"/>
                <a:gd name="T8" fmla="*/ 1 w 206"/>
                <a:gd name="T9" fmla="*/ 0 h 35"/>
                <a:gd name="T10" fmla="*/ 1 w 206"/>
                <a:gd name="T11" fmla="*/ 0 h 35"/>
                <a:gd name="T12" fmla="*/ 1 w 206"/>
                <a:gd name="T13" fmla="*/ 0 h 35"/>
                <a:gd name="T14" fmla="*/ 1 w 206"/>
                <a:gd name="T15" fmla="*/ 0 h 35"/>
                <a:gd name="T16" fmla="*/ 0 w 206"/>
                <a:gd name="T17" fmla="*/ 0 h 35"/>
                <a:gd name="T18" fmla="*/ 0 w 206"/>
                <a:gd name="T19" fmla="*/ 0 h 35"/>
                <a:gd name="T20" fmla="*/ 0 w 206"/>
                <a:gd name="T21" fmla="*/ 0 h 35"/>
                <a:gd name="T22" fmla="*/ 1 w 206"/>
                <a:gd name="T23" fmla="*/ 0 h 35"/>
                <a:gd name="T24" fmla="*/ 1 w 206"/>
                <a:gd name="T25" fmla="*/ 0 h 35"/>
                <a:gd name="T26" fmla="*/ 1 w 206"/>
                <a:gd name="T27" fmla="*/ 0 h 35"/>
                <a:gd name="T28" fmla="*/ 1 w 206"/>
                <a:gd name="T29" fmla="*/ 0 h 35"/>
                <a:gd name="T30" fmla="*/ 1 w 206"/>
                <a:gd name="T31" fmla="*/ 0 h 35"/>
                <a:gd name="T32" fmla="*/ 1 w 206"/>
                <a:gd name="T33" fmla="*/ 0 h 35"/>
                <a:gd name="T34" fmla="*/ 1 w 206"/>
                <a:gd name="T35" fmla="*/ 0 h 35"/>
                <a:gd name="T36" fmla="*/ 1 w 206"/>
                <a:gd name="T37" fmla="*/ 0 h 35"/>
                <a:gd name="T38" fmla="*/ 1 w 206"/>
                <a:gd name="T39" fmla="*/ 0 h 35"/>
                <a:gd name="T40" fmla="*/ 1 w 206"/>
                <a:gd name="T41" fmla="*/ 0 h 35"/>
                <a:gd name="T42" fmla="*/ 1 w 206"/>
                <a:gd name="T43" fmla="*/ 0 h 35"/>
                <a:gd name="T44" fmla="*/ 1 w 206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6"/>
                <a:gd name="T70" fmla="*/ 0 h 35"/>
                <a:gd name="T71" fmla="*/ 206 w 206"/>
                <a:gd name="T72" fmla="*/ 35 h 3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6" h="35">
                  <a:moveTo>
                    <a:pt x="179" y="35"/>
                  </a:moveTo>
                  <a:lnTo>
                    <a:pt x="157" y="33"/>
                  </a:lnTo>
                  <a:lnTo>
                    <a:pt x="136" y="33"/>
                  </a:lnTo>
                  <a:lnTo>
                    <a:pt x="111" y="31"/>
                  </a:lnTo>
                  <a:lnTo>
                    <a:pt x="88" y="31"/>
                  </a:lnTo>
                  <a:lnTo>
                    <a:pt x="62" y="27"/>
                  </a:lnTo>
                  <a:lnTo>
                    <a:pt x="39" y="25"/>
                  </a:lnTo>
                  <a:lnTo>
                    <a:pt x="16" y="21"/>
                  </a:lnTo>
                  <a:lnTo>
                    <a:pt x="0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lnTo>
                    <a:pt x="33" y="0"/>
                  </a:lnTo>
                  <a:lnTo>
                    <a:pt x="64" y="2"/>
                  </a:lnTo>
                  <a:lnTo>
                    <a:pt x="99" y="4"/>
                  </a:lnTo>
                  <a:lnTo>
                    <a:pt x="132" y="4"/>
                  </a:lnTo>
                  <a:lnTo>
                    <a:pt x="165" y="8"/>
                  </a:lnTo>
                  <a:lnTo>
                    <a:pt x="190" y="14"/>
                  </a:lnTo>
                  <a:lnTo>
                    <a:pt x="206" y="19"/>
                  </a:lnTo>
                  <a:lnTo>
                    <a:pt x="198" y="27"/>
                  </a:lnTo>
                  <a:lnTo>
                    <a:pt x="192" y="33"/>
                  </a:lnTo>
                  <a:lnTo>
                    <a:pt x="185" y="33"/>
                  </a:lnTo>
                  <a:lnTo>
                    <a:pt x="179" y="35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3" name="Freeform 23"/>
            <p:cNvSpPr>
              <a:spLocks/>
            </p:cNvSpPr>
            <p:nvPr/>
          </p:nvSpPr>
          <p:spPr bwMode="auto">
            <a:xfrm>
              <a:off x="2939" y="3306"/>
              <a:ext cx="11" cy="35"/>
            </a:xfrm>
            <a:custGeom>
              <a:avLst/>
              <a:gdLst>
                <a:gd name="T0" fmla="*/ 0 w 21"/>
                <a:gd name="T1" fmla="*/ 1 h 69"/>
                <a:gd name="T2" fmla="*/ 0 w 21"/>
                <a:gd name="T3" fmla="*/ 1 h 69"/>
                <a:gd name="T4" fmla="*/ 0 w 21"/>
                <a:gd name="T5" fmla="*/ 1 h 69"/>
                <a:gd name="T6" fmla="*/ 1 w 21"/>
                <a:gd name="T7" fmla="*/ 1 h 69"/>
                <a:gd name="T8" fmla="*/ 1 w 21"/>
                <a:gd name="T9" fmla="*/ 1 h 69"/>
                <a:gd name="T10" fmla="*/ 1 w 21"/>
                <a:gd name="T11" fmla="*/ 1 h 69"/>
                <a:gd name="T12" fmla="*/ 1 w 21"/>
                <a:gd name="T13" fmla="*/ 0 h 69"/>
                <a:gd name="T14" fmla="*/ 1 w 21"/>
                <a:gd name="T15" fmla="*/ 1 h 69"/>
                <a:gd name="T16" fmla="*/ 1 w 21"/>
                <a:gd name="T17" fmla="*/ 1 h 69"/>
                <a:gd name="T18" fmla="*/ 1 w 21"/>
                <a:gd name="T19" fmla="*/ 1 h 69"/>
                <a:gd name="T20" fmla="*/ 1 w 21"/>
                <a:gd name="T21" fmla="*/ 1 h 69"/>
                <a:gd name="T22" fmla="*/ 1 w 21"/>
                <a:gd name="T23" fmla="*/ 1 h 69"/>
                <a:gd name="T24" fmla="*/ 1 w 21"/>
                <a:gd name="T25" fmla="*/ 1 h 69"/>
                <a:gd name="T26" fmla="*/ 1 w 21"/>
                <a:gd name="T27" fmla="*/ 1 h 69"/>
                <a:gd name="T28" fmla="*/ 0 w 21"/>
                <a:gd name="T29" fmla="*/ 1 h 6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69"/>
                <a:gd name="T47" fmla="*/ 21 w 21"/>
                <a:gd name="T48" fmla="*/ 69 h 6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69">
                  <a:moveTo>
                    <a:pt x="0" y="69"/>
                  </a:moveTo>
                  <a:lnTo>
                    <a:pt x="0" y="60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6" y="29"/>
                  </a:lnTo>
                  <a:lnTo>
                    <a:pt x="11" y="9"/>
                  </a:lnTo>
                  <a:lnTo>
                    <a:pt x="21" y="0"/>
                  </a:lnTo>
                  <a:lnTo>
                    <a:pt x="19" y="3"/>
                  </a:lnTo>
                  <a:lnTo>
                    <a:pt x="17" y="13"/>
                  </a:lnTo>
                  <a:lnTo>
                    <a:pt x="15" y="23"/>
                  </a:lnTo>
                  <a:lnTo>
                    <a:pt x="13" y="38"/>
                  </a:lnTo>
                  <a:lnTo>
                    <a:pt x="9" y="50"/>
                  </a:lnTo>
                  <a:lnTo>
                    <a:pt x="6" y="62"/>
                  </a:lnTo>
                  <a:lnTo>
                    <a:pt x="2" y="67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4" name="Freeform 24"/>
            <p:cNvSpPr>
              <a:spLocks/>
            </p:cNvSpPr>
            <p:nvPr/>
          </p:nvSpPr>
          <p:spPr bwMode="auto">
            <a:xfrm>
              <a:off x="3385" y="3318"/>
              <a:ext cx="117" cy="17"/>
            </a:xfrm>
            <a:custGeom>
              <a:avLst/>
              <a:gdLst>
                <a:gd name="T0" fmla="*/ 1 w 233"/>
                <a:gd name="T1" fmla="*/ 1 h 33"/>
                <a:gd name="T2" fmla="*/ 1 w 233"/>
                <a:gd name="T3" fmla="*/ 1 h 33"/>
                <a:gd name="T4" fmla="*/ 1 w 233"/>
                <a:gd name="T5" fmla="*/ 1 h 33"/>
                <a:gd name="T6" fmla="*/ 1 w 233"/>
                <a:gd name="T7" fmla="*/ 1 h 33"/>
                <a:gd name="T8" fmla="*/ 1 w 233"/>
                <a:gd name="T9" fmla="*/ 1 h 33"/>
                <a:gd name="T10" fmla="*/ 1 w 233"/>
                <a:gd name="T11" fmla="*/ 1 h 33"/>
                <a:gd name="T12" fmla="*/ 1 w 233"/>
                <a:gd name="T13" fmla="*/ 1 h 33"/>
                <a:gd name="T14" fmla="*/ 1 w 233"/>
                <a:gd name="T15" fmla="*/ 1 h 33"/>
                <a:gd name="T16" fmla="*/ 0 w 233"/>
                <a:gd name="T17" fmla="*/ 1 h 33"/>
                <a:gd name="T18" fmla="*/ 0 w 233"/>
                <a:gd name="T19" fmla="*/ 1 h 33"/>
                <a:gd name="T20" fmla="*/ 1 w 233"/>
                <a:gd name="T21" fmla="*/ 0 h 33"/>
                <a:gd name="T22" fmla="*/ 1 w 233"/>
                <a:gd name="T23" fmla="*/ 0 h 33"/>
                <a:gd name="T24" fmla="*/ 1 w 233"/>
                <a:gd name="T25" fmla="*/ 0 h 33"/>
                <a:gd name="T26" fmla="*/ 1 w 233"/>
                <a:gd name="T27" fmla="*/ 0 h 33"/>
                <a:gd name="T28" fmla="*/ 1 w 233"/>
                <a:gd name="T29" fmla="*/ 1 h 33"/>
                <a:gd name="T30" fmla="*/ 1 w 233"/>
                <a:gd name="T31" fmla="*/ 1 h 33"/>
                <a:gd name="T32" fmla="*/ 1 w 233"/>
                <a:gd name="T33" fmla="*/ 1 h 33"/>
                <a:gd name="T34" fmla="*/ 1 w 233"/>
                <a:gd name="T35" fmla="*/ 1 h 33"/>
                <a:gd name="T36" fmla="*/ 1 w 233"/>
                <a:gd name="T37" fmla="*/ 1 h 33"/>
                <a:gd name="T38" fmla="*/ 1 w 233"/>
                <a:gd name="T39" fmla="*/ 1 h 33"/>
                <a:gd name="T40" fmla="*/ 1 w 233"/>
                <a:gd name="T41" fmla="*/ 1 h 33"/>
                <a:gd name="T42" fmla="*/ 1 w 233"/>
                <a:gd name="T43" fmla="*/ 1 h 33"/>
                <a:gd name="T44" fmla="*/ 1 w 233"/>
                <a:gd name="T45" fmla="*/ 1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3"/>
                <a:gd name="T70" fmla="*/ 0 h 33"/>
                <a:gd name="T71" fmla="*/ 233 w 233"/>
                <a:gd name="T72" fmla="*/ 33 h 3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3" h="33">
                  <a:moveTo>
                    <a:pt x="200" y="33"/>
                  </a:moveTo>
                  <a:lnTo>
                    <a:pt x="147" y="27"/>
                  </a:lnTo>
                  <a:lnTo>
                    <a:pt x="110" y="23"/>
                  </a:lnTo>
                  <a:lnTo>
                    <a:pt x="79" y="19"/>
                  </a:lnTo>
                  <a:lnTo>
                    <a:pt x="60" y="17"/>
                  </a:lnTo>
                  <a:lnTo>
                    <a:pt x="41" y="15"/>
                  </a:lnTo>
                  <a:lnTo>
                    <a:pt x="29" y="15"/>
                  </a:lnTo>
                  <a:lnTo>
                    <a:pt x="13" y="13"/>
                  </a:lnTo>
                  <a:lnTo>
                    <a:pt x="0" y="13"/>
                  </a:lnTo>
                  <a:lnTo>
                    <a:pt x="0" y="6"/>
                  </a:lnTo>
                  <a:lnTo>
                    <a:pt x="2" y="0"/>
                  </a:lnTo>
                  <a:lnTo>
                    <a:pt x="17" y="0"/>
                  </a:lnTo>
                  <a:lnTo>
                    <a:pt x="46" y="0"/>
                  </a:lnTo>
                  <a:lnTo>
                    <a:pt x="81" y="0"/>
                  </a:lnTo>
                  <a:lnTo>
                    <a:pt x="120" y="2"/>
                  </a:lnTo>
                  <a:lnTo>
                    <a:pt x="155" y="2"/>
                  </a:lnTo>
                  <a:lnTo>
                    <a:pt x="190" y="6"/>
                  </a:lnTo>
                  <a:lnTo>
                    <a:pt x="215" y="11"/>
                  </a:lnTo>
                  <a:lnTo>
                    <a:pt x="233" y="17"/>
                  </a:lnTo>
                  <a:lnTo>
                    <a:pt x="225" y="23"/>
                  </a:lnTo>
                  <a:lnTo>
                    <a:pt x="215" y="29"/>
                  </a:lnTo>
                  <a:lnTo>
                    <a:pt x="205" y="31"/>
                  </a:lnTo>
                  <a:lnTo>
                    <a:pt x="200" y="33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5" name="Freeform 25"/>
            <p:cNvSpPr>
              <a:spLocks/>
            </p:cNvSpPr>
            <p:nvPr/>
          </p:nvSpPr>
          <p:spPr bwMode="auto">
            <a:xfrm>
              <a:off x="2659" y="3283"/>
              <a:ext cx="13" cy="49"/>
            </a:xfrm>
            <a:custGeom>
              <a:avLst/>
              <a:gdLst>
                <a:gd name="T0" fmla="*/ 1 w 25"/>
                <a:gd name="T1" fmla="*/ 1 h 97"/>
                <a:gd name="T2" fmla="*/ 1 w 25"/>
                <a:gd name="T3" fmla="*/ 1 h 97"/>
                <a:gd name="T4" fmla="*/ 1 w 25"/>
                <a:gd name="T5" fmla="*/ 1 h 97"/>
                <a:gd name="T6" fmla="*/ 0 w 25"/>
                <a:gd name="T7" fmla="*/ 1 h 97"/>
                <a:gd name="T8" fmla="*/ 0 w 25"/>
                <a:gd name="T9" fmla="*/ 1 h 97"/>
                <a:gd name="T10" fmla="*/ 0 w 25"/>
                <a:gd name="T11" fmla="*/ 1 h 97"/>
                <a:gd name="T12" fmla="*/ 1 w 25"/>
                <a:gd name="T13" fmla="*/ 1 h 97"/>
                <a:gd name="T14" fmla="*/ 1 w 25"/>
                <a:gd name="T15" fmla="*/ 1 h 97"/>
                <a:gd name="T16" fmla="*/ 1 w 25"/>
                <a:gd name="T17" fmla="*/ 1 h 97"/>
                <a:gd name="T18" fmla="*/ 1 w 25"/>
                <a:gd name="T19" fmla="*/ 0 h 97"/>
                <a:gd name="T20" fmla="*/ 1 w 25"/>
                <a:gd name="T21" fmla="*/ 0 h 97"/>
                <a:gd name="T22" fmla="*/ 1 w 25"/>
                <a:gd name="T23" fmla="*/ 1 h 97"/>
                <a:gd name="T24" fmla="*/ 1 w 25"/>
                <a:gd name="T25" fmla="*/ 1 h 97"/>
                <a:gd name="T26" fmla="*/ 1 w 25"/>
                <a:gd name="T27" fmla="*/ 1 h 97"/>
                <a:gd name="T28" fmla="*/ 1 w 25"/>
                <a:gd name="T29" fmla="*/ 1 h 97"/>
                <a:gd name="T30" fmla="*/ 1 w 25"/>
                <a:gd name="T31" fmla="*/ 1 h 97"/>
                <a:gd name="T32" fmla="*/ 1 w 25"/>
                <a:gd name="T33" fmla="*/ 1 h 97"/>
                <a:gd name="T34" fmla="*/ 1 w 25"/>
                <a:gd name="T35" fmla="*/ 1 h 97"/>
                <a:gd name="T36" fmla="*/ 1 w 25"/>
                <a:gd name="T37" fmla="*/ 1 h 97"/>
                <a:gd name="T38" fmla="*/ 1 w 25"/>
                <a:gd name="T39" fmla="*/ 1 h 97"/>
                <a:gd name="T40" fmla="*/ 1 w 25"/>
                <a:gd name="T41" fmla="*/ 1 h 9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"/>
                <a:gd name="T64" fmla="*/ 0 h 97"/>
                <a:gd name="T65" fmla="*/ 25 w 25"/>
                <a:gd name="T66" fmla="*/ 97 h 9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" h="97">
                  <a:moveTo>
                    <a:pt x="20" y="97"/>
                  </a:moveTo>
                  <a:lnTo>
                    <a:pt x="8" y="83"/>
                  </a:lnTo>
                  <a:lnTo>
                    <a:pt x="4" y="72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4" y="27"/>
                  </a:lnTo>
                  <a:lnTo>
                    <a:pt x="8" y="15"/>
                  </a:lnTo>
                  <a:lnTo>
                    <a:pt x="12" y="4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18" y="19"/>
                  </a:lnTo>
                  <a:lnTo>
                    <a:pt x="20" y="31"/>
                  </a:lnTo>
                  <a:lnTo>
                    <a:pt x="22" y="45"/>
                  </a:lnTo>
                  <a:lnTo>
                    <a:pt x="22" y="56"/>
                  </a:lnTo>
                  <a:lnTo>
                    <a:pt x="24" y="68"/>
                  </a:lnTo>
                  <a:lnTo>
                    <a:pt x="24" y="81"/>
                  </a:lnTo>
                  <a:lnTo>
                    <a:pt x="25" y="95"/>
                  </a:lnTo>
                  <a:lnTo>
                    <a:pt x="22" y="95"/>
                  </a:lnTo>
                  <a:lnTo>
                    <a:pt x="20" y="97"/>
                  </a:lnTo>
                  <a:close/>
                </a:path>
              </a:pathLst>
            </a:custGeom>
            <a:solidFill>
              <a:srgbClr val="BDA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6" name="Freeform 26"/>
            <p:cNvSpPr>
              <a:spLocks/>
            </p:cNvSpPr>
            <p:nvPr/>
          </p:nvSpPr>
          <p:spPr bwMode="auto">
            <a:xfrm>
              <a:off x="3390" y="3299"/>
              <a:ext cx="116" cy="21"/>
            </a:xfrm>
            <a:custGeom>
              <a:avLst/>
              <a:gdLst>
                <a:gd name="T0" fmla="*/ 1 w 230"/>
                <a:gd name="T1" fmla="*/ 0 h 43"/>
                <a:gd name="T2" fmla="*/ 1 w 230"/>
                <a:gd name="T3" fmla="*/ 0 h 43"/>
                <a:gd name="T4" fmla="*/ 1 w 230"/>
                <a:gd name="T5" fmla="*/ 0 h 43"/>
                <a:gd name="T6" fmla="*/ 1 w 230"/>
                <a:gd name="T7" fmla="*/ 0 h 43"/>
                <a:gd name="T8" fmla="*/ 1 w 230"/>
                <a:gd name="T9" fmla="*/ 0 h 43"/>
                <a:gd name="T10" fmla="*/ 1 w 230"/>
                <a:gd name="T11" fmla="*/ 0 h 43"/>
                <a:gd name="T12" fmla="*/ 1 w 230"/>
                <a:gd name="T13" fmla="*/ 0 h 43"/>
                <a:gd name="T14" fmla="*/ 1 w 230"/>
                <a:gd name="T15" fmla="*/ 0 h 43"/>
                <a:gd name="T16" fmla="*/ 0 w 230"/>
                <a:gd name="T17" fmla="*/ 0 h 43"/>
                <a:gd name="T18" fmla="*/ 1 w 230"/>
                <a:gd name="T19" fmla="*/ 0 h 43"/>
                <a:gd name="T20" fmla="*/ 1 w 230"/>
                <a:gd name="T21" fmla="*/ 0 h 43"/>
                <a:gd name="T22" fmla="*/ 1 w 230"/>
                <a:gd name="T23" fmla="*/ 0 h 43"/>
                <a:gd name="T24" fmla="*/ 1 w 230"/>
                <a:gd name="T25" fmla="*/ 0 h 43"/>
                <a:gd name="T26" fmla="*/ 1 w 230"/>
                <a:gd name="T27" fmla="*/ 0 h 43"/>
                <a:gd name="T28" fmla="*/ 1 w 230"/>
                <a:gd name="T29" fmla="*/ 0 h 43"/>
                <a:gd name="T30" fmla="*/ 1 w 230"/>
                <a:gd name="T31" fmla="*/ 0 h 43"/>
                <a:gd name="T32" fmla="*/ 1 w 230"/>
                <a:gd name="T33" fmla="*/ 0 h 43"/>
                <a:gd name="T34" fmla="*/ 1 w 230"/>
                <a:gd name="T35" fmla="*/ 0 h 43"/>
                <a:gd name="T36" fmla="*/ 1 w 230"/>
                <a:gd name="T37" fmla="*/ 0 h 43"/>
                <a:gd name="T38" fmla="*/ 1 w 230"/>
                <a:gd name="T39" fmla="*/ 0 h 43"/>
                <a:gd name="T40" fmla="*/ 1 w 230"/>
                <a:gd name="T41" fmla="*/ 0 h 43"/>
                <a:gd name="T42" fmla="*/ 1 w 230"/>
                <a:gd name="T43" fmla="*/ 0 h 43"/>
                <a:gd name="T44" fmla="*/ 1 w 230"/>
                <a:gd name="T45" fmla="*/ 0 h 43"/>
                <a:gd name="T46" fmla="*/ 1 w 230"/>
                <a:gd name="T47" fmla="*/ 0 h 43"/>
                <a:gd name="T48" fmla="*/ 1 w 230"/>
                <a:gd name="T49" fmla="*/ 0 h 43"/>
                <a:gd name="T50" fmla="*/ 1 w 230"/>
                <a:gd name="T51" fmla="*/ 0 h 43"/>
                <a:gd name="T52" fmla="*/ 1 w 230"/>
                <a:gd name="T53" fmla="*/ 0 h 43"/>
                <a:gd name="T54" fmla="*/ 1 w 230"/>
                <a:gd name="T55" fmla="*/ 0 h 43"/>
                <a:gd name="T56" fmla="*/ 1 w 230"/>
                <a:gd name="T57" fmla="*/ 0 h 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0"/>
                <a:gd name="T88" fmla="*/ 0 h 43"/>
                <a:gd name="T89" fmla="*/ 230 w 230"/>
                <a:gd name="T90" fmla="*/ 43 h 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0" h="43">
                  <a:moveTo>
                    <a:pt x="180" y="43"/>
                  </a:moveTo>
                  <a:lnTo>
                    <a:pt x="157" y="39"/>
                  </a:lnTo>
                  <a:lnTo>
                    <a:pt x="133" y="37"/>
                  </a:lnTo>
                  <a:lnTo>
                    <a:pt x="110" y="33"/>
                  </a:lnTo>
                  <a:lnTo>
                    <a:pt x="87" y="33"/>
                  </a:lnTo>
                  <a:lnTo>
                    <a:pt x="64" y="29"/>
                  </a:lnTo>
                  <a:lnTo>
                    <a:pt x="42" y="27"/>
                  </a:lnTo>
                  <a:lnTo>
                    <a:pt x="21" y="25"/>
                  </a:lnTo>
                  <a:lnTo>
                    <a:pt x="0" y="25"/>
                  </a:lnTo>
                  <a:lnTo>
                    <a:pt x="3" y="12"/>
                  </a:lnTo>
                  <a:lnTo>
                    <a:pt x="9" y="0"/>
                  </a:lnTo>
                  <a:lnTo>
                    <a:pt x="33" y="0"/>
                  </a:lnTo>
                  <a:lnTo>
                    <a:pt x="60" y="0"/>
                  </a:lnTo>
                  <a:lnTo>
                    <a:pt x="87" y="2"/>
                  </a:lnTo>
                  <a:lnTo>
                    <a:pt x="116" y="4"/>
                  </a:lnTo>
                  <a:lnTo>
                    <a:pt x="143" y="4"/>
                  </a:lnTo>
                  <a:lnTo>
                    <a:pt x="172" y="8"/>
                  </a:lnTo>
                  <a:lnTo>
                    <a:pt x="201" y="10"/>
                  </a:lnTo>
                  <a:lnTo>
                    <a:pt x="230" y="14"/>
                  </a:lnTo>
                  <a:lnTo>
                    <a:pt x="228" y="17"/>
                  </a:lnTo>
                  <a:lnTo>
                    <a:pt x="228" y="23"/>
                  </a:lnTo>
                  <a:lnTo>
                    <a:pt x="226" y="29"/>
                  </a:lnTo>
                  <a:lnTo>
                    <a:pt x="226" y="39"/>
                  </a:lnTo>
                  <a:lnTo>
                    <a:pt x="213" y="39"/>
                  </a:lnTo>
                  <a:lnTo>
                    <a:pt x="201" y="39"/>
                  </a:lnTo>
                  <a:lnTo>
                    <a:pt x="199" y="43"/>
                  </a:lnTo>
                  <a:lnTo>
                    <a:pt x="192" y="43"/>
                  </a:lnTo>
                  <a:lnTo>
                    <a:pt x="182" y="43"/>
                  </a:lnTo>
                  <a:lnTo>
                    <a:pt x="180" y="43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7" name="Freeform 27"/>
            <p:cNvSpPr>
              <a:spLocks/>
            </p:cNvSpPr>
            <p:nvPr/>
          </p:nvSpPr>
          <p:spPr bwMode="auto">
            <a:xfrm>
              <a:off x="3398" y="3280"/>
              <a:ext cx="113" cy="22"/>
            </a:xfrm>
            <a:custGeom>
              <a:avLst/>
              <a:gdLst>
                <a:gd name="T0" fmla="*/ 1 w 225"/>
                <a:gd name="T1" fmla="*/ 0 h 45"/>
                <a:gd name="T2" fmla="*/ 1 w 225"/>
                <a:gd name="T3" fmla="*/ 0 h 45"/>
                <a:gd name="T4" fmla="*/ 1 w 225"/>
                <a:gd name="T5" fmla="*/ 0 h 45"/>
                <a:gd name="T6" fmla="*/ 1 w 225"/>
                <a:gd name="T7" fmla="*/ 0 h 45"/>
                <a:gd name="T8" fmla="*/ 1 w 225"/>
                <a:gd name="T9" fmla="*/ 0 h 45"/>
                <a:gd name="T10" fmla="*/ 1 w 225"/>
                <a:gd name="T11" fmla="*/ 0 h 45"/>
                <a:gd name="T12" fmla="*/ 1 w 225"/>
                <a:gd name="T13" fmla="*/ 0 h 45"/>
                <a:gd name="T14" fmla="*/ 1 w 225"/>
                <a:gd name="T15" fmla="*/ 0 h 45"/>
                <a:gd name="T16" fmla="*/ 0 w 225"/>
                <a:gd name="T17" fmla="*/ 0 h 45"/>
                <a:gd name="T18" fmla="*/ 0 w 225"/>
                <a:gd name="T19" fmla="*/ 0 h 45"/>
                <a:gd name="T20" fmla="*/ 1 w 225"/>
                <a:gd name="T21" fmla="*/ 0 h 45"/>
                <a:gd name="T22" fmla="*/ 1 w 225"/>
                <a:gd name="T23" fmla="*/ 0 h 45"/>
                <a:gd name="T24" fmla="*/ 1 w 225"/>
                <a:gd name="T25" fmla="*/ 0 h 45"/>
                <a:gd name="T26" fmla="*/ 1 w 225"/>
                <a:gd name="T27" fmla="*/ 0 h 45"/>
                <a:gd name="T28" fmla="*/ 1 w 225"/>
                <a:gd name="T29" fmla="*/ 0 h 45"/>
                <a:gd name="T30" fmla="*/ 1 w 225"/>
                <a:gd name="T31" fmla="*/ 0 h 45"/>
                <a:gd name="T32" fmla="*/ 1 w 225"/>
                <a:gd name="T33" fmla="*/ 0 h 45"/>
                <a:gd name="T34" fmla="*/ 1 w 225"/>
                <a:gd name="T35" fmla="*/ 0 h 45"/>
                <a:gd name="T36" fmla="*/ 1 w 225"/>
                <a:gd name="T37" fmla="*/ 0 h 45"/>
                <a:gd name="T38" fmla="*/ 1 w 225"/>
                <a:gd name="T39" fmla="*/ 0 h 45"/>
                <a:gd name="T40" fmla="*/ 1 w 225"/>
                <a:gd name="T41" fmla="*/ 0 h 45"/>
                <a:gd name="T42" fmla="*/ 1 w 225"/>
                <a:gd name="T43" fmla="*/ 0 h 45"/>
                <a:gd name="T44" fmla="*/ 1 w 225"/>
                <a:gd name="T45" fmla="*/ 0 h 45"/>
                <a:gd name="T46" fmla="*/ 1 w 225"/>
                <a:gd name="T47" fmla="*/ 0 h 45"/>
                <a:gd name="T48" fmla="*/ 1 w 225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25"/>
                <a:gd name="T76" fmla="*/ 0 h 45"/>
                <a:gd name="T77" fmla="*/ 225 w 225"/>
                <a:gd name="T78" fmla="*/ 45 h 4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25" h="45">
                  <a:moveTo>
                    <a:pt x="198" y="45"/>
                  </a:moveTo>
                  <a:lnTo>
                    <a:pt x="173" y="41"/>
                  </a:lnTo>
                  <a:lnTo>
                    <a:pt x="147" y="39"/>
                  </a:lnTo>
                  <a:lnTo>
                    <a:pt x="122" y="35"/>
                  </a:lnTo>
                  <a:lnTo>
                    <a:pt x="99" y="33"/>
                  </a:lnTo>
                  <a:lnTo>
                    <a:pt x="74" y="31"/>
                  </a:lnTo>
                  <a:lnTo>
                    <a:pt x="49" y="29"/>
                  </a:lnTo>
                  <a:lnTo>
                    <a:pt x="23" y="27"/>
                  </a:lnTo>
                  <a:lnTo>
                    <a:pt x="0" y="27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10" y="0"/>
                  </a:lnTo>
                  <a:lnTo>
                    <a:pt x="35" y="0"/>
                  </a:lnTo>
                  <a:lnTo>
                    <a:pt x="62" y="4"/>
                  </a:lnTo>
                  <a:lnTo>
                    <a:pt x="89" y="4"/>
                  </a:lnTo>
                  <a:lnTo>
                    <a:pt x="116" y="8"/>
                  </a:lnTo>
                  <a:lnTo>
                    <a:pt x="142" y="8"/>
                  </a:lnTo>
                  <a:lnTo>
                    <a:pt x="171" y="12"/>
                  </a:lnTo>
                  <a:lnTo>
                    <a:pt x="196" y="12"/>
                  </a:lnTo>
                  <a:lnTo>
                    <a:pt x="225" y="16"/>
                  </a:lnTo>
                  <a:lnTo>
                    <a:pt x="223" y="27"/>
                  </a:lnTo>
                  <a:lnTo>
                    <a:pt x="219" y="39"/>
                  </a:lnTo>
                  <a:lnTo>
                    <a:pt x="208" y="41"/>
                  </a:lnTo>
                  <a:lnTo>
                    <a:pt x="198" y="45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8" name="Freeform 28"/>
            <p:cNvSpPr>
              <a:spLocks/>
            </p:cNvSpPr>
            <p:nvPr/>
          </p:nvSpPr>
          <p:spPr bwMode="auto">
            <a:xfrm>
              <a:off x="2636" y="3263"/>
              <a:ext cx="6" cy="30"/>
            </a:xfrm>
            <a:custGeom>
              <a:avLst/>
              <a:gdLst>
                <a:gd name="T0" fmla="*/ 0 w 11"/>
                <a:gd name="T1" fmla="*/ 1 h 60"/>
                <a:gd name="T2" fmla="*/ 0 w 11"/>
                <a:gd name="T3" fmla="*/ 1 h 60"/>
                <a:gd name="T4" fmla="*/ 0 w 11"/>
                <a:gd name="T5" fmla="*/ 1 h 60"/>
                <a:gd name="T6" fmla="*/ 1 w 11"/>
                <a:gd name="T7" fmla="*/ 1 h 60"/>
                <a:gd name="T8" fmla="*/ 1 w 11"/>
                <a:gd name="T9" fmla="*/ 0 h 60"/>
                <a:gd name="T10" fmla="*/ 1 w 11"/>
                <a:gd name="T11" fmla="*/ 1 h 60"/>
                <a:gd name="T12" fmla="*/ 1 w 11"/>
                <a:gd name="T13" fmla="*/ 1 h 60"/>
                <a:gd name="T14" fmla="*/ 1 w 11"/>
                <a:gd name="T15" fmla="*/ 1 h 60"/>
                <a:gd name="T16" fmla="*/ 1 w 11"/>
                <a:gd name="T17" fmla="*/ 1 h 60"/>
                <a:gd name="T18" fmla="*/ 1 w 11"/>
                <a:gd name="T19" fmla="*/ 1 h 60"/>
                <a:gd name="T20" fmla="*/ 0 w 11"/>
                <a:gd name="T21" fmla="*/ 1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"/>
                <a:gd name="T34" fmla="*/ 0 h 60"/>
                <a:gd name="T35" fmla="*/ 11 w 11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" h="60">
                  <a:moveTo>
                    <a:pt x="0" y="60"/>
                  </a:moveTo>
                  <a:lnTo>
                    <a:pt x="0" y="41"/>
                  </a:lnTo>
                  <a:lnTo>
                    <a:pt x="0" y="25"/>
                  </a:lnTo>
                  <a:lnTo>
                    <a:pt x="4" y="10"/>
                  </a:lnTo>
                  <a:lnTo>
                    <a:pt x="11" y="0"/>
                  </a:lnTo>
                  <a:lnTo>
                    <a:pt x="9" y="12"/>
                  </a:lnTo>
                  <a:lnTo>
                    <a:pt x="9" y="31"/>
                  </a:lnTo>
                  <a:lnTo>
                    <a:pt x="6" y="49"/>
                  </a:lnTo>
                  <a:lnTo>
                    <a:pt x="7" y="60"/>
                  </a:lnTo>
                  <a:lnTo>
                    <a:pt x="4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89" name="Freeform 29"/>
            <p:cNvSpPr>
              <a:spLocks/>
            </p:cNvSpPr>
            <p:nvPr/>
          </p:nvSpPr>
          <p:spPr bwMode="auto">
            <a:xfrm>
              <a:off x="3404" y="3257"/>
              <a:ext cx="112" cy="25"/>
            </a:xfrm>
            <a:custGeom>
              <a:avLst/>
              <a:gdLst>
                <a:gd name="T0" fmla="*/ 0 w 225"/>
                <a:gd name="T1" fmla="*/ 1 h 48"/>
                <a:gd name="T2" fmla="*/ 0 w 225"/>
                <a:gd name="T3" fmla="*/ 1 h 48"/>
                <a:gd name="T4" fmla="*/ 0 w 225"/>
                <a:gd name="T5" fmla="*/ 1 h 48"/>
                <a:gd name="T6" fmla="*/ 0 w 225"/>
                <a:gd name="T7" fmla="*/ 1 h 48"/>
                <a:gd name="T8" fmla="*/ 0 w 225"/>
                <a:gd name="T9" fmla="*/ 1 h 48"/>
                <a:gd name="T10" fmla="*/ 0 w 225"/>
                <a:gd name="T11" fmla="*/ 1 h 48"/>
                <a:gd name="T12" fmla="*/ 0 w 225"/>
                <a:gd name="T13" fmla="*/ 1 h 48"/>
                <a:gd name="T14" fmla="*/ 0 w 225"/>
                <a:gd name="T15" fmla="*/ 1 h 48"/>
                <a:gd name="T16" fmla="*/ 0 w 225"/>
                <a:gd name="T17" fmla="*/ 1 h 48"/>
                <a:gd name="T18" fmla="*/ 0 w 225"/>
                <a:gd name="T19" fmla="*/ 1 h 48"/>
                <a:gd name="T20" fmla="*/ 0 w 225"/>
                <a:gd name="T21" fmla="*/ 1 h 48"/>
                <a:gd name="T22" fmla="*/ 0 w 225"/>
                <a:gd name="T23" fmla="*/ 1 h 48"/>
                <a:gd name="T24" fmla="*/ 0 w 225"/>
                <a:gd name="T25" fmla="*/ 0 h 48"/>
                <a:gd name="T26" fmla="*/ 0 w 225"/>
                <a:gd name="T27" fmla="*/ 0 h 48"/>
                <a:gd name="T28" fmla="*/ 0 w 225"/>
                <a:gd name="T29" fmla="*/ 1 h 48"/>
                <a:gd name="T30" fmla="*/ 0 w 225"/>
                <a:gd name="T31" fmla="*/ 1 h 48"/>
                <a:gd name="T32" fmla="*/ 0 w 225"/>
                <a:gd name="T33" fmla="*/ 1 h 48"/>
                <a:gd name="T34" fmla="*/ 0 w 225"/>
                <a:gd name="T35" fmla="*/ 1 h 48"/>
                <a:gd name="T36" fmla="*/ 0 w 225"/>
                <a:gd name="T37" fmla="*/ 1 h 48"/>
                <a:gd name="T38" fmla="*/ 0 w 225"/>
                <a:gd name="T39" fmla="*/ 1 h 48"/>
                <a:gd name="T40" fmla="*/ 0 w 225"/>
                <a:gd name="T41" fmla="*/ 1 h 48"/>
                <a:gd name="T42" fmla="*/ 0 w 225"/>
                <a:gd name="T43" fmla="*/ 1 h 48"/>
                <a:gd name="T44" fmla="*/ 0 w 225"/>
                <a:gd name="T45" fmla="*/ 1 h 48"/>
                <a:gd name="T46" fmla="*/ 0 w 225"/>
                <a:gd name="T47" fmla="*/ 1 h 48"/>
                <a:gd name="T48" fmla="*/ 0 w 225"/>
                <a:gd name="T49" fmla="*/ 1 h 48"/>
                <a:gd name="T50" fmla="*/ 0 w 225"/>
                <a:gd name="T51" fmla="*/ 1 h 48"/>
                <a:gd name="T52" fmla="*/ 0 w 225"/>
                <a:gd name="T53" fmla="*/ 1 h 48"/>
                <a:gd name="T54" fmla="*/ 0 w 225"/>
                <a:gd name="T55" fmla="*/ 1 h 48"/>
                <a:gd name="T56" fmla="*/ 0 w 225"/>
                <a:gd name="T57" fmla="*/ 1 h 48"/>
                <a:gd name="T58" fmla="*/ 0 w 225"/>
                <a:gd name="T59" fmla="*/ 1 h 48"/>
                <a:gd name="T60" fmla="*/ 0 w 225"/>
                <a:gd name="T61" fmla="*/ 1 h 4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5"/>
                <a:gd name="T94" fmla="*/ 0 h 48"/>
                <a:gd name="T95" fmla="*/ 225 w 225"/>
                <a:gd name="T96" fmla="*/ 48 h 4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5" h="48">
                  <a:moveTo>
                    <a:pt x="147" y="48"/>
                  </a:moveTo>
                  <a:lnTo>
                    <a:pt x="128" y="44"/>
                  </a:lnTo>
                  <a:lnTo>
                    <a:pt x="108" y="42"/>
                  </a:lnTo>
                  <a:lnTo>
                    <a:pt x="91" y="40"/>
                  </a:lnTo>
                  <a:lnTo>
                    <a:pt x="73" y="40"/>
                  </a:lnTo>
                  <a:lnTo>
                    <a:pt x="54" y="38"/>
                  </a:lnTo>
                  <a:lnTo>
                    <a:pt x="35" y="36"/>
                  </a:lnTo>
                  <a:lnTo>
                    <a:pt x="17" y="34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4" y="9"/>
                  </a:lnTo>
                  <a:lnTo>
                    <a:pt x="7" y="0"/>
                  </a:lnTo>
                  <a:lnTo>
                    <a:pt x="31" y="0"/>
                  </a:lnTo>
                  <a:lnTo>
                    <a:pt x="58" y="1"/>
                  </a:lnTo>
                  <a:lnTo>
                    <a:pt x="83" y="1"/>
                  </a:lnTo>
                  <a:lnTo>
                    <a:pt x="112" y="5"/>
                  </a:lnTo>
                  <a:lnTo>
                    <a:pt x="139" y="7"/>
                  </a:lnTo>
                  <a:lnTo>
                    <a:pt x="167" y="11"/>
                  </a:lnTo>
                  <a:lnTo>
                    <a:pt x="196" y="13"/>
                  </a:lnTo>
                  <a:lnTo>
                    <a:pt x="225" y="17"/>
                  </a:lnTo>
                  <a:lnTo>
                    <a:pt x="221" y="31"/>
                  </a:lnTo>
                  <a:lnTo>
                    <a:pt x="219" y="44"/>
                  </a:lnTo>
                  <a:lnTo>
                    <a:pt x="203" y="42"/>
                  </a:lnTo>
                  <a:lnTo>
                    <a:pt x="196" y="40"/>
                  </a:lnTo>
                  <a:lnTo>
                    <a:pt x="190" y="40"/>
                  </a:lnTo>
                  <a:lnTo>
                    <a:pt x="188" y="42"/>
                  </a:lnTo>
                  <a:lnTo>
                    <a:pt x="184" y="46"/>
                  </a:lnTo>
                  <a:lnTo>
                    <a:pt x="170" y="48"/>
                  </a:lnTo>
                  <a:lnTo>
                    <a:pt x="153" y="48"/>
                  </a:lnTo>
                  <a:lnTo>
                    <a:pt x="147" y="48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0" name="Freeform 30"/>
            <p:cNvSpPr>
              <a:spLocks/>
            </p:cNvSpPr>
            <p:nvPr/>
          </p:nvSpPr>
          <p:spPr bwMode="auto">
            <a:xfrm>
              <a:off x="3411" y="3183"/>
              <a:ext cx="125" cy="79"/>
            </a:xfrm>
            <a:custGeom>
              <a:avLst/>
              <a:gdLst>
                <a:gd name="T0" fmla="*/ 1 w 250"/>
                <a:gd name="T1" fmla="*/ 0 h 159"/>
                <a:gd name="T2" fmla="*/ 1 w 250"/>
                <a:gd name="T3" fmla="*/ 0 h 159"/>
                <a:gd name="T4" fmla="*/ 1 w 250"/>
                <a:gd name="T5" fmla="*/ 0 h 159"/>
                <a:gd name="T6" fmla="*/ 1 w 250"/>
                <a:gd name="T7" fmla="*/ 0 h 159"/>
                <a:gd name="T8" fmla="*/ 0 w 250"/>
                <a:gd name="T9" fmla="*/ 0 h 159"/>
                <a:gd name="T10" fmla="*/ 0 w 250"/>
                <a:gd name="T11" fmla="*/ 0 h 159"/>
                <a:gd name="T12" fmla="*/ 1 w 250"/>
                <a:gd name="T13" fmla="*/ 0 h 159"/>
                <a:gd name="T14" fmla="*/ 1 w 250"/>
                <a:gd name="T15" fmla="*/ 0 h 159"/>
                <a:gd name="T16" fmla="*/ 1 w 250"/>
                <a:gd name="T17" fmla="*/ 0 h 159"/>
                <a:gd name="T18" fmla="*/ 1 w 250"/>
                <a:gd name="T19" fmla="*/ 0 h 159"/>
                <a:gd name="T20" fmla="*/ 1 w 250"/>
                <a:gd name="T21" fmla="*/ 0 h 159"/>
                <a:gd name="T22" fmla="*/ 1 w 250"/>
                <a:gd name="T23" fmla="*/ 0 h 159"/>
                <a:gd name="T24" fmla="*/ 1 w 250"/>
                <a:gd name="T25" fmla="*/ 0 h 159"/>
                <a:gd name="T26" fmla="*/ 1 w 250"/>
                <a:gd name="T27" fmla="*/ 0 h 159"/>
                <a:gd name="T28" fmla="*/ 1 w 250"/>
                <a:gd name="T29" fmla="*/ 0 h 159"/>
                <a:gd name="T30" fmla="*/ 1 w 250"/>
                <a:gd name="T31" fmla="*/ 0 h 159"/>
                <a:gd name="T32" fmla="*/ 1 w 250"/>
                <a:gd name="T33" fmla="*/ 0 h 159"/>
                <a:gd name="T34" fmla="*/ 1 w 250"/>
                <a:gd name="T35" fmla="*/ 0 h 159"/>
                <a:gd name="T36" fmla="*/ 1 w 250"/>
                <a:gd name="T37" fmla="*/ 0 h 159"/>
                <a:gd name="T38" fmla="*/ 1 w 250"/>
                <a:gd name="T39" fmla="*/ 0 h 159"/>
                <a:gd name="T40" fmla="*/ 1 w 250"/>
                <a:gd name="T41" fmla="*/ 0 h 159"/>
                <a:gd name="T42" fmla="*/ 1 w 250"/>
                <a:gd name="T43" fmla="*/ 0 h 159"/>
                <a:gd name="T44" fmla="*/ 1 w 250"/>
                <a:gd name="T45" fmla="*/ 0 h 159"/>
                <a:gd name="T46" fmla="*/ 1 w 250"/>
                <a:gd name="T47" fmla="*/ 0 h 159"/>
                <a:gd name="T48" fmla="*/ 1 w 250"/>
                <a:gd name="T49" fmla="*/ 0 h 159"/>
                <a:gd name="T50" fmla="*/ 1 w 250"/>
                <a:gd name="T51" fmla="*/ 0 h 159"/>
                <a:gd name="T52" fmla="*/ 1 w 250"/>
                <a:gd name="T53" fmla="*/ 0 h 159"/>
                <a:gd name="T54" fmla="*/ 1 w 250"/>
                <a:gd name="T55" fmla="*/ 0 h 159"/>
                <a:gd name="T56" fmla="*/ 1 w 250"/>
                <a:gd name="T57" fmla="*/ 0 h 159"/>
                <a:gd name="T58" fmla="*/ 1 w 250"/>
                <a:gd name="T59" fmla="*/ 0 h 159"/>
                <a:gd name="T60" fmla="*/ 1 w 250"/>
                <a:gd name="T61" fmla="*/ 0 h 159"/>
                <a:gd name="T62" fmla="*/ 1 w 250"/>
                <a:gd name="T63" fmla="*/ 0 h 159"/>
                <a:gd name="T64" fmla="*/ 1 w 250"/>
                <a:gd name="T65" fmla="*/ 0 h 159"/>
                <a:gd name="T66" fmla="*/ 1 w 250"/>
                <a:gd name="T67" fmla="*/ 0 h 159"/>
                <a:gd name="T68" fmla="*/ 1 w 250"/>
                <a:gd name="T69" fmla="*/ 0 h 1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0"/>
                <a:gd name="T106" fmla="*/ 0 h 159"/>
                <a:gd name="T107" fmla="*/ 250 w 250"/>
                <a:gd name="T108" fmla="*/ 159 h 1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0" h="159">
                  <a:moveTo>
                    <a:pt x="198" y="159"/>
                  </a:moveTo>
                  <a:lnTo>
                    <a:pt x="173" y="155"/>
                  </a:lnTo>
                  <a:lnTo>
                    <a:pt x="148" y="153"/>
                  </a:lnTo>
                  <a:lnTo>
                    <a:pt x="122" y="150"/>
                  </a:lnTo>
                  <a:lnTo>
                    <a:pt x="99" y="148"/>
                  </a:lnTo>
                  <a:lnTo>
                    <a:pt x="74" y="144"/>
                  </a:lnTo>
                  <a:lnTo>
                    <a:pt x="49" y="142"/>
                  </a:lnTo>
                  <a:lnTo>
                    <a:pt x="24" y="140"/>
                  </a:lnTo>
                  <a:lnTo>
                    <a:pt x="0" y="140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5"/>
                  </a:lnTo>
                  <a:lnTo>
                    <a:pt x="2" y="113"/>
                  </a:lnTo>
                  <a:lnTo>
                    <a:pt x="2" y="105"/>
                  </a:lnTo>
                  <a:lnTo>
                    <a:pt x="8" y="101"/>
                  </a:lnTo>
                  <a:lnTo>
                    <a:pt x="29" y="99"/>
                  </a:lnTo>
                  <a:lnTo>
                    <a:pt x="53" y="103"/>
                  </a:lnTo>
                  <a:lnTo>
                    <a:pt x="78" y="107"/>
                  </a:lnTo>
                  <a:lnTo>
                    <a:pt x="103" y="113"/>
                  </a:lnTo>
                  <a:lnTo>
                    <a:pt x="128" y="115"/>
                  </a:lnTo>
                  <a:lnTo>
                    <a:pt x="154" y="117"/>
                  </a:lnTo>
                  <a:lnTo>
                    <a:pt x="177" y="117"/>
                  </a:lnTo>
                  <a:lnTo>
                    <a:pt x="202" y="111"/>
                  </a:lnTo>
                  <a:lnTo>
                    <a:pt x="177" y="107"/>
                  </a:lnTo>
                  <a:lnTo>
                    <a:pt x="154" y="105"/>
                  </a:lnTo>
                  <a:lnTo>
                    <a:pt x="130" y="103"/>
                  </a:lnTo>
                  <a:lnTo>
                    <a:pt x="107" y="101"/>
                  </a:lnTo>
                  <a:lnTo>
                    <a:pt x="82" y="97"/>
                  </a:lnTo>
                  <a:lnTo>
                    <a:pt x="58" y="95"/>
                  </a:lnTo>
                  <a:lnTo>
                    <a:pt x="33" y="91"/>
                  </a:lnTo>
                  <a:lnTo>
                    <a:pt x="10" y="91"/>
                  </a:lnTo>
                  <a:lnTo>
                    <a:pt x="10" y="80"/>
                  </a:lnTo>
                  <a:lnTo>
                    <a:pt x="14" y="68"/>
                  </a:lnTo>
                  <a:lnTo>
                    <a:pt x="16" y="56"/>
                  </a:lnTo>
                  <a:lnTo>
                    <a:pt x="20" y="49"/>
                  </a:lnTo>
                  <a:lnTo>
                    <a:pt x="55" y="49"/>
                  </a:lnTo>
                  <a:lnTo>
                    <a:pt x="91" y="49"/>
                  </a:lnTo>
                  <a:lnTo>
                    <a:pt x="124" y="51"/>
                  </a:lnTo>
                  <a:lnTo>
                    <a:pt x="155" y="53"/>
                  </a:lnTo>
                  <a:lnTo>
                    <a:pt x="181" y="53"/>
                  </a:lnTo>
                  <a:lnTo>
                    <a:pt x="202" y="55"/>
                  </a:lnTo>
                  <a:lnTo>
                    <a:pt x="218" y="55"/>
                  </a:lnTo>
                  <a:lnTo>
                    <a:pt x="227" y="56"/>
                  </a:lnTo>
                  <a:lnTo>
                    <a:pt x="206" y="49"/>
                  </a:lnTo>
                  <a:lnTo>
                    <a:pt x="183" y="43"/>
                  </a:lnTo>
                  <a:lnTo>
                    <a:pt x="154" y="39"/>
                  </a:lnTo>
                  <a:lnTo>
                    <a:pt x="126" y="39"/>
                  </a:lnTo>
                  <a:lnTo>
                    <a:pt x="95" y="37"/>
                  </a:lnTo>
                  <a:lnTo>
                    <a:pt x="68" y="37"/>
                  </a:lnTo>
                  <a:lnTo>
                    <a:pt x="43" y="39"/>
                  </a:lnTo>
                  <a:lnTo>
                    <a:pt x="26" y="41"/>
                  </a:lnTo>
                  <a:lnTo>
                    <a:pt x="26" y="29"/>
                  </a:lnTo>
                  <a:lnTo>
                    <a:pt x="26" y="22"/>
                  </a:lnTo>
                  <a:lnTo>
                    <a:pt x="27" y="14"/>
                  </a:lnTo>
                  <a:lnTo>
                    <a:pt x="33" y="0"/>
                  </a:lnTo>
                  <a:lnTo>
                    <a:pt x="57" y="0"/>
                  </a:lnTo>
                  <a:lnTo>
                    <a:pt x="84" y="0"/>
                  </a:lnTo>
                  <a:lnTo>
                    <a:pt x="109" y="0"/>
                  </a:lnTo>
                  <a:lnTo>
                    <a:pt x="138" y="2"/>
                  </a:lnTo>
                  <a:lnTo>
                    <a:pt x="165" y="2"/>
                  </a:lnTo>
                  <a:lnTo>
                    <a:pt x="192" y="4"/>
                  </a:lnTo>
                  <a:lnTo>
                    <a:pt x="221" y="6"/>
                  </a:lnTo>
                  <a:lnTo>
                    <a:pt x="250" y="8"/>
                  </a:lnTo>
                  <a:lnTo>
                    <a:pt x="247" y="24"/>
                  </a:lnTo>
                  <a:lnTo>
                    <a:pt x="243" y="45"/>
                  </a:lnTo>
                  <a:lnTo>
                    <a:pt x="239" y="68"/>
                  </a:lnTo>
                  <a:lnTo>
                    <a:pt x="235" y="95"/>
                  </a:lnTo>
                  <a:lnTo>
                    <a:pt x="227" y="117"/>
                  </a:lnTo>
                  <a:lnTo>
                    <a:pt x="219" y="138"/>
                  </a:lnTo>
                  <a:lnTo>
                    <a:pt x="208" y="153"/>
                  </a:lnTo>
                  <a:lnTo>
                    <a:pt x="198" y="159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1" name="Freeform 31"/>
            <p:cNvSpPr>
              <a:spLocks/>
            </p:cNvSpPr>
            <p:nvPr/>
          </p:nvSpPr>
          <p:spPr bwMode="auto">
            <a:xfrm>
              <a:off x="2877" y="3225"/>
              <a:ext cx="8" cy="12"/>
            </a:xfrm>
            <a:custGeom>
              <a:avLst/>
              <a:gdLst>
                <a:gd name="T0" fmla="*/ 1 w 15"/>
                <a:gd name="T1" fmla="*/ 1 h 23"/>
                <a:gd name="T2" fmla="*/ 0 w 15"/>
                <a:gd name="T3" fmla="*/ 1 h 23"/>
                <a:gd name="T4" fmla="*/ 1 w 15"/>
                <a:gd name="T5" fmla="*/ 0 h 23"/>
                <a:gd name="T6" fmla="*/ 1 w 15"/>
                <a:gd name="T7" fmla="*/ 0 h 23"/>
                <a:gd name="T8" fmla="*/ 1 w 15"/>
                <a:gd name="T9" fmla="*/ 0 h 23"/>
                <a:gd name="T10" fmla="*/ 1 w 15"/>
                <a:gd name="T11" fmla="*/ 1 h 23"/>
                <a:gd name="T12" fmla="*/ 1 w 15"/>
                <a:gd name="T13" fmla="*/ 1 h 23"/>
                <a:gd name="T14" fmla="*/ 1 w 15"/>
                <a:gd name="T15" fmla="*/ 1 h 23"/>
                <a:gd name="T16" fmla="*/ 1 w 15"/>
                <a:gd name="T17" fmla="*/ 1 h 23"/>
                <a:gd name="T18" fmla="*/ 1 w 15"/>
                <a:gd name="T19" fmla="*/ 1 h 23"/>
                <a:gd name="T20" fmla="*/ 1 w 15"/>
                <a:gd name="T21" fmla="*/ 1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23"/>
                <a:gd name="T35" fmla="*/ 15 w 15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23">
                  <a:moveTo>
                    <a:pt x="5" y="2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4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5" y="5"/>
                  </a:lnTo>
                  <a:lnTo>
                    <a:pt x="15" y="11"/>
                  </a:lnTo>
                  <a:lnTo>
                    <a:pt x="15" y="21"/>
                  </a:lnTo>
                  <a:lnTo>
                    <a:pt x="9" y="21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2" name="Freeform 32"/>
            <p:cNvSpPr>
              <a:spLocks/>
            </p:cNvSpPr>
            <p:nvPr/>
          </p:nvSpPr>
          <p:spPr bwMode="auto">
            <a:xfrm>
              <a:off x="2865" y="3189"/>
              <a:ext cx="7" cy="11"/>
            </a:xfrm>
            <a:custGeom>
              <a:avLst/>
              <a:gdLst>
                <a:gd name="T0" fmla="*/ 1 w 14"/>
                <a:gd name="T1" fmla="*/ 1 h 21"/>
                <a:gd name="T2" fmla="*/ 0 w 14"/>
                <a:gd name="T3" fmla="*/ 1 h 21"/>
                <a:gd name="T4" fmla="*/ 1 w 14"/>
                <a:gd name="T5" fmla="*/ 0 h 21"/>
                <a:gd name="T6" fmla="*/ 1 w 14"/>
                <a:gd name="T7" fmla="*/ 0 h 21"/>
                <a:gd name="T8" fmla="*/ 1 w 14"/>
                <a:gd name="T9" fmla="*/ 0 h 21"/>
                <a:gd name="T10" fmla="*/ 1 w 14"/>
                <a:gd name="T11" fmla="*/ 1 h 21"/>
                <a:gd name="T12" fmla="*/ 1 w 14"/>
                <a:gd name="T13" fmla="*/ 1 h 21"/>
                <a:gd name="T14" fmla="*/ 1 w 14"/>
                <a:gd name="T15" fmla="*/ 1 h 21"/>
                <a:gd name="T16" fmla="*/ 1 w 14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1"/>
                <a:gd name="T29" fmla="*/ 14 w 1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1">
                  <a:moveTo>
                    <a:pt x="6" y="21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14" y="4"/>
                  </a:lnTo>
                  <a:lnTo>
                    <a:pt x="14" y="13"/>
                  </a:lnTo>
                  <a:lnTo>
                    <a:pt x="10" y="19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3" name="Freeform 33"/>
            <p:cNvSpPr>
              <a:spLocks/>
            </p:cNvSpPr>
            <p:nvPr/>
          </p:nvSpPr>
          <p:spPr bwMode="auto">
            <a:xfrm>
              <a:off x="3034" y="3154"/>
              <a:ext cx="27" cy="35"/>
            </a:xfrm>
            <a:custGeom>
              <a:avLst/>
              <a:gdLst>
                <a:gd name="T0" fmla="*/ 1 w 52"/>
                <a:gd name="T1" fmla="*/ 0 h 72"/>
                <a:gd name="T2" fmla="*/ 1 w 52"/>
                <a:gd name="T3" fmla="*/ 0 h 72"/>
                <a:gd name="T4" fmla="*/ 0 w 52"/>
                <a:gd name="T5" fmla="*/ 0 h 72"/>
                <a:gd name="T6" fmla="*/ 1 w 52"/>
                <a:gd name="T7" fmla="*/ 0 h 72"/>
                <a:gd name="T8" fmla="*/ 1 w 52"/>
                <a:gd name="T9" fmla="*/ 0 h 72"/>
                <a:gd name="T10" fmla="*/ 1 w 52"/>
                <a:gd name="T11" fmla="*/ 0 h 72"/>
                <a:gd name="T12" fmla="*/ 1 w 52"/>
                <a:gd name="T13" fmla="*/ 0 h 72"/>
                <a:gd name="T14" fmla="*/ 1 w 52"/>
                <a:gd name="T15" fmla="*/ 0 h 72"/>
                <a:gd name="T16" fmla="*/ 1 w 52"/>
                <a:gd name="T17" fmla="*/ 0 h 72"/>
                <a:gd name="T18" fmla="*/ 1 w 52"/>
                <a:gd name="T19" fmla="*/ 0 h 72"/>
                <a:gd name="T20" fmla="*/ 1 w 52"/>
                <a:gd name="T21" fmla="*/ 0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2"/>
                <a:gd name="T35" fmla="*/ 52 w 52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2">
                  <a:moveTo>
                    <a:pt x="25" y="72"/>
                  </a:moveTo>
                  <a:lnTo>
                    <a:pt x="4" y="43"/>
                  </a:lnTo>
                  <a:lnTo>
                    <a:pt x="0" y="21"/>
                  </a:lnTo>
                  <a:lnTo>
                    <a:pt x="8" y="6"/>
                  </a:lnTo>
                  <a:lnTo>
                    <a:pt x="23" y="0"/>
                  </a:lnTo>
                  <a:lnTo>
                    <a:pt x="37" y="0"/>
                  </a:lnTo>
                  <a:lnTo>
                    <a:pt x="48" y="10"/>
                  </a:lnTo>
                  <a:lnTo>
                    <a:pt x="52" y="27"/>
                  </a:lnTo>
                  <a:lnTo>
                    <a:pt x="44" y="58"/>
                  </a:lnTo>
                  <a:lnTo>
                    <a:pt x="33" y="66"/>
                  </a:lnTo>
                  <a:lnTo>
                    <a:pt x="25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4" name="Freeform 34"/>
            <p:cNvSpPr>
              <a:spLocks/>
            </p:cNvSpPr>
            <p:nvPr/>
          </p:nvSpPr>
          <p:spPr bwMode="auto">
            <a:xfrm>
              <a:off x="3429" y="3151"/>
              <a:ext cx="116" cy="32"/>
            </a:xfrm>
            <a:custGeom>
              <a:avLst/>
              <a:gdLst>
                <a:gd name="T0" fmla="*/ 0 w 233"/>
                <a:gd name="T1" fmla="*/ 1 h 64"/>
                <a:gd name="T2" fmla="*/ 0 w 233"/>
                <a:gd name="T3" fmla="*/ 1 h 64"/>
                <a:gd name="T4" fmla="*/ 0 w 233"/>
                <a:gd name="T5" fmla="*/ 1 h 64"/>
                <a:gd name="T6" fmla="*/ 0 w 233"/>
                <a:gd name="T7" fmla="*/ 1 h 64"/>
                <a:gd name="T8" fmla="*/ 0 w 233"/>
                <a:gd name="T9" fmla="*/ 1 h 64"/>
                <a:gd name="T10" fmla="*/ 0 w 233"/>
                <a:gd name="T11" fmla="*/ 1 h 64"/>
                <a:gd name="T12" fmla="*/ 0 w 233"/>
                <a:gd name="T13" fmla="*/ 1 h 64"/>
                <a:gd name="T14" fmla="*/ 0 w 233"/>
                <a:gd name="T15" fmla="*/ 1 h 64"/>
                <a:gd name="T16" fmla="*/ 0 w 233"/>
                <a:gd name="T17" fmla="*/ 1 h 64"/>
                <a:gd name="T18" fmla="*/ 0 w 233"/>
                <a:gd name="T19" fmla="*/ 1 h 64"/>
                <a:gd name="T20" fmla="*/ 0 w 233"/>
                <a:gd name="T21" fmla="*/ 1 h 64"/>
                <a:gd name="T22" fmla="*/ 0 w 233"/>
                <a:gd name="T23" fmla="*/ 1 h 64"/>
                <a:gd name="T24" fmla="*/ 0 w 233"/>
                <a:gd name="T25" fmla="*/ 1 h 64"/>
                <a:gd name="T26" fmla="*/ 0 w 233"/>
                <a:gd name="T27" fmla="*/ 1 h 64"/>
                <a:gd name="T28" fmla="*/ 0 w 233"/>
                <a:gd name="T29" fmla="*/ 1 h 64"/>
                <a:gd name="T30" fmla="*/ 0 w 233"/>
                <a:gd name="T31" fmla="*/ 1 h 64"/>
                <a:gd name="T32" fmla="*/ 0 w 233"/>
                <a:gd name="T33" fmla="*/ 1 h 64"/>
                <a:gd name="T34" fmla="*/ 0 w 233"/>
                <a:gd name="T35" fmla="*/ 0 h 64"/>
                <a:gd name="T36" fmla="*/ 0 w 233"/>
                <a:gd name="T37" fmla="*/ 0 h 64"/>
                <a:gd name="T38" fmla="*/ 0 w 233"/>
                <a:gd name="T39" fmla="*/ 0 h 64"/>
                <a:gd name="T40" fmla="*/ 0 w 233"/>
                <a:gd name="T41" fmla="*/ 0 h 64"/>
                <a:gd name="T42" fmla="*/ 0 w 233"/>
                <a:gd name="T43" fmla="*/ 1 h 64"/>
                <a:gd name="T44" fmla="*/ 0 w 233"/>
                <a:gd name="T45" fmla="*/ 1 h 64"/>
                <a:gd name="T46" fmla="*/ 0 w 233"/>
                <a:gd name="T47" fmla="*/ 1 h 64"/>
                <a:gd name="T48" fmla="*/ 0 w 233"/>
                <a:gd name="T49" fmla="*/ 1 h 64"/>
                <a:gd name="T50" fmla="*/ 0 w 233"/>
                <a:gd name="T51" fmla="*/ 1 h 64"/>
                <a:gd name="T52" fmla="*/ 0 w 233"/>
                <a:gd name="T53" fmla="*/ 1 h 64"/>
                <a:gd name="T54" fmla="*/ 0 w 233"/>
                <a:gd name="T55" fmla="*/ 1 h 64"/>
                <a:gd name="T56" fmla="*/ 0 w 233"/>
                <a:gd name="T57" fmla="*/ 1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3"/>
                <a:gd name="T88" fmla="*/ 0 h 64"/>
                <a:gd name="T89" fmla="*/ 233 w 233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3" h="64">
                  <a:moveTo>
                    <a:pt x="182" y="64"/>
                  </a:moveTo>
                  <a:lnTo>
                    <a:pt x="159" y="60"/>
                  </a:lnTo>
                  <a:lnTo>
                    <a:pt x="136" y="58"/>
                  </a:lnTo>
                  <a:lnTo>
                    <a:pt x="113" y="56"/>
                  </a:lnTo>
                  <a:lnTo>
                    <a:pt x="91" y="56"/>
                  </a:lnTo>
                  <a:lnTo>
                    <a:pt x="68" y="55"/>
                  </a:lnTo>
                  <a:lnTo>
                    <a:pt x="45" y="55"/>
                  </a:lnTo>
                  <a:lnTo>
                    <a:pt x="21" y="55"/>
                  </a:lnTo>
                  <a:lnTo>
                    <a:pt x="0" y="55"/>
                  </a:lnTo>
                  <a:lnTo>
                    <a:pt x="0" y="39"/>
                  </a:lnTo>
                  <a:lnTo>
                    <a:pt x="2" y="27"/>
                  </a:lnTo>
                  <a:lnTo>
                    <a:pt x="2" y="18"/>
                  </a:lnTo>
                  <a:lnTo>
                    <a:pt x="6" y="8"/>
                  </a:lnTo>
                  <a:lnTo>
                    <a:pt x="33" y="6"/>
                  </a:lnTo>
                  <a:lnTo>
                    <a:pt x="66" y="4"/>
                  </a:lnTo>
                  <a:lnTo>
                    <a:pt x="99" y="2"/>
                  </a:lnTo>
                  <a:lnTo>
                    <a:pt x="134" y="2"/>
                  </a:lnTo>
                  <a:lnTo>
                    <a:pt x="165" y="0"/>
                  </a:lnTo>
                  <a:lnTo>
                    <a:pt x="194" y="0"/>
                  </a:lnTo>
                  <a:lnTo>
                    <a:pt x="215" y="0"/>
                  </a:lnTo>
                  <a:lnTo>
                    <a:pt x="233" y="0"/>
                  </a:lnTo>
                  <a:lnTo>
                    <a:pt x="227" y="18"/>
                  </a:lnTo>
                  <a:lnTo>
                    <a:pt x="225" y="31"/>
                  </a:lnTo>
                  <a:lnTo>
                    <a:pt x="223" y="43"/>
                  </a:lnTo>
                  <a:lnTo>
                    <a:pt x="221" y="53"/>
                  </a:lnTo>
                  <a:lnTo>
                    <a:pt x="213" y="56"/>
                  </a:lnTo>
                  <a:lnTo>
                    <a:pt x="208" y="60"/>
                  </a:lnTo>
                  <a:lnTo>
                    <a:pt x="196" y="62"/>
                  </a:lnTo>
                  <a:lnTo>
                    <a:pt x="182" y="64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5" name="Freeform 35"/>
            <p:cNvSpPr>
              <a:spLocks/>
            </p:cNvSpPr>
            <p:nvPr/>
          </p:nvSpPr>
          <p:spPr bwMode="auto">
            <a:xfrm>
              <a:off x="2698" y="3163"/>
              <a:ext cx="14" cy="11"/>
            </a:xfrm>
            <a:custGeom>
              <a:avLst/>
              <a:gdLst>
                <a:gd name="T0" fmla="*/ 0 w 29"/>
                <a:gd name="T1" fmla="*/ 1 h 22"/>
                <a:gd name="T2" fmla="*/ 0 w 29"/>
                <a:gd name="T3" fmla="*/ 1 h 22"/>
                <a:gd name="T4" fmla="*/ 0 w 29"/>
                <a:gd name="T5" fmla="*/ 1 h 22"/>
                <a:gd name="T6" fmla="*/ 0 w 29"/>
                <a:gd name="T7" fmla="*/ 0 h 22"/>
                <a:gd name="T8" fmla="*/ 0 w 29"/>
                <a:gd name="T9" fmla="*/ 0 h 22"/>
                <a:gd name="T10" fmla="*/ 0 w 29"/>
                <a:gd name="T11" fmla="*/ 0 h 22"/>
                <a:gd name="T12" fmla="*/ 0 w 29"/>
                <a:gd name="T13" fmla="*/ 0 h 22"/>
                <a:gd name="T14" fmla="*/ 0 w 29"/>
                <a:gd name="T15" fmla="*/ 1 h 22"/>
                <a:gd name="T16" fmla="*/ 0 w 29"/>
                <a:gd name="T17" fmla="*/ 1 h 22"/>
                <a:gd name="T18" fmla="*/ 0 w 29"/>
                <a:gd name="T19" fmla="*/ 1 h 22"/>
                <a:gd name="T20" fmla="*/ 0 w 29"/>
                <a:gd name="T21" fmla="*/ 1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22"/>
                <a:gd name="T35" fmla="*/ 29 w 29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22">
                  <a:moveTo>
                    <a:pt x="6" y="22"/>
                  </a:move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19" y="10"/>
                  </a:lnTo>
                  <a:lnTo>
                    <a:pt x="13" y="22"/>
                  </a:lnTo>
                  <a:lnTo>
                    <a:pt x="10" y="22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6" name="Freeform 36"/>
            <p:cNvSpPr>
              <a:spLocks/>
            </p:cNvSpPr>
            <p:nvPr/>
          </p:nvSpPr>
          <p:spPr bwMode="auto">
            <a:xfrm>
              <a:off x="3835" y="3157"/>
              <a:ext cx="7" cy="6"/>
            </a:xfrm>
            <a:custGeom>
              <a:avLst/>
              <a:gdLst>
                <a:gd name="T0" fmla="*/ 0 w 13"/>
                <a:gd name="T1" fmla="*/ 1 h 11"/>
                <a:gd name="T2" fmla="*/ 1 w 13"/>
                <a:gd name="T3" fmla="*/ 1 h 11"/>
                <a:gd name="T4" fmla="*/ 1 w 13"/>
                <a:gd name="T5" fmla="*/ 0 h 11"/>
                <a:gd name="T6" fmla="*/ 1 w 13"/>
                <a:gd name="T7" fmla="*/ 1 h 11"/>
                <a:gd name="T8" fmla="*/ 0 w 13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11"/>
                  </a:moveTo>
                  <a:lnTo>
                    <a:pt x="4" y="2"/>
                  </a:lnTo>
                  <a:lnTo>
                    <a:pt x="13" y="0"/>
                  </a:lnTo>
                  <a:lnTo>
                    <a:pt x="9" y="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70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7" name="Freeform 37"/>
            <p:cNvSpPr>
              <a:spLocks/>
            </p:cNvSpPr>
            <p:nvPr/>
          </p:nvSpPr>
          <p:spPr bwMode="auto">
            <a:xfrm>
              <a:off x="2252" y="2958"/>
              <a:ext cx="171" cy="203"/>
            </a:xfrm>
            <a:custGeom>
              <a:avLst/>
              <a:gdLst>
                <a:gd name="T0" fmla="*/ 1 w 341"/>
                <a:gd name="T1" fmla="*/ 0 h 408"/>
                <a:gd name="T2" fmla="*/ 1 w 341"/>
                <a:gd name="T3" fmla="*/ 0 h 408"/>
                <a:gd name="T4" fmla="*/ 1 w 341"/>
                <a:gd name="T5" fmla="*/ 0 h 408"/>
                <a:gd name="T6" fmla="*/ 1 w 341"/>
                <a:gd name="T7" fmla="*/ 0 h 408"/>
                <a:gd name="T8" fmla="*/ 1 w 341"/>
                <a:gd name="T9" fmla="*/ 0 h 408"/>
                <a:gd name="T10" fmla="*/ 1 w 341"/>
                <a:gd name="T11" fmla="*/ 0 h 408"/>
                <a:gd name="T12" fmla="*/ 1 w 341"/>
                <a:gd name="T13" fmla="*/ 0 h 408"/>
                <a:gd name="T14" fmla="*/ 1 w 341"/>
                <a:gd name="T15" fmla="*/ 0 h 408"/>
                <a:gd name="T16" fmla="*/ 1 w 341"/>
                <a:gd name="T17" fmla="*/ 0 h 408"/>
                <a:gd name="T18" fmla="*/ 1 w 341"/>
                <a:gd name="T19" fmla="*/ 0 h 408"/>
                <a:gd name="T20" fmla="*/ 1 w 341"/>
                <a:gd name="T21" fmla="*/ 0 h 408"/>
                <a:gd name="T22" fmla="*/ 1 w 341"/>
                <a:gd name="T23" fmla="*/ 0 h 408"/>
                <a:gd name="T24" fmla="*/ 1 w 341"/>
                <a:gd name="T25" fmla="*/ 0 h 408"/>
                <a:gd name="T26" fmla="*/ 1 w 341"/>
                <a:gd name="T27" fmla="*/ 0 h 408"/>
                <a:gd name="T28" fmla="*/ 1 w 341"/>
                <a:gd name="T29" fmla="*/ 0 h 408"/>
                <a:gd name="T30" fmla="*/ 1 w 341"/>
                <a:gd name="T31" fmla="*/ 0 h 408"/>
                <a:gd name="T32" fmla="*/ 1 w 341"/>
                <a:gd name="T33" fmla="*/ 0 h 408"/>
                <a:gd name="T34" fmla="*/ 1 w 341"/>
                <a:gd name="T35" fmla="*/ 0 h 408"/>
                <a:gd name="T36" fmla="*/ 1 w 341"/>
                <a:gd name="T37" fmla="*/ 0 h 408"/>
                <a:gd name="T38" fmla="*/ 1 w 341"/>
                <a:gd name="T39" fmla="*/ 0 h 408"/>
                <a:gd name="T40" fmla="*/ 1 w 341"/>
                <a:gd name="T41" fmla="*/ 0 h 408"/>
                <a:gd name="T42" fmla="*/ 1 w 341"/>
                <a:gd name="T43" fmla="*/ 0 h 408"/>
                <a:gd name="T44" fmla="*/ 1 w 341"/>
                <a:gd name="T45" fmla="*/ 0 h 408"/>
                <a:gd name="T46" fmla="*/ 1 w 341"/>
                <a:gd name="T47" fmla="*/ 0 h 408"/>
                <a:gd name="T48" fmla="*/ 1 w 341"/>
                <a:gd name="T49" fmla="*/ 0 h 408"/>
                <a:gd name="T50" fmla="*/ 1 w 341"/>
                <a:gd name="T51" fmla="*/ 0 h 408"/>
                <a:gd name="T52" fmla="*/ 1 w 341"/>
                <a:gd name="T53" fmla="*/ 0 h 408"/>
                <a:gd name="T54" fmla="*/ 1 w 341"/>
                <a:gd name="T55" fmla="*/ 0 h 408"/>
                <a:gd name="T56" fmla="*/ 1 w 341"/>
                <a:gd name="T57" fmla="*/ 0 h 408"/>
                <a:gd name="T58" fmla="*/ 1 w 341"/>
                <a:gd name="T59" fmla="*/ 0 h 408"/>
                <a:gd name="T60" fmla="*/ 1 w 341"/>
                <a:gd name="T61" fmla="*/ 0 h 408"/>
                <a:gd name="T62" fmla="*/ 1 w 341"/>
                <a:gd name="T63" fmla="*/ 0 h 408"/>
                <a:gd name="T64" fmla="*/ 1 w 341"/>
                <a:gd name="T65" fmla="*/ 0 h 408"/>
                <a:gd name="T66" fmla="*/ 1 w 341"/>
                <a:gd name="T67" fmla="*/ 0 h 408"/>
                <a:gd name="T68" fmla="*/ 1 w 341"/>
                <a:gd name="T69" fmla="*/ 0 h 408"/>
                <a:gd name="T70" fmla="*/ 1 w 341"/>
                <a:gd name="T71" fmla="*/ 0 h 408"/>
                <a:gd name="T72" fmla="*/ 1 w 341"/>
                <a:gd name="T73" fmla="*/ 0 h 408"/>
                <a:gd name="T74" fmla="*/ 1 w 341"/>
                <a:gd name="T75" fmla="*/ 0 h 408"/>
                <a:gd name="T76" fmla="*/ 1 w 341"/>
                <a:gd name="T77" fmla="*/ 0 h 408"/>
                <a:gd name="T78" fmla="*/ 0 w 341"/>
                <a:gd name="T79" fmla="*/ 0 h 408"/>
                <a:gd name="T80" fmla="*/ 1 w 341"/>
                <a:gd name="T81" fmla="*/ 0 h 408"/>
                <a:gd name="T82" fmla="*/ 1 w 341"/>
                <a:gd name="T83" fmla="*/ 0 h 408"/>
                <a:gd name="T84" fmla="*/ 1 w 341"/>
                <a:gd name="T85" fmla="*/ 0 h 408"/>
                <a:gd name="T86" fmla="*/ 1 w 341"/>
                <a:gd name="T87" fmla="*/ 0 h 408"/>
                <a:gd name="T88" fmla="*/ 1 w 341"/>
                <a:gd name="T89" fmla="*/ 0 h 408"/>
                <a:gd name="T90" fmla="*/ 1 w 341"/>
                <a:gd name="T91" fmla="*/ 0 h 408"/>
                <a:gd name="T92" fmla="*/ 1 w 341"/>
                <a:gd name="T93" fmla="*/ 0 h 408"/>
                <a:gd name="T94" fmla="*/ 1 w 341"/>
                <a:gd name="T95" fmla="*/ 0 h 408"/>
                <a:gd name="T96" fmla="*/ 1 w 341"/>
                <a:gd name="T97" fmla="*/ 0 h 40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1"/>
                <a:gd name="T148" fmla="*/ 0 h 408"/>
                <a:gd name="T149" fmla="*/ 341 w 341"/>
                <a:gd name="T150" fmla="*/ 408 h 40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1" h="408">
                  <a:moveTo>
                    <a:pt x="302" y="408"/>
                  </a:moveTo>
                  <a:lnTo>
                    <a:pt x="295" y="392"/>
                  </a:lnTo>
                  <a:lnTo>
                    <a:pt x="291" y="371"/>
                  </a:lnTo>
                  <a:lnTo>
                    <a:pt x="289" y="346"/>
                  </a:lnTo>
                  <a:lnTo>
                    <a:pt x="289" y="320"/>
                  </a:lnTo>
                  <a:lnTo>
                    <a:pt x="287" y="291"/>
                  </a:lnTo>
                  <a:lnTo>
                    <a:pt x="287" y="268"/>
                  </a:lnTo>
                  <a:lnTo>
                    <a:pt x="287" y="247"/>
                  </a:lnTo>
                  <a:lnTo>
                    <a:pt x="287" y="233"/>
                  </a:lnTo>
                  <a:lnTo>
                    <a:pt x="283" y="249"/>
                  </a:lnTo>
                  <a:lnTo>
                    <a:pt x="283" y="266"/>
                  </a:lnTo>
                  <a:lnTo>
                    <a:pt x="283" y="285"/>
                  </a:lnTo>
                  <a:lnTo>
                    <a:pt x="283" y="307"/>
                  </a:lnTo>
                  <a:lnTo>
                    <a:pt x="283" y="326"/>
                  </a:lnTo>
                  <a:lnTo>
                    <a:pt x="285" y="347"/>
                  </a:lnTo>
                  <a:lnTo>
                    <a:pt x="285" y="369"/>
                  </a:lnTo>
                  <a:lnTo>
                    <a:pt x="287" y="392"/>
                  </a:lnTo>
                  <a:lnTo>
                    <a:pt x="285" y="392"/>
                  </a:lnTo>
                  <a:lnTo>
                    <a:pt x="283" y="392"/>
                  </a:lnTo>
                  <a:lnTo>
                    <a:pt x="273" y="386"/>
                  </a:lnTo>
                  <a:lnTo>
                    <a:pt x="265" y="378"/>
                  </a:lnTo>
                  <a:lnTo>
                    <a:pt x="263" y="357"/>
                  </a:lnTo>
                  <a:lnTo>
                    <a:pt x="262" y="336"/>
                  </a:lnTo>
                  <a:lnTo>
                    <a:pt x="260" y="315"/>
                  </a:lnTo>
                  <a:lnTo>
                    <a:pt x="260" y="295"/>
                  </a:lnTo>
                  <a:lnTo>
                    <a:pt x="260" y="272"/>
                  </a:lnTo>
                  <a:lnTo>
                    <a:pt x="260" y="252"/>
                  </a:lnTo>
                  <a:lnTo>
                    <a:pt x="260" y="229"/>
                  </a:lnTo>
                  <a:lnTo>
                    <a:pt x="260" y="210"/>
                  </a:lnTo>
                  <a:lnTo>
                    <a:pt x="258" y="223"/>
                  </a:lnTo>
                  <a:lnTo>
                    <a:pt x="258" y="245"/>
                  </a:lnTo>
                  <a:lnTo>
                    <a:pt x="258" y="270"/>
                  </a:lnTo>
                  <a:lnTo>
                    <a:pt x="260" y="297"/>
                  </a:lnTo>
                  <a:lnTo>
                    <a:pt x="258" y="322"/>
                  </a:lnTo>
                  <a:lnTo>
                    <a:pt x="258" y="346"/>
                  </a:lnTo>
                  <a:lnTo>
                    <a:pt x="256" y="363"/>
                  </a:lnTo>
                  <a:lnTo>
                    <a:pt x="256" y="377"/>
                  </a:lnTo>
                  <a:lnTo>
                    <a:pt x="244" y="363"/>
                  </a:lnTo>
                  <a:lnTo>
                    <a:pt x="238" y="342"/>
                  </a:lnTo>
                  <a:lnTo>
                    <a:pt x="232" y="315"/>
                  </a:lnTo>
                  <a:lnTo>
                    <a:pt x="232" y="283"/>
                  </a:lnTo>
                  <a:lnTo>
                    <a:pt x="232" y="251"/>
                  </a:lnTo>
                  <a:lnTo>
                    <a:pt x="232" y="221"/>
                  </a:lnTo>
                  <a:lnTo>
                    <a:pt x="232" y="196"/>
                  </a:lnTo>
                  <a:lnTo>
                    <a:pt x="234" y="183"/>
                  </a:lnTo>
                  <a:lnTo>
                    <a:pt x="229" y="198"/>
                  </a:lnTo>
                  <a:lnTo>
                    <a:pt x="229" y="219"/>
                  </a:lnTo>
                  <a:lnTo>
                    <a:pt x="229" y="243"/>
                  </a:lnTo>
                  <a:lnTo>
                    <a:pt x="229" y="266"/>
                  </a:lnTo>
                  <a:lnTo>
                    <a:pt x="229" y="289"/>
                  </a:lnTo>
                  <a:lnTo>
                    <a:pt x="231" y="315"/>
                  </a:lnTo>
                  <a:lnTo>
                    <a:pt x="231" y="336"/>
                  </a:lnTo>
                  <a:lnTo>
                    <a:pt x="232" y="359"/>
                  </a:lnTo>
                  <a:lnTo>
                    <a:pt x="229" y="359"/>
                  </a:lnTo>
                  <a:lnTo>
                    <a:pt x="229" y="361"/>
                  </a:lnTo>
                  <a:lnTo>
                    <a:pt x="219" y="355"/>
                  </a:lnTo>
                  <a:lnTo>
                    <a:pt x="211" y="351"/>
                  </a:lnTo>
                  <a:lnTo>
                    <a:pt x="209" y="299"/>
                  </a:lnTo>
                  <a:lnTo>
                    <a:pt x="207" y="260"/>
                  </a:lnTo>
                  <a:lnTo>
                    <a:pt x="207" y="231"/>
                  </a:lnTo>
                  <a:lnTo>
                    <a:pt x="207" y="212"/>
                  </a:lnTo>
                  <a:lnTo>
                    <a:pt x="205" y="194"/>
                  </a:lnTo>
                  <a:lnTo>
                    <a:pt x="205" y="183"/>
                  </a:lnTo>
                  <a:lnTo>
                    <a:pt x="203" y="171"/>
                  </a:lnTo>
                  <a:lnTo>
                    <a:pt x="203" y="159"/>
                  </a:lnTo>
                  <a:lnTo>
                    <a:pt x="198" y="171"/>
                  </a:lnTo>
                  <a:lnTo>
                    <a:pt x="198" y="192"/>
                  </a:lnTo>
                  <a:lnTo>
                    <a:pt x="196" y="216"/>
                  </a:lnTo>
                  <a:lnTo>
                    <a:pt x="198" y="245"/>
                  </a:lnTo>
                  <a:lnTo>
                    <a:pt x="198" y="272"/>
                  </a:lnTo>
                  <a:lnTo>
                    <a:pt x="199" y="301"/>
                  </a:lnTo>
                  <a:lnTo>
                    <a:pt x="199" y="324"/>
                  </a:lnTo>
                  <a:lnTo>
                    <a:pt x="201" y="344"/>
                  </a:lnTo>
                  <a:lnTo>
                    <a:pt x="199" y="346"/>
                  </a:lnTo>
                  <a:lnTo>
                    <a:pt x="199" y="347"/>
                  </a:lnTo>
                  <a:lnTo>
                    <a:pt x="182" y="326"/>
                  </a:lnTo>
                  <a:lnTo>
                    <a:pt x="172" y="305"/>
                  </a:lnTo>
                  <a:lnTo>
                    <a:pt x="168" y="280"/>
                  </a:lnTo>
                  <a:lnTo>
                    <a:pt x="168" y="256"/>
                  </a:lnTo>
                  <a:lnTo>
                    <a:pt x="168" y="229"/>
                  </a:lnTo>
                  <a:lnTo>
                    <a:pt x="168" y="206"/>
                  </a:lnTo>
                  <a:lnTo>
                    <a:pt x="165" y="183"/>
                  </a:lnTo>
                  <a:lnTo>
                    <a:pt x="159" y="161"/>
                  </a:lnTo>
                  <a:lnTo>
                    <a:pt x="159" y="181"/>
                  </a:lnTo>
                  <a:lnTo>
                    <a:pt x="159" y="202"/>
                  </a:lnTo>
                  <a:lnTo>
                    <a:pt x="161" y="223"/>
                  </a:lnTo>
                  <a:lnTo>
                    <a:pt x="163" y="245"/>
                  </a:lnTo>
                  <a:lnTo>
                    <a:pt x="163" y="264"/>
                  </a:lnTo>
                  <a:lnTo>
                    <a:pt x="163" y="285"/>
                  </a:lnTo>
                  <a:lnTo>
                    <a:pt x="165" y="305"/>
                  </a:lnTo>
                  <a:lnTo>
                    <a:pt x="167" y="326"/>
                  </a:lnTo>
                  <a:lnTo>
                    <a:pt x="151" y="315"/>
                  </a:lnTo>
                  <a:lnTo>
                    <a:pt x="141" y="293"/>
                  </a:lnTo>
                  <a:lnTo>
                    <a:pt x="134" y="264"/>
                  </a:lnTo>
                  <a:lnTo>
                    <a:pt x="134" y="233"/>
                  </a:lnTo>
                  <a:lnTo>
                    <a:pt x="132" y="198"/>
                  </a:lnTo>
                  <a:lnTo>
                    <a:pt x="134" y="169"/>
                  </a:lnTo>
                  <a:lnTo>
                    <a:pt x="134" y="146"/>
                  </a:lnTo>
                  <a:lnTo>
                    <a:pt x="135" y="136"/>
                  </a:lnTo>
                  <a:lnTo>
                    <a:pt x="130" y="146"/>
                  </a:lnTo>
                  <a:lnTo>
                    <a:pt x="128" y="165"/>
                  </a:lnTo>
                  <a:lnTo>
                    <a:pt x="126" y="188"/>
                  </a:lnTo>
                  <a:lnTo>
                    <a:pt x="128" y="218"/>
                  </a:lnTo>
                  <a:lnTo>
                    <a:pt x="128" y="245"/>
                  </a:lnTo>
                  <a:lnTo>
                    <a:pt x="130" y="272"/>
                  </a:lnTo>
                  <a:lnTo>
                    <a:pt x="132" y="293"/>
                  </a:lnTo>
                  <a:lnTo>
                    <a:pt x="134" y="315"/>
                  </a:lnTo>
                  <a:lnTo>
                    <a:pt x="124" y="316"/>
                  </a:lnTo>
                  <a:lnTo>
                    <a:pt x="116" y="320"/>
                  </a:lnTo>
                  <a:lnTo>
                    <a:pt x="116" y="338"/>
                  </a:lnTo>
                  <a:lnTo>
                    <a:pt x="120" y="355"/>
                  </a:lnTo>
                  <a:lnTo>
                    <a:pt x="122" y="369"/>
                  </a:lnTo>
                  <a:lnTo>
                    <a:pt x="126" y="384"/>
                  </a:lnTo>
                  <a:lnTo>
                    <a:pt x="110" y="386"/>
                  </a:lnTo>
                  <a:lnTo>
                    <a:pt x="99" y="371"/>
                  </a:lnTo>
                  <a:lnTo>
                    <a:pt x="87" y="340"/>
                  </a:lnTo>
                  <a:lnTo>
                    <a:pt x="81" y="301"/>
                  </a:lnTo>
                  <a:lnTo>
                    <a:pt x="73" y="258"/>
                  </a:lnTo>
                  <a:lnTo>
                    <a:pt x="68" y="221"/>
                  </a:lnTo>
                  <a:lnTo>
                    <a:pt x="62" y="194"/>
                  </a:lnTo>
                  <a:lnTo>
                    <a:pt x="58" y="185"/>
                  </a:lnTo>
                  <a:lnTo>
                    <a:pt x="52" y="194"/>
                  </a:lnTo>
                  <a:lnTo>
                    <a:pt x="52" y="210"/>
                  </a:lnTo>
                  <a:lnTo>
                    <a:pt x="54" y="231"/>
                  </a:lnTo>
                  <a:lnTo>
                    <a:pt x="60" y="256"/>
                  </a:lnTo>
                  <a:lnTo>
                    <a:pt x="64" y="282"/>
                  </a:lnTo>
                  <a:lnTo>
                    <a:pt x="68" y="309"/>
                  </a:lnTo>
                  <a:lnTo>
                    <a:pt x="71" y="332"/>
                  </a:lnTo>
                  <a:lnTo>
                    <a:pt x="73" y="353"/>
                  </a:lnTo>
                  <a:lnTo>
                    <a:pt x="68" y="355"/>
                  </a:lnTo>
                  <a:lnTo>
                    <a:pt x="68" y="357"/>
                  </a:lnTo>
                  <a:lnTo>
                    <a:pt x="58" y="351"/>
                  </a:lnTo>
                  <a:lnTo>
                    <a:pt x="48" y="349"/>
                  </a:lnTo>
                  <a:lnTo>
                    <a:pt x="44" y="326"/>
                  </a:lnTo>
                  <a:lnTo>
                    <a:pt x="42" y="307"/>
                  </a:lnTo>
                  <a:lnTo>
                    <a:pt x="40" y="287"/>
                  </a:lnTo>
                  <a:lnTo>
                    <a:pt x="39" y="266"/>
                  </a:lnTo>
                  <a:lnTo>
                    <a:pt x="35" y="237"/>
                  </a:lnTo>
                  <a:lnTo>
                    <a:pt x="31" y="200"/>
                  </a:lnTo>
                  <a:lnTo>
                    <a:pt x="25" y="150"/>
                  </a:lnTo>
                  <a:lnTo>
                    <a:pt x="21" y="88"/>
                  </a:lnTo>
                  <a:lnTo>
                    <a:pt x="19" y="86"/>
                  </a:lnTo>
                  <a:lnTo>
                    <a:pt x="9" y="101"/>
                  </a:lnTo>
                  <a:lnTo>
                    <a:pt x="7" y="128"/>
                  </a:lnTo>
                  <a:lnTo>
                    <a:pt x="6" y="163"/>
                  </a:lnTo>
                  <a:lnTo>
                    <a:pt x="9" y="204"/>
                  </a:lnTo>
                  <a:lnTo>
                    <a:pt x="13" y="241"/>
                  </a:lnTo>
                  <a:lnTo>
                    <a:pt x="17" y="280"/>
                  </a:lnTo>
                  <a:lnTo>
                    <a:pt x="21" y="311"/>
                  </a:lnTo>
                  <a:lnTo>
                    <a:pt x="25" y="334"/>
                  </a:lnTo>
                  <a:lnTo>
                    <a:pt x="21" y="334"/>
                  </a:lnTo>
                  <a:lnTo>
                    <a:pt x="17" y="334"/>
                  </a:lnTo>
                  <a:lnTo>
                    <a:pt x="13" y="289"/>
                  </a:lnTo>
                  <a:lnTo>
                    <a:pt x="9" y="247"/>
                  </a:lnTo>
                  <a:lnTo>
                    <a:pt x="6" y="204"/>
                  </a:lnTo>
                  <a:lnTo>
                    <a:pt x="6" y="163"/>
                  </a:lnTo>
                  <a:lnTo>
                    <a:pt x="2" y="123"/>
                  </a:lnTo>
                  <a:lnTo>
                    <a:pt x="0" y="82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5" y="4"/>
                  </a:lnTo>
                  <a:lnTo>
                    <a:pt x="75" y="8"/>
                  </a:lnTo>
                  <a:lnTo>
                    <a:pt x="118" y="14"/>
                  </a:lnTo>
                  <a:lnTo>
                    <a:pt x="163" y="20"/>
                  </a:lnTo>
                  <a:lnTo>
                    <a:pt x="205" y="26"/>
                  </a:lnTo>
                  <a:lnTo>
                    <a:pt x="248" y="35"/>
                  </a:lnTo>
                  <a:lnTo>
                    <a:pt x="287" y="47"/>
                  </a:lnTo>
                  <a:lnTo>
                    <a:pt x="324" y="60"/>
                  </a:lnTo>
                  <a:lnTo>
                    <a:pt x="327" y="93"/>
                  </a:lnTo>
                  <a:lnTo>
                    <a:pt x="331" y="134"/>
                  </a:lnTo>
                  <a:lnTo>
                    <a:pt x="333" y="177"/>
                  </a:lnTo>
                  <a:lnTo>
                    <a:pt x="337" y="221"/>
                  </a:lnTo>
                  <a:lnTo>
                    <a:pt x="337" y="264"/>
                  </a:lnTo>
                  <a:lnTo>
                    <a:pt x="339" y="307"/>
                  </a:lnTo>
                  <a:lnTo>
                    <a:pt x="339" y="346"/>
                  </a:lnTo>
                  <a:lnTo>
                    <a:pt x="341" y="384"/>
                  </a:lnTo>
                  <a:lnTo>
                    <a:pt x="331" y="384"/>
                  </a:lnTo>
                  <a:lnTo>
                    <a:pt x="324" y="386"/>
                  </a:lnTo>
                  <a:lnTo>
                    <a:pt x="324" y="371"/>
                  </a:lnTo>
                  <a:lnTo>
                    <a:pt x="324" y="357"/>
                  </a:lnTo>
                  <a:lnTo>
                    <a:pt x="324" y="342"/>
                  </a:lnTo>
                  <a:lnTo>
                    <a:pt x="324" y="330"/>
                  </a:lnTo>
                  <a:lnTo>
                    <a:pt x="324" y="315"/>
                  </a:lnTo>
                  <a:lnTo>
                    <a:pt x="324" y="301"/>
                  </a:lnTo>
                  <a:lnTo>
                    <a:pt x="324" y="285"/>
                  </a:lnTo>
                  <a:lnTo>
                    <a:pt x="324" y="274"/>
                  </a:lnTo>
                  <a:lnTo>
                    <a:pt x="322" y="272"/>
                  </a:lnTo>
                  <a:lnTo>
                    <a:pt x="320" y="270"/>
                  </a:lnTo>
                  <a:lnTo>
                    <a:pt x="318" y="278"/>
                  </a:lnTo>
                  <a:lnTo>
                    <a:pt x="318" y="295"/>
                  </a:lnTo>
                  <a:lnTo>
                    <a:pt x="316" y="316"/>
                  </a:lnTo>
                  <a:lnTo>
                    <a:pt x="316" y="344"/>
                  </a:lnTo>
                  <a:lnTo>
                    <a:pt x="312" y="367"/>
                  </a:lnTo>
                  <a:lnTo>
                    <a:pt x="310" y="390"/>
                  </a:lnTo>
                  <a:lnTo>
                    <a:pt x="306" y="404"/>
                  </a:lnTo>
                  <a:lnTo>
                    <a:pt x="302" y="408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8" name="Freeform 38"/>
            <p:cNvSpPr>
              <a:spLocks/>
            </p:cNvSpPr>
            <p:nvPr/>
          </p:nvSpPr>
          <p:spPr bwMode="auto">
            <a:xfrm>
              <a:off x="2738" y="3151"/>
              <a:ext cx="8" cy="10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22"/>
                <a:gd name="T29" fmla="*/ 18 w 18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22">
                  <a:moveTo>
                    <a:pt x="4" y="22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18" y="10"/>
                  </a:lnTo>
                  <a:lnTo>
                    <a:pt x="18" y="16"/>
                  </a:lnTo>
                  <a:lnTo>
                    <a:pt x="10" y="20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799" name="Freeform 39"/>
            <p:cNvSpPr>
              <a:spLocks/>
            </p:cNvSpPr>
            <p:nvPr/>
          </p:nvSpPr>
          <p:spPr bwMode="auto">
            <a:xfrm>
              <a:off x="3739" y="2927"/>
              <a:ext cx="251" cy="234"/>
            </a:xfrm>
            <a:custGeom>
              <a:avLst/>
              <a:gdLst>
                <a:gd name="T0" fmla="*/ 1 w 500"/>
                <a:gd name="T1" fmla="*/ 0 h 470"/>
                <a:gd name="T2" fmla="*/ 1 w 500"/>
                <a:gd name="T3" fmla="*/ 0 h 470"/>
                <a:gd name="T4" fmla="*/ 1 w 500"/>
                <a:gd name="T5" fmla="*/ 0 h 470"/>
                <a:gd name="T6" fmla="*/ 1 w 500"/>
                <a:gd name="T7" fmla="*/ 0 h 470"/>
                <a:gd name="T8" fmla="*/ 1 w 500"/>
                <a:gd name="T9" fmla="*/ 0 h 470"/>
                <a:gd name="T10" fmla="*/ 1 w 500"/>
                <a:gd name="T11" fmla="*/ 0 h 470"/>
                <a:gd name="T12" fmla="*/ 1 w 500"/>
                <a:gd name="T13" fmla="*/ 0 h 470"/>
                <a:gd name="T14" fmla="*/ 1 w 500"/>
                <a:gd name="T15" fmla="*/ 0 h 470"/>
                <a:gd name="T16" fmla="*/ 1 w 500"/>
                <a:gd name="T17" fmla="*/ 0 h 470"/>
                <a:gd name="T18" fmla="*/ 1 w 500"/>
                <a:gd name="T19" fmla="*/ 0 h 470"/>
                <a:gd name="T20" fmla="*/ 1 w 500"/>
                <a:gd name="T21" fmla="*/ 0 h 470"/>
                <a:gd name="T22" fmla="*/ 1 w 500"/>
                <a:gd name="T23" fmla="*/ 0 h 470"/>
                <a:gd name="T24" fmla="*/ 1 w 500"/>
                <a:gd name="T25" fmla="*/ 0 h 470"/>
                <a:gd name="T26" fmla="*/ 1 w 500"/>
                <a:gd name="T27" fmla="*/ 0 h 470"/>
                <a:gd name="T28" fmla="*/ 1 w 500"/>
                <a:gd name="T29" fmla="*/ 0 h 470"/>
                <a:gd name="T30" fmla="*/ 1 w 500"/>
                <a:gd name="T31" fmla="*/ 0 h 470"/>
                <a:gd name="T32" fmla="*/ 1 w 500"/>
                <a:gd name="T33" fmla="*/ 0 h 470"/>
                <a:gd name="T34" fmla="*/ 1 w 500"/>
                <a:gd name="T35" fmla="*/ 0 h 470"/>
                <a:gd name="T36" fmla="*/ 1 w 500"/>
                <a:gd name="T37" fmla="*/ 0 h 470"/>
                <a:gd name="T38" fmla="*/ 1 w 500"/>
                <a:gd name="T39" fmla="*/ 0 h 470"/>
                <a:gd name="T40" fmla="*/ 1 w 500"/>
                <a:gd name="T41" fmla="*/ 0 h 470"/>
                <a:gd name="T42" fmla="*/ 1 w 500"/>
                <a:gd name="T43" fmla="*/ 0 h 470"/>
                <a:gd name="T44" fmla="*/ 1 w 500"/>
                <a:gd name="T45" fmla="*/ 0 h 470"/>
                <a:gd name="T46" fmla="*/ 1 w 500"/>
                <a:gd name="T47" fmla="*/ 0 h 470"/>
                <a:gd name="T48" fmla="*/ 1 w 500"/>
                <a:gd name="T49" fmla="*/ 0 h 470"/>
                <a:gd name="T50" fmla="*/ 1 w 500"/>
                <a:gd name="T51" fmla="*/ 0 h 470"/>
                <a:gd name="T52" fmla="*/ 1 w 500"/>
                <a:gd name="T53" fmla="*/ 0 h 470"/>
                <a:gd name="T54" fmla="*/ 1 w 500"/>
                <a:gd name="T55" fmla="*/ 0 h 470"/>
                <a:gd name="T56" fmla="*/ 1 w 500"/>
                <a:gd name="T57" fmla="*/ 0 h 470"/>
                <a:gd name="T58" fmla="*/ 1 w 500"/>
                <a:gd name="T59" fmla="*/ 0 h 470"/>
                <a:gd name="T60" fmla="*/ 1 w 500"/>
                <a:gd name="T61" fmla="*/ 0 h 470"/>
                <a:gd name="T62" fmla="*/ 1 w 500"/>
                <a:gd name="T63" fmla="*/ 0 h 470"/>
                <a:gd name="T64" fmla="*/ 1 w 500"/>
                <a:gd name="T65" fmla="*/ 0 h 470"/>
                <a:gd name="T66" fmla="*/ 1 w 500"/>
                <a:gd name="T67" fmla="*/ 0 h 470"/>
                <a:gd name="T68" fmla="*/ 1 w 500"/>
                <a:gd name="T69" fmla="*/ 0 h 470"/>
                <a:gd name="T70" fmla="*/ 1 w 500"/>
                <a:gd name="T71" fmla="*/ 0 h 470"/>
                <a:gd name="T72" fmla="*/ 1 w 500"/>
                <a:gd name="T73" fmla="*/ 0 h 470"/>
                <a:gd name="T74" fmla="*/ 1 w 500"/>
                <a:gd name="T75" fmla="*/ 0 h 470"/>
                <a:gd name="T76" fmla="*/ 1 w 500"/>
                <a:gd name="T77" fmla="*/ 0 h 470"/>
                <a:gd name="T78" fmla="*/ 1 w 500"/>
                <a:gd name="T79" fmla="*/ 0 h 470"/>
                <a:gd name="T80" fmla="*/ 1 w 500"/>
                <a:gd name="T81" fmla="*/ 0 h 470"/>
                <a:gd name="T82" fmla="*/ 1 w 500"/>
                <a:gd name="T83" fmla="*/ 0 h 470"/>
                <a:gd name="T84" fmla="*/ 1 w 500"/>
                <a:gd name="T85" fmla="*/ 0 h 470"/>
                <a:gd name="T86" fmla="*/ 1 w 500"/>
                <a:gd name="T87" fmla="*/ 0 h 470"/>
                <a:gd name="T88" fmla="*/ 1 w 500"/>
                <a:gd name="T89" fmla="*/ 0 h 470"/>
                <a:gd name="T90" fmla="*/ 1 w 500"/>
                <a:gd name="T91" fmla="*/ 0 h 470"/>
                <a:gd name="T92" fmla="*/ 1 w 500"/>
                <a:gd name="T93" fmla="*/ 0 h 470"/>
                <a:gd name="T94" fmla="*/ 1 w 500"/>
                <a:gd name="T95" fmla="*/ 0 h 470"/>
                <a:gd name="T96" fmla="*/ 1 w 500"/>
                <a:gd name="T97" fmla="*/ 0 h 470"/>
                <a:gd name="T98" fmla="*/ 1 w 500"/>
                <a:gd name="T99" fmla="*/ 0 h 470"/>
                <a:gd name="T100" fmla="*/ 1 w 500"/>
                <a:gd name="T101" fmla="*/ 0 h 470"/>
                <a:gd name="T102" fmla="*/ 1 w 500"/>
                <a:gd name="T103" fmla="*/ 0 h 470"/>
                <a:gd name="T104" fmla="*/ 1 w 500"/>
                <a:gd name="T105" fmla="*/ 0 h 470"/>
                <a:gd name="T106" fmla="*/ 1 w 500"/>
                <a:gd name="T107" fmla="*/ 0 h 470"/>
                <a:gd name="T108" fmla="*/ 1 w 500"/>
                <a:gd name="T109" fmla="*/ 0 h 470"/>
                <a:gd name="T110" fmla="*/ 1 w 500"/>
                <a:gd name="T111" fmla="*/ 0 h 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00"/>
                <a:gd name="T169" fmla="*/ 0 h 470"/>
                <a:gd name="T170" fmla="*/ 500 w 500"/>
                <a:gd name="T171" fmla="*/ 470 h 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00" h="470">
                  <a:moveTo>
                    <a:pt x="217" y="470"/>
                  </a:moveTo>
                  <a:lnTo>
                    <a:pt x="219" y="452"/>
                  </a:lnTo>
                  <a:lnTo>
                    <a:pt x="227" y="437"/>
                  </a:lnTo>
                  <a:lnTo>
                    <a:pt x="236" y="419"/>
                  </a:lnTo>
                  <a:lnTo>
                    <a:pt x="248" y="402"/>
                  </a:lnTo>
                  <a:lnTo>
                    <a:pt x="258" y="382"/>
                  </a:lnTo>
                  <a:lnTo>
                    <a:pt x="267" y="367"/>
                  </a:lnTo>
                  <a:lnTo>
                    <a:pt x="273" y="353"/>
                  </a:lnTo>
                  <a:lnTo>
                    <a:pt x="275" y="345"/>
                  </a:lnTo>
                  <a:lnTo>
                    <a:pt x="258" y="365"/>
                  </a:lnTo>
                  <a:lnTo>
                    <a:pt x="246" y="384"/>
                  </a:lnTo>
                  <a:lnTo>
                    <a:pt x="234" y="400"/>
                  </a:lnTo>
                  <a:lnTo>
                    <a:pt x="229" y="415"/>
                  </a:lnTo>
                  <a:lnTo>
                    <a:pt x="221" y="425"/>
                  </a:lnTo>
                  <a:lnTo>
                    <a:pt x="217" y="433"/>
                  </a:lnTo>
                  <a:lnTo>
                    <a:pt x="213" y="437"/>
                  </a:lnTo>
                  <a:lnTo>
                    <a:pt x="213" y="440"/>
                  </a:lnTo>
                  <a:lnTo>
                    <a:pt x="205" y="433"/>
                  </a:lnTo>
                  <a:lnTo>
                    <a:pt x="205" y="423"/>
                  </a:lnTo>
                  <a:lnTo>
                    <a:pt x="207" y="411"/>
                  </a:lnTo>
                  <a:lnTo>
                    <a:pt x="213" y="400"/>
                  </a:lnTo>
                  <a:lnTo>
                    <a:pt x="217" y="386"/>
                  </a:lnTo>
                  <a:lnTo>
                    <a:pt x="223" y="375"/>
                  </a:lnTo>
                  <a:lnTo>
                    <a:pt x="225" y="363"/>
                  </a:lnTo>
                  <a:lnTo>
                    <a:pt x="227" y="355"/>
                  </a:lnTo>
                  <a:lnTo>
                    <a:pt x="219" y="365"/>
                  </a:lnTo>
                  <a:lnTo>
                    <a:pt x="215" y="377"/>
                  </a:lnTo>
                  <a:lnTo>
                    <a:pt x="211" y="382"/>
                  </a:lnTo>
                  <a:lnTo>
                    <a:pt x="207" y="392"/>
                  </a:lnTo>
                  <a:lnTo>
                    <a:pt x="201" y="404"/>
                  </a:lnTo>
                  <a:lnTo>
                    <a:pt x="196" y="423"/>
                  </a:lnTo>
                  <a:lnTo>
                    <a:pt x="184" y="425"/>
                  </a:lnTo>
                  <a:lnTo>
                    <a:pt x="174" y="429"/>
                  </a:lnTo>
                  <a:lnTo>
                    <a:pt x="174" y="417"/>
                  </a:lnTo>
                  <a:lnTo>
                    <a:pt x="178" y="406"/>
                  </a:lnTo>
                  <a:lnTo>
                    <a:pt x="184" y="394"/>
                  </a:lnTo>
                  <a:lnTo>
                    <a:pt x="190" y="382"/>
                  </a:lnTo>
                  <a:lnTo>
                    <a:pt x="194" y="371"/>
                  </a:lnTo>
                  <a:lnTo>
                    <a:pt x="198" y="361"/>
                  </a:lnTo>
                  <a:lnTo>
                    <a:pt x="199" y="351"/>
                  </a:lnTo>
                  <a:lnTo>
                    <a:pt x="201" y="345"/>
                  </a:lnTo>
                  <a:lnTo>
                    <a:pt x="188" y="363"/>
                  </a:lnTo>
                  <a:lnTo>
                    <a:pt x="178" y="380"/>
                  </a:lnTo>
                  <a:lnTo>
                    <a:pt x="172" y="390"/>
                  </a:lnTo>
                  <a:lnTo>
                    <a:pt x="170" y="400"/>
                  </a:lnTo>
                  <a:lnTo>
                    <a:pt x="165" y="411"/>
                  </a:lnTo>
                  <a:lnTo>
                    <a:pt x="163" y="423"/>
                  </a:lnTo>
                  <a:lnTo>
                    <a:pt x="151" y="425"/>
                  </a:lnTo>
                  <a:lnTo>
                    <a:pt x="141" y="427"/>
                  </a:lnTo>
                  <a:lnTo>
                    <a:pt x="143" y="415"/>
                  </a:lnTo>
                  <a:lnTo>
                    <a:pt x="149" y="406"/>
                  </a:lnTo>
                  <a:lnTo>
                    <a:pt x="153" y="394"/>
                  </a:lnTo>
                  <a:lnTo>
                    <a:pt x="159" y="384"/>
                  </a:lnTo>
                  <a:lnTo>
                    <a:pt x="163" y="373"/>
                  </a:lnTo>
                  <a:lnTo>
                    <a:pt x="167" y="363"/>
                  </a:lnTo>
                  <a:lnTo>
                    <a:pt x="167" y="353"/>
                  </a:lnTo>
                  <a:lnTo>
                    <a:pt x="168" y="347"/>
                  </a:lnTo>
                  <a:lnTo>
                    <a:pt x="161" y="357"/>
                  </a:lnTo>
                  <a:lnTo>
                    <a:pt x="155" y="369"/>
                  </a:lnTo>
                  <a:lnTo>
                    <a:pt x="149" y="375"/>
                  </a:lnTo>
                  <a:lnTo>
                    <a:pt x="145" y="388"/>
                  </a:lnTo>
                  <a:lnTo>
                    <a:pt x="137" y="402"/>
                  </a:lnTo>
                  <a:lnTo>
                    <a:pt x="130" y="423"/>
                  </a:lnTo>
                  <a:lnTo>
                    <a:pt x="120" y="425"/>
                  </a:lnTo>
                  <a:lnTo>
                    <a:pt x="110" y="427"/>
                  </a:lnTo>
                  <a:lnTo>
                    <a:pt x="110" y="421"/>
                  </a:lnTo>
                  <a:lnTo>
                    <a:pt x="116" y="411"/>
                  </a:lnTo>
                  <a:lnTo>
                    <a:pt x="120" y="398"/>
                  </a:lnTo>
                  <a:lnTo>
                    <a:pt x="126" y="386"/>
                  </a:lnTo>
                  <a:lnTo>
                    <a:pt x="130" y="373"/>
                  </a:lnTo>
                  <a:lnTo>
                    <a:pt x="135" y="361"/>
                  </a:lnTo>
                  <a:lnTo>
                    <a:pt x="137" y="351"/>
                  </a:lnTo>
                  <a:lnTo>
                    <a:pt x="139" y="347"/>
                  </a:lnTo>
                  <a:lnTo>
                    <a:pt x="126" y="363"/>
                  </a:lnTo>
                  <a:lnTo>
                    <a:pt x="116" y="384"/>
                  </a:lnTo>
                  <a:lnTo>
                    <a:pt x="110" y="394"/>
                  </a:lnTo>
                  <a:lnTo>
                    <a:pt x="106" y="406"/>
                  </a:lnTo>
                  <a:lnTo>
                    <a:pt x="103" y="415"/>
                  </a:lnTo>
                  <a:lnTo>
                    <a:pt x="101" y="427"/>
                  </a:lnTo>
                  <a:lnTo>
                    <a:pt x="93" y="427"/>
                  </a:lnTo>
                  <a:lnTo>
                    <a:pt x="85" y="429"/>
                  </a:lnTo>
                  <a:lnTo>
                    <a:pt x="89" y="415"/>
                  </a:lnTo>
                  <a:lnTo>
                    <a:pt x="93" y="402"/>
                  </a:lnTo>
                  <a:lnTo>
                    <a:pt x="97" y="390"/>
                  </a:lnTo>
                  <a:lnTo>
                    <a:pt x="101" y="378"/>
                  </a:lnTo>
                  <a:lnTo>
                    <a:pt x="104" y="365"/>
                  </a:lnTo>
                  <a:lnTo>
                    <a:pt x="108" y="353"/>
                  </a:lnTo>
                  <a:lnTo>
                    <a:pt x="112" y="342"/>
                  </a:lnTo>
                  <a:lnTo>
                    <a:pt x="118" y="330"/>
                  </a:lnTo>
                  <a:lnTo>
                    <a:pt x="114" y="330"/>
                  </a:lnTo>
                  <a:lnTo>
                    <a:pt x="110" y="330"/>
                  </a:lnTo>
                  <a:lnTo>
                    <a:pt x="104" y="342"/>
                  </a:lnTo>
                  <a:lnTo>
                    <a:pt x="101" y="355"/>
                  </a:lnTo>
                  <a:lnTo>
                    <a:pt x="95" y="367"/>
                  </a:lnTo>
                  <a:lnTo>
                    <a:pt x="91" y="380"/>
                  </a:lnTo>
                  <a:lnTo>
                    <a:pt x="85" y="392"/>
                  </a:lnTo>
                  <a:lnTo>
                    <a:pt x="79" y="406"/>
                  </a:lnTo>
                  <a:lnTo>
                    <a:pt x="75" y="417"/>
                  </a:lnTo>
                  <a:lnTo>
                    <a:pt x="71" y="431"/>
                  </a:lnTo>
                  <a:lnTo>
                    <a:pt x="56" y="433"/>
                  </a:lnTo>
                  <a:lnTo>
                    <a:pt x="46" y="437"/>
                  </a:lnTo>
                  <a:lnTo>
                    <a:pt x="46" y="419"/>
                  </a:lnTo>
                  <a:lnTo>
                    <a:pt x="52" y="406"/>
                  </a:lnTo>
                  <a:lnTo>
                    <a:pt x="58" y="388"/>
                  </a:lnTo>
                  <a:lnTo>
                    <a:pt x="66" y="375"/>
                  </a:lnTo>
                  <a:lnTo>
                    <a:pt x="71" y="359"/>
                  </a:lnTo>
                  <a:lnTo>
                    <a:pt x="81" y="345"/>
                  </a:lnTo>
                  <a:lnTo>
                    <a:pt x="87" y="332"/>
                  </a:lnTo>
                  <a:lnTo>
                    <a:pt x="97" y="320"/>
                  </a:lnTo>
                  <a:lnTo>
                    <a:pt x="91" y="318"/>
                  </a:lnTo>
                  <a:lnTo>
                    <a:pt x="89" y="318"/>
                  </a:lnTo>
                  <a:lnTo>
                    <a:pt x="81" y="324"/>
                  </a:lnTo>
                  <a:lnTo>
                    <a:pt x="75" y="338"/>
                  </a:lnTo>
                  <a:lnTo>
                    <a:pt x="66" y="355"/>
                  </a:lnTo>
                  <a:lnTo>
                    <a:pt x="58" y="375"/>
                  </a:lnTo>
                  <a:lnTo>
                    <a:pt x="48" y="394"/>
                  </a:lnTo>
                  <a:lnTo>
                    <a:pt x="39" y="413"/>
                  </a:lnTo>
                  <a:lnTo>
                    <a:pt x="31" y="429"/>
                  </a:lnTo>
                  <a:lnTo>
                    <a:pt x="27" y="440"/>
                  </a:lnTo>
                  <a:lnTo>
                    <a:pt x="17" y="442"/>
                  </a:lnTo>
                  <a:lnTo>
                    <a:pt x="9" y="446"/>
                  </a:lnTo>
                  <a:lnTo>
                    <a:pt x="13" y="429"/>
                  </a:lnTo>
                  <a:lnTo>
                    <a:pt x="21" y="413"/>
                  </a:lnTo>
                  <a:lnTo>
                    <a:pt x="27" y="398"/>
                  </a:lnTo>
                  <a:lnTo>
                    <a:pt x="37" y="382"/>
                  </a:lnTo>
                  <a:lnTo>
                    <a:pt x="42" y="367"/>
                  </a:lnTo>
                  <a:lnTo>
                    <a:pt x="48" y="351"/>
                  </a:lnTo>
                  <a:lnTo>
                    <a:pt x="52" y="336"/>
                  </a:lnTo>
                  <a:lnTo>
                    <a:pt x="58" y="322"/>
                  </a:lnTo>
                  <a:lnTo>
                    <a:pt x="52" y="326"/>
                  </a:lnTo>
                  <a:lnTo>
                    <a:pt x="46" y="334"/>
                  </a:lnTo>
                  <a:lnTo>
                    <a:pt x="40" y="345"/>
                  </a:lnTo>
                  <a:lnTo>
                    <a:pt x="35" y="359"/>
                  </a:lnTo>
                  <a:lnTo>
                    <a:pt x="27" y="371"/>
                  </a:lnTo>
                  <a:lnTo>
                    <a:pt x="21" y="384"/>
                  </a:lnTo>
                  <a:lnTo>
                    <a:pt x="15" y="394"/>
                  </a:lnTo>
                  <a:lnTo>
                    <a:pt x="13" y="406"/>
                  </a:lnTo>
                  <a:lnTo>
                    <a:pt x="7" y="404"/>
                  </a:lnTo>
                  <a:lnTo>
                    <a:pt x="7" y="402"/>
                  </a:lnTo>
                  <a:lnTo>
                    <a:pt x="7" y="386"/>
                  </a:lnTo>
                  <a:lnTo>
                    <a:pt x="13" y="373"/>
                  </a:lnTo>
                  <a:lnTo>
                    <a:pt x="19" y="359"/>
                  </a:lnTo>
                  <a:lnTo>
                    <a:pt x="29" y="345"/>
                  </a:lnTo>
                  <a:lnTo>
                    <a:pt x="35" y="330"/>
                  </a:lnTo>
                  <a:lnTo>
                    <a:pt x="40" y="316"/>
                  </a:lnTo>
                  <a:lnTo>
                    <a:pt x="44" y="305"/>
                  </a:lnTo>
                  <a:lnTo>
                    <a:pt x="46" y="295"/>
                  </a:lnTo>
                  <a:lnTo>
                    <a:pt x="31" y="313"/>
                  </a:lnTo>
                  <a:lnTo>
                    <a:pt x="21" y="332"/>
                  </a:lnTo>
                  <a:lnTo>
                    <a:pt x="11" y="351"/>
                  </a:lnTo>
                  <a:lnTo>
                    <a:pt x="0" y="373"/>
                  </a:lnTo>
                  <a:lnTo>
                    <a:pt x="17" y="301"/>
                  </a:lnTo>
                  <a:lnTo>
                    <a:pt x="54" y="225"/>
                  </a:lnTo>
                  <a:lnTo>
                    <a:pt x="103" y="150"/>
                  </a:lnTo>
                  <a:lnTo>
                    <a:pt x="163" y="86"/>
                  </a:lnTo>
                  <a:lnTo>
                    <a:pt x="231" y="31"/>
                  </a:lnTo>
                  <a:lnTo>
                    <a:pt x="306" y="2"/>
                  </a:lnTo>
                  <a:lnTo>
                    <a:pt x="384" y="0"/>
                  </a:lnTo>
                  <a:lnTo>
                    <a:pt x="463" y="37"/>
                  </a:lnTo>
                  <a:lnTo>
                    <a:pt x="487" y="80"/>
                  </a:lnTo>
                  <a:lnTo>
                    <a:pt x="498" y="132"/>
                  </a:lnTo>
                  <a:lnTo>
                    <a:pt x="500" y="188"/>
                  </a:lnTo>
                  <a:lnTo>
                    <a:pt x="494" y="249"/>
                  </a:lnTo>
                  <a:lnTo>
                    <a:pt x="479" y="305"/>
                  </a:lnTo>
                  <a:lnTo>
                    <a:pt x="457" y="363"/>
                  </a:lnTo>
                  <a:lnTo>
                    <a:pt x="430" y="411"/>
                  </a:lnTo>
                  <a:lnTo>
                    <a:pt x="403" y="456"/>
                  </a:lnTo>
                  <a:lnTo>
                    <a:pt x="386" y="458"/>
                  </a:lnTo>
                  <a:lnTo>
                    <a:pt x="370" y="460"/>
                  </a:lnTo>
                  <a:lnTo>
                    <a:pt x="372" y="444"/>
                  </a:lnTo>
                  <a:lnTo>
                    <a:pt x="376" y="431"/>
                  </a:lnTo>
                  <a:lnTo>
                    <a:pt x="372" y="431"/>
                  </a:lnTo>
                  <a:lnTo>
                    <a:pt x="370" y="431"/>
                  </a:lnTo>
                  <a:lnTo>
                    <a:pt x="364" y="442"/>
                  </a:lnTo>
                  <a:lnTo>
                    <a:pt x="360" y="452"/>
                  </a:lnTo>
                  <a:lnTo>
                    <a:pt x="353" y="456"/>
                  </a:lnTo>
                  <a:lnTo>
                    <a:pt x="343" y="456"/>
                  </a:lnTo>
                  <a:lnTo>
                    <a:pt x="345" y="446"/>
                  </a:lnTo>
                  <a:lnTo>
                    <a:pt x="351" y="439"/>
                  </a:lnTo>
                  <a:lnTo>
                    <a:pt x="347" y="439"/>
                  </a:lnTo>
                  <a:lnTo>
                    <a:pt x="343" y="439"/>
                  </a:lnTo>
                  <a:lnTo>
                    <a:pt x="347" y="423"/>
                  </a:lnTo>
                  <a:lnTo>
                    <a:pt x="349" y="415"/>
                  </a:lnTo>
                  <a:lnTo>
                    <a:pt x="349" y="411"/>
                  </a:lnTo>
                  <a:lnTo>
                    <a:pt x="351" y="409"/>
                  </a:lnTo>
                  <a:lnTo>
                    <a:pt x="341" y="421"/>
                  </a:lnTo>
                  <a:lnTo>
                    <a:pt x="335" y="433"/>
                  </a:lnTo>
                  <a:lnTo>
                    <a:pt x="327" y="444"/>
                  </a:lnTo>
                  <a:lnTo>
                    <a:pt x="322" y="460"/>
                  </a:lnTo>
                  <a:lnTo>
                    <a:pt x="306" y="460"/>
                  </a:lnTo>
                  <a:lnTo>
                    <a:pt x="291" y="462"/>
                  </a:lnTo>
                  <a:lnTo>
                    <a:pt x="291" y="448"/>
                  </a:lnTo>
                  <a:lnTo>
                    <a:pt x="295" y="437"/>
                  </a:lnTo>
                  <a:lnTo>
                    <a:pt x="300" y="423"/>
                  </a:lnTo>
                  <a:lnTo>
                    <a:pt x="306" y="411"/>
                  </a:lnTo>
                  <a:lnTo>
                    <a:pt x="312" y="400"/>
                  </a:lnTo>
                  <a:lnTo>
                    <a:pt x="318" y="390"/>
                  </a:lnTo>
                  <a:lnTo>
                    <a:pt x="322" y="382"/>
                  </a:lnTo>
                  <a:lnTo>
                    <a:pt x="324" y="378"/>
                  </a:lnTo>
                  <a:lnTo>
                    <a:pt x="310" y="396"/>
                  </a:lnTo>
                  <a:lnTo>
                    <a:pt x="296" y="415"/>
                  </a:lnTo>
                  <a:lnTo>
                    <a:pt x="291" y="425"/>
                  </a:lnTo>
                  <a:lnTo>
                    <a:pt x="285" y="437"/>
                  </a:lnTo>
                  <a:lnTo>
                    <a:pt x="279" y="448"/>
                  </a:lnTo>
                  <a:lnTo>
                    <a:pt x="275" y="460"/>
                  </a:lnTo>
                  <a:lnTo>
                    <a:pt x="262" y="462"/>
                  </a:lnTo>
                  <a:lnTo>
                    <a:pt x="248" y="464"/>
                  </a:lnTo>
                  <a:lnTo>
                    <a:pt x="254" y="450"/>
                  </a:lnTo>
                  <a:lnTo>
                    <a:pt x="260" y="437"/>
                  </a:lnTo>
                  <a:lnTo>
                    <a:pt x="265" y="423"/>
                  </a:lnTo>
                  <a:lnTo>
                    <a:pt x="273" y="411"/>
                  </a:lnTo>
                  <a:lnTo>
                    <a:pt x="279" y="398"/>
                  </a:lnTo>
                  <a:lnTo>
                    <a:pt x="285" y="384"/>
                  </a:lnTo>
                  <a:lnTo>
                    <a:pt x="293" y="373"/>
                  </a:lnTo>
                  <a:lnTo>
                    <a:pt x="300" y="361"/>
                  </a:lnTo>
                  <a:lnTo>
                    <a:pt x="296" y="361"/>
                  </a:lnTo>
                  <a:lnTo>
                    <a:pt x="293" y="361"/>
                  </a:lnTo>
                  <a:lnTo>
                    <a:pt x="283" y="371"/>
                  </a:lnTo>
                  <a:lnTo>
                    <a:pt x="275" y="388"/>
                  </a:lnTo>
                  <a:lnTo>
                    <a:pt x="265" y="404"/>
                  </a:lnTo>
                  <a:lnTo>
                    <a:pt x="258" y="423"/>
                  </a:lnTo>
                  <a:lnTo>
                    <a:pt x="246" y="439"/>
                  </a:lnTo>
                  <a:lnTo>
                    <a:pt x="236" y="454"/>
                  </a:lnTo>
                  <a:lnTo>
                    <a:pt x="227" y="464"/>
                  </a:lnTo>
                  <a:lnTo>
                    <a:pt x="217" y="470"/>
                  </a:lnTo>
                  <a:close/>
                </a:path>
              </a:pathLst>
            </a:custGeom>
            <a:solidFill>
              <a:srgbClr val="70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0" name="Freeform 40"/>
            <p:cNvSpPr>
              <a:spLocks/>
            </p:cNvSpPr>
            <p:nvPr/>
          </p:nvSpPr>
          <p:spPr bwMode="auto">
            <a:xfrm>
              <a:off x="3719" y="3142"/>
              <a:ext cx="21" cy="14"/>
            </a:xfrm>
            <a:custGeom>
              <a:avLst/>
              <a:gdLst>
                <a:gd name="T0" fmla="*/ 0 w 43"/>
                <a:gd name="T1" fmla="*/ 0 h 29"/>
                <a:gd name="T2" fmla="*/ 0 w 43"/>
                <a:gd name="T3" fmla="*/ 0 h 29"/>
                <a:gd name="T4" fmla="*/ 0 w 43"/>
                <a:gd name="T5" fmla="*/ 0 h 29"/>
                <a:gd name="T6" fmla="*/ 0 w 43"/>
                <a:gd name="T7" fmla="*/ 0 h 29"/>
                <a:gd name="T8" fmla="*/ 0 w 43"/>
                <a:gd name="T9" fmla="*/ 0 h 29"/>
                <a:gd name="T10" fmla="*/ 0 w 43"/>
                <a:gd name="T11" fmla="*/ 0 h 29"/>
                <a:gd name="T12" fmla="*/ 0 w 43"/>
                <a:gd name="T13" fmla="*/ 0 h 29"/>
                <a:gd name="T14" fmla="*/ 0 w 43"/>
                <a:gd name="T15" fmla="*/ 0 h 29"/>
                <a:gd name="T16" fmla="*/ 0 w 43"/>
                <a:gd name="T17" fmla="*/ 0 h 29"/>
                <a:gd name="T18" fmla="*/ 0 w 43"/>
                <a:gd name="T19" fmla="*/ 0 h 29"/>
                <a:gd name="T20" fmla="*/ 0 w 43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29"/>
                <a:gd name="T35" fmla="*/ 43 w 43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29">
                  <a:moveTo>
                    <a:pt x="0" y="29"/>
                  </a:moveTo>
                  <a:lnTo>
                    <a:pt x="0" y="23"/>
                  </a:lnTo>
                  <a:lnTo>
                    <a:pt x="2" y="17"/>
                  </a:lnTo>
                  <a:lnTo>
                    <a:pt x="10" y="11"/>
                  </a:lnTo>
                  <a:lnTo>
                    <a:pt x="19" y="6"/>
                  </a:lnTo>
                  <a:lnTo>
                    <a:pt x="29" y="2"/>
                  </a:lnTo>
                  <a:lnTo>
                    <a:pt x="43" y="0"/>
                  </a:lnTo>
                  <a:lnTo>
                    <a:pt x="33" y="11"/>
                  </a:lnTo>
                  <a:lnTo>
                    <a:pt x="25" y="19"/>
                  </a:lnTo>
                  <a:lnTo>
                    <a:pt x="14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706B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1" name="Freeform 41"/>
            <p:cNvSpPr>
              <a:spLocks/>
            </p:cNvSpPr>
            <p:nvPr/>
          </p:nvSpPr>
          <p:spPr bwMode="auto">
            <a:xfrm>
              <a:off x="3433" y="2655"/>
              <a:ext cx="157" cy="495"/>
            </a:xfrm>
            <a:custGeom>
              <a:avLst/>
              <a:gdLst>
                <a:gd name="T0" fmla="*/ 1 w 314"/>
                <a:gd name="T1" fmla="*/ 2 h 989"/>
                <a:gd name="T2" fmla="*/ 1 w 314"/>
                <a:gd name="T3" fmla="*/ 2 h 989"/>
                <a:gd name="T4" fmla="*/ 1 w 314"/>
                <a:gd name="T5" fmla="*/ 2 h 989"/>
                <a:gd name="T6" fmla="*/ 1 w 314"/>
                <a:gd name="T7" fmla="*/ 2 h 989"/>
                <a:gd name="T8" fmla="*/ 1 w 314"/>
                <a:gd name="T9" fmla="*/ 2 h 989"/>
                <a:gd name="T10" fmla="*/ 1 w 314"/>
                <a:gd name="T11" fmla="*/ 2 h 989"/>
                <a:gd name="T12" fmla="*/ 1 w 314"/>
                <a:gd name="T13" fmla="*/ 2 h 989"/>
                <a:gd name="T14" fmla="*/ 1 w 314"/>
                <a:gd name="T15" fmla="*/ 2 h 989"/>
                <a:gd name="T16" fmla="*/ 1 w 314"/>
                <a:gd name="T17" fmla="*/ 2 h 989"/>
                <a:gd name="T18" fmla="*/ 1 w 314"/>
                <a:gd name="T19" fmla="*/ 2 h 989"/>
                <a:gd name="T20" fmla="*/ 1 w 314"/>
                <a:gd name="T21" fmla="*/ 2 h 989"/>
                <a:gd name="T22" fmla="*/ 1 w 314"/>
                <a:gd name="T23" fmla="*/ 2 h 989"/>
                <a:gd name="T24" fmla="*/ 1 w 314"/>
                <a:gd name="T25" fmla="*/ 2 h 989"/>
                <a:gd name="T26" fmla="*/ 1 w 314"/>
                <a:gd name="T27" fmla="*/ 2 h 989"/>
                <a:gd name="T28" fmla="*/ 1 w 314"/>
                <a:gd name="T29" fmla="*/ 2 h 989"/>
                <a:gd name="T30" fmla="*/ 1 w 314"/>
                <a:gd name="T31" fmla="*/ 2 h 989"/>
                <a:gd name="T32" fmla="*/ 1 w 314"/>
                <a:gd name="T33" fmla="*/ 2 h 989"/>
                <a:gd name="T34" fmla="*/ 1 w 314"/>
                <a:gd name="T35" fmla="*/ 2 h 989"/>
                <a:gd name="T36" fmla="*/ 1 w 314"/>
                <a:gd name="T37" fmla="*/ 2 h 989"/>
                <a:gd name="T38" fmla="*/ 1 w 314"/>
                <a:gd name="T39" fmla="*/ 2 h 989"/>
                <a:gd name="T40" fmla="*/ 1 w 314"/>
                <a:gd name="T41" fmla="*/ 2 h 989"/>
                <a:gd name="T42" fmla="*/ 1 w 314"/>
                <a:gd name="T43" fmla="*/ 2 h 989"/>
                <a:gd name="T44" fmla="*/ 1 w 314"/>
                <a:gd name="T45" fmla="*/ 2 h 989"/>
                <a:gd name="T46" fmla="*/ 1 w 314"/>
                <a:gd name="T47" fmla="*/ 2 h 989"/>
                <a:gd name="T48" fmla="*/ 1 w 314"/>
                <a:gd name="T49" fmla="*/ 1 h 989"/>
                <a:gd name="T50" fmla="*/ 1 w 314"/>
                <a:gd name="T51" fmla="*/ 1 h 989"/>
                <a:gd name="T52" fmla="*/ 1 w 314"/>
                <a:gd name="T53" fmla="*/ 1 h 989"/>
                <a:gd name="T54" fmla="*/ 1 w 314"/>
                <a:gd name="T55" fmla="*/ 1 h 989"/>
                <a:gd name="T56" fmla="*/ 1 w 314"/>
                <a:gd name="T57" fmla="*/ 1 h 989"/>
                <a:gd name="T58" fmla="*/ 1 w 314"/>
                <a:gd name="T59" fmla="*/ 1 h 989"/>
                <a:gd name="T60" fmla="*/ 1 w 314"/>
                <a:gd name="T61" fmla="*/ 1 h 989"/>
                <a:gd name="T62" fmla="*/ 1 w 314"/>
                <a:gd name="T63" fmla="*/ 1 h 989"/>
                <a:gd name="T64" fmla="*/ 1 w 314"/>
                <a:gd name="T65" fmla="*/ 1 h 989"/>
                <a:gd name="T66" fmla="*/ 1 w 314"/>
                <a:gd name="T67" fmla="*/ 1 h 989"/>
                <a:gd name="T68" fmla="*/ 1 w 314"/>
                <a:gd name="T69" fmla="*/ 0 h 989"/>
                <a:gd name="T70" fmla="*/ 1 w 314"/>
                <a:gd name="T71" fmla="*/ 1 h 989"/>
                <a:gd name="T72" fmla="*/ 1 w 314"/>
                <a:gd name="T73" fmla="*/ 1 h 989"/>
                <a:gd name="T74" fmla="*/ 1 w 314"/>
                <a:gd name="T75" fmla="*/ 1 h 989"/>
                <a:gd name="T76" fmla="*/ 1 w 314"/>
                <a:gd name="T77" fmla="*/ 1 h 989"/>
                <a:gd name="T78" fmla="*/ 1 w 314"/>
                <a:gd name="T79" fmla="*/ 1 h 989"/>
                <a:gd name="T80" fmla="*/ 1 w 314"/>
                <a:gd name="T81" fmla="*/ 2 h 989"/>
                <a:gd name="T82" fmla="*/ 1 w 314"/>
                <a:gd name="T83" fmla="*/ 2 h 989"/>
                <a:gd name="T84" fmla="*/ 1 w 314"/>
                <a:gd name="T85" fmla="*/ 2 h 989"/>
                <a:gd name="T86" fmla="*/ 1 w 314"/>
                <a:gd name="T87" fmla="*/ 2 h 989"/>
                <a:gd name="T88" fmla="*/ 1 w 314"/>
                <a:gd name="T89" fmla="*/ 2 h 989"/>
                <a:gd name="T90" fmla="*/ 1 w 314"/>
                <a:gd name="T91" fmla="*/ 2 h 989"/>
                <a:gd name="T92" fmla="*/ 1 w 314"/>
                <a:gd name="T93" fmla="*/ 2 h 989"/>
                <a:gd name="T94" fmla="*/ 1 w 314"/>
                <a:gd name="T95" fmla="*/ 2 h 989"/>
                <a:gd name="T96" fmla="*/ 1 w 314"/>
                <a:gd name="T97" fmla="*/ 2 h 989"/>
                <a:gd name="T98" fmla="*/ 1 w 314"/>
                <a:gd name="T99" fmla="*/ 2 h 989"/>
                <a:gd name="T100" fmla="*/ 1 w 314"/>
                <a:gd name="T101" fmla="*/ 2 h 989"/>
                <a:gd name="T102" fmla="*/ 0 w 314"/>
                <a:gd name="T103" fmla="*/ 2 h 9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14"/>
                <a:gd name="T157" fmla="*/ 0 h 989"/>
                <a:gd name="T158" fmla="*/ 314 w 314"/>
                <a:gd name="T159" fmla="*/ 989 h 98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14" h="989">
                  <a:moveTo>
                    <a:pt x="0" y="989"/>
                  </a:moveTo>
                  <a:lnTo>
                    <a:pt x="2" y="972"/>
                  </a:lnTo>
                  <a:lnTo>
                    <a:pt x="6" y="956"/>
                  </a:lnTo>
                  <a:lnTo>
                    <a:pt x="8" y="939"/>
                  </a:lnTo>
                  <a:lnTo>
                    <a:pt x="12" y="925"/>
                  </a:lnTo>
                  <a:lnTo>
                    <a:pt x="35" y="920"/>
                  </a:lnTo>
                  <a:lnTo>
                    <a:pt x="60" y="916"/>
                  </a:lnTo>
                  <a:lnTo>
                    <a:pt x="85" y="914"/>
                  </a:lnTo>
                  <a:lnTo>
                    <a:pt x="114" y="914"/>
                  </a:lnTo>
                  <a:lnTo>
                    <a:pt x="140" y="912"/>
                  </a:lnTo>
                  <a:lnTo>
                    <a:pt x="169" y="912"/>
                  </a:lnTo>
                  <a:lnTo>
                    <a:pt x="196" y="912"/>
                  </a:lnTo>
                  <a:lnTo>
                    <a:pt x="223" y="912"/>
                  </a:lnTo>
                  <a:lnTo>
                    <a:pt x="223" y="906"/>
                  </a:lnTo>
                  <a:lnTo>
                    <a:pt x="229" y="906"/>
                  </a:lnTo>
                  <a:lnTo>
                    <a:pt x="225" y="904"/>
                  </a:lnTo>
                  <a:lnTo>
                    <a:pt x="221" y="904"/>
                  </a:lnTo>
                  <a:lnTo>
                    <a:pt x="211" y="904"/>
                  </a:lnTo>
                  <a:lnTo>
                    <a:pt x="196" y="906"/>
                  </a:lnTo>
                  <a:lnTo>
                    <a:pt x="171" y="906"/>
                  </a:lnTo>
                  <a:lnTo>
                    <a:pt x="134" y="908"/>
                  </a:lnTo>
                  <a:lnTo>
                    <a:pt x="81" y="910"/>
                  </a:lnTo>
                  <a:lnTo>
                    <a:pt x="15" y="914"/>
                  </a:lnTo>
                  <a:lnTo>
                    <a:pt x="15" y="898"/>
                  </a:lnTo>
                  <a:lnTo>
                    <a:pt x="19" y="885"/>
                  </a:lnTo>
                  <a:lnTo>
                    <a:pt x="21" y="873"/>
                  </a:lnTo>
                  <a:lnTo>
                    <a:pt x="25" y="861"/>
                  </a:lnTo>
                  <a:lnTo>
                    <a:pt x="33" y="861"/>
                  </a:lnTo>
                  <a:lnTo>
                    <a:pt x="41" y="863"/>
                  </a:lnTo>
                  <a:lnTo>
                    <a:pt x="50" y="856"/>
                  </a:lnTo>
                  <a:lnTo>
                    <a:pt x="68" y="850"/>
                  </a:lnTo>
                  <a:lnTo>
                    <a:pt x="91" y="846"/>
                  </a:lnTo>
                  <a:lnTo>
                    <a:pt x="120" y="846"/>
                  </a:lnTo>
                  <a:lnTo>
                    <a:pt x="147" y="846"/>
                  </a:lnTo>
                  <a:lnTo>
                    <a:pt x="176" y="846"/>
                  </a:lnTo>
                  <a:lnTo>
                    <a:pt x="200" y="846"/>
                  </a:lnTo>
                  <a:lnTo>
                    <a:pt x="219" y="848"/>
                  </a:lnTo>
                  <a:lnTo>
                    <a:pt x="171" y="844"/>
                  </a:lnTo>
                  <a:lnTo>
                    <a:pt x="130" y="844"/>
                  </a:lnTo>
                  <a:lnTo>
                    <a:pt x="97" y="844"/>
                  </a:lnTo>
                  <a:lnTo>
                    <a:pt x="74" y="844"/>
                  </a:lnTo>
                  <a:lnTo>
                    <a:pt x="54" y="842"/>
                  </a:lnTo>
                  <a:lnTo>
                    <a:pt x="41" y="842"/>
                  </a:lnTo>
                  <a:lnTo>
                    <a:pt x="33" y="842"/>
                  </a:lnTo>
                  <a:lnTo>
                    <a:pt x="31" y="842"/>
                  </a:lnTo>
                  <a:lnTo>
                    <a:pt x="50" y="735"/>
                  </a:lnTo>
                  <a:lnTo>
                    <a:pt x="72" y="634"/>
                  </a:lnTo>
                  <a:lnTo>
                    <a:pt x="87" y="536"/>
                  </a:lnTo>
                  <a:lnTo>
                    <a:pt x="103" y="441"/>
                  </a:lnTo>
                  <a:lnTo>
                    <a:pt x="109" y="342"/>
                  </a:lnTo>
                  <a:lnTo>
                    <a:pt x="112" y="245"/>
                  </a:lnTo>
                  <a:lnTo>
                    <a:pt x="109" y="144"/>
                  </a:lnTo>
                  <a:lnTo>
                    <a:pt x="99" y="41"/>
                  </a:lnTo>
                  <a:lnTo>
                    <a:pt x="110" y="45"/>
                  </a:lnTo>
                  <a:lnTo>
                    <a:pt x="134" y="55"/>
                  </a:lnTo>
                  <a:lnTo>
                    <a:pt x="161" y="66"/>
                  </a:lnTo>
                  <a:lnTo>
                    <a:pt x="192" y="82"/>
                  </a:lnTo>
                  <a:lnTo>
                    <a:pt x="219" y="95"/>
                  </a:lnTo>
                  <a:lnTo>
                    <a:pt x="246" y="107"/>
                  </a:lnTo>
                  <a:lnTo>
                    <a:pt x="268" y="115"/>
                  </a:lnTo>
                  <a:lnTo>
                    <a:pt x="281" y="119"/>
                  </a:lnTo>
                  <a:lnTo>
                    <a:pt x="258" y="97"/>
                  </a:lnTo>
                  <a:lnTo>
                    <a:pt x="231" y="84"/>
                  </a:lnTo>
                  <a:lnTo>
                    <a:pt x="198" y="74"/>
                  </a:lnTo>
                  <a:lnTo>
                    <a:pt x="169" y="66"/>
                  </a:lnTo>
                  <a:lnTo>
                    <a:pt x="138" y="55"/>
                  </a:lnTo>
                  <a:lnTo>
                    <a:pt x="112" y="43"/>
                  </a:lnTo>
                  <a:lnTo>
                    <a:pt x="95" y="24"/>
                  </a:lnTo>
                  <a:lnTo>
                    <a:pt x="87" y="0"/>
                  </a:lnTo>
                  <a:lnTo>
                    <a:pt x="105" y="0"/>
                  </a:lnTo>
                  <a:lnTo>
                    <a:pt x="128" y="6"/>
                  </a:lnTo>
                  <a:lnTo>
                    <a:pt x="153" y="14"/>
                  </a:lnTo>
                  <a:lnTo>
                    <a:pt x="182" y="26"/>
                  </a:lnTo>
                  <a:lnTo>
                    <a:pt x="207" y="37"/>
                  </a:lnTo>
                  <a:lnTo>
                    <a:pt x="235" y="49"/>
                  </a:lnTo>
                  <a:lnTo>
                    <a:pt x="260" y="59"/>
                  </a:lnTo>
                  <a:lnTo>
                    <a:pt x="283" y="70"/>
                  </a:lnTo>
                  <a:lnTo>
                    <a:pt x="299" y="157"/>
                  </a:lnTo>
                  <a:lnTo>
                    <a:pt x="308" y="249"/>
                  </a:lnTo>
                  <a:lnTo>
                    <a:pt x="314" y="338"/>
                  </a:lnTo>
                  <a:lnTo>
                    <a:pt x="314" y="429"/>
                  </a:lnTo>
                  <a:lnTo>
                    <a:pt x="308" y="520"/>
                  </a:lnTo>
                  <a:lnTo>
                    <a:pt x="299" y="611"/>
                  </a:lnTo>
                  <a:lnTo>
                    <a:pt x="285" y="704"/>
                  </a:lnTo>
                  <a:lnTo>
                    <a:pt x="269" y="797"/>
                  </a:lnTo>
                  <a:lnTo>
                    <a:pt x="264" y="807"/>
                  </a:lnTo>
                  <a:lnTo>
                    <a:pt x="260" y="828"/>
                  </a:lnTo>
                  <a:lnTo>
                    <a:pt x="252" y="856"/>
                  </a:lnTo>
                  <a:lnTo>
                    <a:pt x="246" y="890"/>
                  </a:lnTo>
                  <a:lnTo>
                    <a:pt x="237" y="921"/>
                  </a:lnTo>
                  <a:lnTo>
                    <a:pt x="231" y="949"/>
                  </a:lnTo>
                  <a:lnTo>
                    <a:pt x="225" y="968"/>
                  </a:lnTo>
                  <a:lnTo>
                    <a:pt x="223" y="978"/>
                  </a:lnTo>
                  <a:lnTo>
                    <a:pt x="221" y="974"/>
                  </a:lnTo>
                  <a:lnTo>
                    <a:pt x="217" y="978"/>
                  </a:lnTo>
                  <a:lnTo>
                    <a:pt x="215" y="983"/>
                  </a:lnTo>
                  <a:lnTo>
                    <a:pt x="188" y="983"/>
                  </a:lnTo>
                  <a:lnTo>
                    <a:pt x="161" y="983"/>
                  </a:lnTo>
                  <a:lnTo>
                    <a:pt x="134" y="983"/>
                  </a:lnTo>
                  <a:lnTo>
                    <a:pt x="107" y="985"/>
                  </a:lnTo>
                  <a:lnTo>
                    <a:pt x="79" y="985"/>
                  </a:lnTo>
                  <a:lnTo>
                    <a:pt x="52" y="985"/>
                  </a:lnTo>
                  <a:lnTo>
                    <a:pt x="25" y="987"/>
                  </a:lnTo>
                  <a:lnTo>
                    <a:pt x="0" y="989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2" name="Freeform 42"/>
            <p:cNvSpPr>
              <a:spLocks/>
            </p:cNvSpPr>
            <p:nvPr/>
          </p:nvSpPr>
          <p:spPr bwMode="auto">
            <a:xfrm>
              <a:off x="3967" y="3094"/>
              <a:ext cx="24" cy="53"/>
            </a:xfrm>
            <a:custGeom>
              <a:avLst/>
              <a:gdLst>
                <a:gd name="T0" fmla="*/ 0 w 49"/>
                <a:gd name="T1" fmla="*/ 1 h 104"/>
                <a:gd name="T2" fmla="*/ 0 w 49"/>
                <a:gd name="T3" fmla="*/ 1 h 104"/>
                <a:gd name="T4" fmla="*/ 0 w 49"/>
                <a:gd name="T5" fmla="*/ 1 h 104"/>
                <a:gd name="T6" fmla="*/ 0 w 49"/>
                <a:gd name="T7" fmla="*/ 1 h 104"/>
                <a:gd name="T8" fmla="*/ 0 w 49"/>
                <a:gd name="T9" fmla="*/ 1 h 104"/>
                <a:gd name="T10" fmla="*/ 0 w 49"/>
                <a:gd name="T11" fmla="*/ 1 h 104"/>
                <a:gd name="T12" fmla="*/ 0 w 49"/>
                <a:gd name="T13" fmla="*/ 1 h 104"/>
                <a:gd name="T14" fmla="*/ 0 w 49"/>
                <a:gd name="T15" fmla="*/ 1 h 104"/>
                <a:gd name="T16" fmla="*/ 0 w 49"/>
                <a:gd name="T17" fmla="*/ 0 h 104"/>
                <a:gd name="T18" fmla="*/ 0 w 49"/>
                <a:gd name="T19" fmla="*/ 0 h 104"/>
                <a:gd name="T20" fmla="*/ 0 w 49"/>
                <a:gd name="T21" fmla="*/ 0 h 104"/>
                <a:gd name="T22" fmla="*/ 0 w 49"/>
                <a:gd name="T23" fmla="*/ 1 h 104"/>
                <a:gd name="T24" fmla="*/ 0 w 49"/>
                <a:gd name="T25" fmla="*/ 1 h 104"/>
                <a:gd name="T26" fmla="*/ 0 w 49"/>
                <a:gd name="T27" fmla="*/ 1 h 104"/>
                <a:gd name="T28" fmla="*/ 0 w 49"/>
                <a:gd name="T29" fmla="*/ 1 h 104"/>
                <a:gd name="T30" fmla="*/ 0 w 49"/>
                <a:gd name="T31" fmla="*/ 1 h 104"/>
                <a:gd name="T32" fmla="*/ 0 w 49"/>
                <a:gd name="T33" fmla="*/ 1 h 104"/>
                <a:gd name="T34" fmla="*/ 0 w 49"/>
                <a:gd name="T35" fmla="*/ 1 h 104"/>
                <a:gd name="T36" fmla="*/ 0 w 49"/>
                <a:gd name="T37" fmla="*/ 1 h 104"/>
                <a:gd name="T38" fmla="*/ 0 w 49"/>
                <a:gd name="T39" fmla="*/ 1 h 1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9"/>
                <a:gd name="T61" fmla="*/ 0 h 104"/>
                <a:gd name="T62" fmla="*/ 49 w 49"/>
                <a:gd name="T63" fmla="*/ 104 h 10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9" h="104">
                  <a:moveTo>
                    <a:pt x="0" y="104"/>
                  </a:moveTo>
                  <a:lnTo>
                    <a:pt x="0" y="91"/>
                  </a:lnTo>
                  <a:lnTo>
                    <a:pt x="6" y="77"/>
                  </a:lnTo>
                  <a:lnTo>
                    <a:pt x="12" y="64"/>
                  </a:lnTo>
                  <a:lnTo>
                    <a:pt x="18" y="52"/>
                  </a:lnTo>
                  <a:lnTo>
                    <a:pt x="24" y="39"/>
                  </a:lnTo>
                  <a:lnTo>
                    <a:pt x="30" y="25"/>
                  </a:lnTo>
                  <a:lnTo>
                    <a:pt x="35" y="11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47" y="9"/>
                  </a:lnTo>
                  <a:lnTo>
                    <a:pt x="43" y="23"/>
                  </a:lnTo>
                  <a:lnTo>
                    <a:pt x="37" y="37"/>
                  </a:lnTo>
                  <a:lnTo>
                    <a:pt x="32" y="52"/>
                  </a:lnTo>
                  <a:lnTo>
                    <a:pt x="24" y="66"/>
                  </a:lnTo>
                  <a:lnTo>
                    <a:pt x="16" y="79"/>
                  </a:lnTo>
                  <a:lnTo>
                    <a:pt x="10" y="91"/>
                  </a:lnTo>
                  <a:lnTo>
                    <a:pt x="6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5E5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3" name="Freeform 43"/>
            <p:cNvSpPr>
              <a:spLocks/>
            </p:cNvSpPr>
            <p:nvPr/>
          </p:nvSpPr>
          <p:spPr bwMode="auto">
            <a:xfrm>
              <a:off x="1887" y="3138"/>
              <a:ext cx="8" cy="7"/>
            </a:xfrm>
            <a:custGeom>
              <a:avLst/>
              <a:gdLst>
                <a:gd name="T0" fmla="*/ 1 w 15"/>
                <a:gd name="T1" fmla="*/ 1 h 14"/>
                <a:gd name="T2" fmla="*/ 0 w 15"/>
                <a:gd name="T3" fmla="*/ 1 h 14"/>
                <a:gd name="T4" fmla="*/ 0 w 15"/>
                <a:gd name="T5" fmla="*/ 0 h 14"/>
                <a:gd name="T6" fmla="*/ 1 w 15"/>
                <a:gd name="T7" fmla="*/ 1 h 14"/>
                <a:gd name="T8" fmla="*/ 1 w 15"/>
                <a:gd name="T9" fmla="*/ 1 h 14"/>
                <a:gd name="T10" fmla="*/ 1 w 15"/>
                <a:gd name="T11" fmla="*/ 1 h 14"/>
                <a:gd name="T12" fmla="*/ 1 w 15"/>
                <a:gd name="T13" fmla="*/ 1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"/>
                <a:gd name="T22" fmla="*/ 0 h 14"/>
                <a:gd name="T23" fmla="*/ 15 w 15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" h="14">
                  <a:moveTo>
                    <a:pt x="7" y="14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7" y="2"/>
                  </a:lnTo>
                  <a:lnTo>
                    <a:pt x="15" y="4"/>
                  </a:lnTo>
                  <a:lnTo>
                    <a:pt x="13" y="1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4" name="Freeform 44"/>
            <p:cNvSpPr>
              <a:spLocks/>
            </p:cNvSpPr>
            <p:nvPr/>
          </p:nvSpPr>
          <p:spPr bwMode="auto">
            <a:xfrm>
              <a:off x="2299" y="3024"/>
              <a:ext cx="6" cy="117"/>
            </a:xfrm>
            <a:custGeom>
              <a:avLst/>
              <a:gdLst>
                <a:gd name="T0" fmla="*/ 1 w 11"/>
                <a:gd name="T1" fmla="*/ 0 h 235"/>
                <a:gd name="T2" fmla="*/ 1 w 11"/>
                <a:gd name="T3" fmla="*/ 0 h 235"/>
                <a:gd name="T4" fmla="*/ 1 w 11"/>
                <a:gd name="T5" fmla="*/ 0 h 235"/>
                <a:gd name="T6" fmla="*/ 1 w 11"/>
                <a:gd name="T7" fmla="*/ 0 h 235"/>
                <a:gd name="T8" fmla="*/ 1 w 11"/>
                <a:gd name="T9" fmla="*/ 0 h 235"/>
                <a:gd name="T10" fmla="*/ 0 w 11"/>
                <a:gd name="T11" fmla="*/ 0 h 235"/>
                <a:gd name="T12" fmla="*/ 0 w 11"/>
                <a:gd name="T13" fmla="*/ 0 h 235"/>
                <a:gd name="T14" fmla="*/ 0 w 11"/>
                <a:gd name="T15" fmla="*/ 0 h 235"/>
                <a:gd name="T16" fmla="*/ 0 w 11"/>
                <a:gd name="T17" fmla="*/ 0 h 235"/>
                <a:gd name="T18" fmla="*/ 1 w 11"/>
                <a:gd name="T19" fmla="*/ 0 h 235"/>
                <a:gd name="T20" fmla="*/ 1 w 11"/>
                <a:gd name="T21" fmla="*/ 0 h 235"/>
                <a:gd name="T22" fmla="*/ 1 w 11"/>
                <a:gd name="T23" fmla="*/ 0 h 235"/>
                <a:gd name="T24" fmla="*/ 1 w 11"/>
                <a:gd name="T25" fmla="*/ 0 h 235"/>
                <a:gd name="T26" fmla="*/ 1 w 11"/>
                <a:gd name="T27" fmla="*/ 0 h 235"/>
                <a:gd name="T28" fmla="*/ 1 w 11"/>
                <a:gd name="T29" fmla="*/ 0 h 235"/>
                <a:gd name="T30" fmla="*/ 1 w 11"/>
                <a:gd name="T31" fmla="*/ 0 h 235"/>
                <a:gd name="T32" fmla="*/ 1 w 11"/>
                <a:gd name="T33" fmla="*/ 0 h 235"/>
                <a:gd name="T34" fmla="*/ 1 w 11"/>
                <a:gd name="T35" fmla="*/ 0 h 235"/>
                <a:gd name="T36" fmla="*/ 1 w 11"/>
                <a:gd name="T37" fmla="*/ 0 h 235"/>
                <a:gd name="T38" fmla="*/ 1 w 11"/>
                <a:gd name="T39" fmla="*/ 0 h 2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"/>
                <a:gd name="T61" fmla="*/ 0 h 235"/>
                <a:gd name="T62" fmla="*/ 11 w 11"/>
                <a:gd name="T63" fmla="*/ 235 h 23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" h="235">
                  <a:moveTo>
                    <a:pt x="6" y="235"/>
                  </a:moveTo>
                  <a:lnTo>
                    <a:pt x="4" y="204"/>
                  </a:lnTo>
                  <a:lnTo>
                    <a:pt x="2" y="175"/>
                  </a:lnTo>
                  <a:lnTo>
                    <a:pt x="2" y="146"/>
                  </a:lnTo>
                  <a:lnTo>
                    <a:pt x="2" y="117"/>
                  </a:lnTo>
                  <a:lnTo>
                    <a:pt x="0" y="87"/>
                  </a:lnTo>
                  <a:lnTo>
                    <a:pt x="0" y="58"/>
                  </a:lnTo>
                  <a:lnTo>
                    <a:pt x="0" y="29"/>
                  </a:lnTo>
                  <a:lnTo>
                    <a:pt x="0" y="0"/>
                  </a:lnTo>
                  <a:lnTo>
                    <a:pt x="4" y="2"/>
                  </a:lnTo>
                  <a:lnTo>
                    <a:pt x="6" y="76"/>
                  </a:lnTo>
                  <a:lnTo>
                    <a:pt x="8" y="132"/>
                  </a:lnTo>
                  <a:lnTo>
                    <a:pt x="9" y="171"/>
                  </a:lnTo>
                  <a:lnTo>
                    <a:pt x="11" y="198"/>
                  </a:lnTo>
                  <a:lnTo>
                    <a:pt x="11" y="214"/>
                  </a:lnTo>
                  <a:lnTo>
                    <a:pt x="11" y="223"/>
                  </a:lnTo>
                  <a:lnTo>
                    <a:pt x="11" y="229"/>
                  </a:lnTo>
                  <a:lnTo>
                    <a:pt x="11" y="233"/>
                  </a:lnTo>
                  <a:lnTo>
                    <a:pt x="6" y="233"/>
                  </a:lnTo>
                  <a:lnTo>
                    <a:pt x="6" y="235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5" name="Freeform 45"/>
            <p:cNvSpPr>
              <a:spLocks/>
            </p:cNvSpPr>
            <p:nvPr/>
          </p:nvSpPr>
          <p:spPr bwMode="auto">
            <a:xfrm>
              <a:off x="1877" y="2950"/>
              <a:ext cx="374" cy="187"/>
            </a:xfrm>
            <a:custGeom>
              <a:avLst/>
              <a:gdLst>
                <a:gd name="T0" fmla="*/ 0 w 749"/>
                <a:gd name="T1" fmla="*/ 1 h 374"/>
                <a:gd name="T2" fmla="*/ 0 w 749"/>
                <a:gd name="T3" fmla="*/ 1 h 374"/>
                <a:gd name="T4" fmla="*/ 0 w 749"/>
                <a:gd name="T5" fmla="*/ 1 h 374"/>
                <a:gd name="T6" fmla="*/ 0 w 749"/>
                <a:gd name="T7" fmla="*/ 1 h 374"/>
                <a:gd name="T8" fmla="*/ 0 w 749"/>
                <a:gd name="T9" fmla="*/ 1 h 374"/>
                <a:gd name="T10" fmla="*/ 0 w 749"/>
                <a:gd name="T11" fmla="*/ 1 h 374"/>
                <a:gd name="T12" fmla="*/ 0 w 749"/>
                <a:gd name="T13" fmla="*/ 1 h 374"/>
                <a:gd name="T14" fmla="*/ 0 w 749"/>
                <a:gd name="T15" fmla="*/ 1 h 374"/>
                <a:gd name="T16" fmla="*/ 0 w 749"/>
                <a:gd name="T17" fmla="*/ 1 h 374"/>
                <a:gd name="T18" fmla="*/ 0 w 749"/>
                <a:gd name="T19" fmla="*/ 1 h 374"/>
                <a:gd name="T20" fmla="*/ 0 w 749"/>
                <a:gd name="T21" fmla="*/ 1 h 374"/>
                <a:gd name="T22" fmla="*/ 0 w 749"/>
                <a:gd name="T23" fmla="*/ 1 h 374"/>
                <a:gd name="T24" fmla="*/ 0 w 749"/>
                <a:gd name="T25" fmla="*/ 1 h 374"/>
                <a:gd name="T26" fmla="*/ 0 w 749"/>
                <a:gd name="T27" fmla="*/ 1 h 374"/>
                <a:gd name="T28" fmla="*/ 0 w 749"/>
                <a:gd name="T29" fmla="*/ 1 h 374"/>
                <a:gd name="T30" fmla="*/ 1 w 749"/>
                <a:gd name="T31" fmla="*/ 1 h 374"/>
                <a:gd name="T32" fmla="*/ 1 w 749"/>
                <a:gd name="T33" fmla="*/ 1 h 374"/>
                <a:gd name="T34" fmla="*/ 1 w 749"/>
                <a:gd name="T35" fmla="*/ 1 h 374"/>
                <a:gd name="T36" fmla="*/ 1 w 749"/>
                <a:gd name="T37" fmla="*/ 1 h 374"/>
                <a:gd name="T38" fmla="*/ 1 w 749"/>
                <a:gd name="T39" fmla="*/ 1 h 374"/>
                <a:gd name="T40" fmla="*/ 1 w 749"/>
                <a:gd name="T41" fmla="*/ 1 h 374"/>
                <a:gd name="T42" fmla="*/ 1 w 749"/>
                <a:gd name="T43" fmla="*/ 1 h 374"/>
                <a:gd name="T44" fmla="*/ 1 w 749"/>
                <a:gd name="T45" fmla="*/ 1 h 374"/>
                <a:gd name="T46" fmla="*/ 1 w 749"/>
                <a:gd name="T47" fmla="*/ 1 h 374"/>
                <a:gd name="T48" fmla="*/ 1 w 749"/>
                <a:gd name="T49" fmla="*/ 1 h 374"/>
                <a:gd name="T50" fmla="*/ 1 w 749"/>
                <a:gd name="T51" fmla="*/ 1 h 374"/>
                <a:gd name="T52" fmla="*/ 1 w 749"/>
                <a:gd name="T53" fmla="*/ 1 h 374"/>
                <a:gd name="T54" fmla="*/ 1 w 749"/>
                <a:gd name="T55" fmla="*/ 1 h 374"/>
                <a:gd name="T56" fmla="*/ 1 w 749"/>
                <a:gd name="T57" fmla="*/ 1 h 374"/>
                <a:gd name="T58" fmla="*/ 1 w 749"/>
                <a:gd name="T59" fmla="*/ 1 h 374"/>
                <a:gd name="T60" fmla="*/ 1 w 749"/>
                <a:gd name="T61" fmla="*/ 1 h 374"/>
                <a:gd name="T62" fmla="*/ 0 w 749"/>
                <a:gd name="T63" fmla="*/ 1 h 374"/>
                <a:gd name="T64" fmla="*/ 0 w 749"/>
                <a:gd name="T65" fmla="*/ 1 h 374"/>
                <a:gd name="T66" fmla="*/ 0 w 749"/>
                <a:gd name="T67" fmla="*/ 1 h 374"/>
                <a:gd name="T68" fmla="*/ 0 w 749"/>
                <a:gd name="T69" fmla="*/ 1 h 374"/>
                <a:gd name="T70" fmla="*/ 0 w 749"/>
                <a:gd name="T71" fmla="*/ 1 h 374"/>
                <a:gd name="T72" fmla="*/ 0 w 749"/>
                <a:gd name="T73" fmla="*/ 1 h 374"/>
                <a:gd name="T74" fmla="*/ 0 w 749"/>
                <a:gd name="T75" fmla="*/ 1 h 374"/>
                <a:gd name="T76" fmla="*/ 0 w 749"/>
                <a:gd name="T77" fmla="*/ 1 h 374"/>
                <a:gd name="T78" fmla="*/ 0 w 749"/>
                <a:gd name="T79" fmla="*/ 1 h 374"/>
                <a:gd name="T80" fmla="*/ 0 w 749"/>
                <a:gd name="T81" fmla="*/ 1 h 374"/>
                <a:gd name="T82" fmla="*/ 0 w 749"/>
                <a:gd name="T83" fmla="*/ 1 h 374"/>
                <a:gd name="T84" fmla="*/ 0 w 749"/>
                <a:gd name="T85" fmla="*/ 1 h 374"/>
                <a:gd name="T86" fmla="*/ 0 w 749"/>
                <a:gd name="T87" fmla="*/ 1 h 374"/>
                <a:gd name="T88" fmla="*/ 0 w 749"/>
                <a:gd name="T89" fmla="*/ 1 h 374"/>
                <a:gd name="T90" fmla="*/ 0 w 749"/>
                <a:gd name="T91" fmla="*/ 1 h 374"/>
                <a:gd name="T92" fmla="*/ 0 w 749"/>
                <a:gd name="T93" fmla="*/ 1 h 374"/>
                <a:gd name="T94" fmla="*/ 0 w 749"/>
                <a:gd name="T95" fmla="*/ 1 h 374"/>
                <a:gd name="T96" fmla="*/ 0 w 749"/>
                <a:gd name="T97" fmla="*/ 1 h 374"/>
                <a:gd name="T98" fmla="*/ 0 w 749"/>
                <a:gd name="T99" fmla="*/ 1 h 374"/>
                <a:gd name="T100" fmla="*/ 0 w 749"/>
                <a:gd name="T101" fmla="*/ 1 h 374"/>
                <a:gd name="T102" fmla="*/ 0 w 749"/>
                <a:gd name="T103" fmla="*/ 1 h 374"/>
                <a:gd name="T104" fmla="*/ 0 w 749"/>
                <a:gd name="T105" fmla="*/ 1 h 374"/>
                <a:gd name="T106" fmla="*/ 0 w 749"/>
                <a:gd name="T107" fmla="*/ 1 h 374"/>
                <a:gd name="T108" fmla="*/ 0 w 749"/>
                <a:gd name="T109" fmla="*/ 1 h 374"/>
                <a:gd name="T110" fmla="*/ 0 w 749"/>
                <a:gd name="T111" fmla="*/ 1 h 374"/>
                <a:gd name="T112" fmla="*/ 0 w 749"/>
                <a:gd name="T113" fmla="*/ 1 h 374"/>
                <a:gd name="T114" fmla="*/ 0 w 749"/>
                <a:gd name="T115" fmla="*/ 1 h 374"/>
                <a:gd name="T116" fmla="*/ 0 w 749"/>
                <a:gd name="T117" fmla="*/ 1 h 3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49"/>
                <a:gd name="T178" fmla="*/ 0 h 374"/>
                <a:gd name="T179" fmla="*/ 749 w 749"/>
                <a:gd name="T180" fmla="*/ 374 h 3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49" h="374">
                  <a:moveTo>
                    <a:pt x="183" y="374"/>
                  </a:moveTo>
                  <a:lnTo>
                    <a:pt x="171" y="362"/>
                  </a:lnTo>
                  <a:lnTo>
                    <a:pt x="165" y="349"/>
                  </a:lnTo>
                  <a:lnTo>
                    <a:pt x="159" y="333"/>
                  </a:lnTo>
                  <a:lnTo>
                    <a:pt x="159" y="320"/>
                  </a:lnTo>
                  <a:lnTo>
                    <a:pt x="155" y="302"/>
                  </a:lnTo>
                  <a:lnTo>
                    <a:pt x="155" y="289"/>
                  </a:lnTo>
                  <a:lnTo>
                    <a:pt x="155" y="275"/>
                  </a:lnTo>
                  <a:lnTo>
                    <a:pt x="155" y="266"/>
                  </a:lnTo>
                  <a:lnTo>
                    <a:pt x="151" y="266"/>
                  </a:lnTo>
                  <a:lnTo>
                    <a:pt x="148" y="266"/>
                  </a:lnTo>
                  <a:lnTo>
                    <a:pt x="148" y="281"/>
                  </a:lnTo>
                  <a:lnTo>
                    <a:pt x="150" y="298"/>
                  </a:lnTo>
                  <a:lnTo>
                    <a:pt x="151" y="312"/>
                  </a:lnTo>
                  <a:lnTo>
                    <a:pt x="153" y="326"/>
                  </a:lnTo>
                  <a:lnTo>
                    <a:pt x="153" y="343"/>
                  </a:lnTo>
                  <a:lnTo>
                    <a:pt x="155" y="357"/>
                  </a:lnTo>
                  <a:lnTo>
                    <a:pt x="151" y="357"/>
                  </a:lnTo>
                  <a:lnTo>
                    <a:pt x="148" y="359"/>
                  </a:lnTo>
                  <a:lnTo>
                    <a:pt x="140" y="345"/>
                  </a:lnTo>
                  <a:lnTo>
                    <a:pt x="136" y="333"/>
                  </a:lnTo>
                  <a:lnTo>
                    <a:pt x="132" y="318"/>
                  </a:lnTo>
                  <a:lnTo>
                    <a:pt x="132" y="304"/>
                  </a:lnTo>
                  <a:lnTo>
                    <a:pt x="130" y="289"/>
                  </a:lnTo>
                  <a:lnTo>
                    <a:pt x="130" y="275"/>
                  </a:lnTo>
                  <a:lnTo>
                    <a:pt x="128" y="262"/>
                  </a:lnTo>
                  <a:lnTo>
                    <a:pt x="128" y="252"/>
                  </a:lnTo>
                  <a:lnTo>
                    <a:pt x="122" y="252"/>
                  </a:lnTo>
                  <a:lnTo>
                    <a:pt x="122" y="264"/>
                  </a:lnTo>
                  <a:lnTo>
                    <a:pt x="122" y="275"/>
                  </a:lnTo>
                  <a:lnTo>
                    <a:pt x="122" y="287"/>
                  </a:lnTo>
                  <a:lnTo>
                    <a:pt x="122" y="298"/>
                  </a:lnTo>
                  <a:lnTo>
                    <a:pt x="122" y="310"/>
                  </a:lnTo>
                  <a:lnTo>
                    <a:pt x="124" y="322"/>
                  </a:lnTo>
                  <a:lnTo>
                    <a:pt x="126" y="333"/>
                  </a:lnTo>
                  <a:lnTo>
                    <a:pt x="128" y="347"/>
                  </a:lnTo>
                  <a:lnTo>
                    <a:pt x="120" y="347"/>
                  </a:lnTo>
                  <a:lnTo>
                    <a:pt x="115" y="349"/>
                  </a:lnTo>
                  <a:lnTo>
                    <a:pt x="107" y="335"/>
                  </a:lnTo>
                  <a:lnTo>
                    <a:pt x="101" y="322"/>
                  </a:lnTo>
                  <a:lnTo>
                    <a:pt x="97" y="308"/>
                  </a:lnTo>
                  <a:lnTo>
                    <a:pt x="95" y="297"/>
                  </a:lnTo>
                  <a:lnTo>
                    <a:pt x="93" y="283"/>
                  </a:lnTo>
                  <a:lnTo>
                    <a:pt x="93" y="269"/>
                  </a:lnTo>
                  <a:lnTo>
                    <a:pt x="93" y="258"/>
                  </a:lnTo>
                  <a:lnTo>
                    <a:pt x="95" y="248"/>
                  </a:lnTo>
                  <a:lnTo>
                    <a:pt x="91" y="248"/>
                  </a:lnTo>
                  <a:lnTo>
                    <a:pt x="87" y="248"/>
                  </a:lnTo>
                  <a:lnTo>
                    <a:pt x="87" y="254"/>
                  </a:lnTo>
                  <a:lnTo>
                    <a:pt x="87" y="267"/>
                  </a:lnTo>
                  <a:lnTo>
                    <a:pt x="87" y="277"/>
                  </a:lnTo>
                  <a:lnTo>
                    <a:pt x="89" y="293"/>
                  </a:lnTo>
                  <a:lnTo>
                    <a:pt x="91" y="312"/>
                  </a:lnTo>
                  <a:lnTo>
                    <a:pt x="95" y="341"/>
                  </a:lnTo>
                  <a:lnTo>
                    <a:pt x="86" y="339"/>
                  </a:lnTo>
                  <a:lnTo>
                    <a:pt x="82" y="330"/>
                  </a:lnTo>
                  <a:lnTo>
                    <a:pt x="76" y="312"/>
                  </a:lnTo>
                  <a:lnTo>
                    <a:pt x="74" y="293"/>
                  </a:lnTo>
                  <a:lnTo>
                    <a:pt x="70" y="271"/>
                  </a:lnTo>
                  <a:lnTo>
                    <a:pt x="70" y="254"/>
                  </a:lnTo>
                  <a:lnTo>
                    <a:pt x="70" y="238"/>
                  </a:lnTo>
                  <a:lnTo>
                    <a:pt x="70" y="234"/>
                  </a:lnTo>
                  <a:lnTo>
                    <a:pt x="62" y="236"/>
                  </a:lnTo>
                  <a:lnTo>
                    <a:pt x="60" y="238"/>
                  </a:lnTo>
                  <a:lnTo>
                    <a:pt x="60" y="250"/>
                  </a:lnTo>
                  <a:lnTo>
                    <a:pt x="62" y="264"/>
                  </a:lnTo>
                  <a:lnTo>
                    <a:pt x="62" y="275"/>
                  </a:lnTo>
                  <a:lnTo>
                    <a:pt x="64" y="289"/>
                  </a:lnTo>
                  <a:lnTo>
                    <a:pt x="64" y="300"/>
                  </a:lnTo>
                  <a:lnTo>
                    <a:pt x="66" y="314"/>
                  </a:lnTo>
                  <a:lnTo>
                    <a:pt x="68" y="328"/>
                  </a:lnTo>
                  <a:lnTo>
                    <a:pt x="72" y="341"/>
                  </a:lnTo>
                  <a:lnTo>
                    <a:pt x="68" y="339"/>
                  </a:lnTo>
                  <a:lnTo>
                    <a:pt x="56" y="335"/>
                  </a:lnTo>
                  <a:lnTo>
                    <a:pt x="53" y="322"/>
                  </a:lnTo>
                  <a:lnTo>
                    <a:pt x="51" y="308"/>
                  </a:lnTo>
                  <a:lnTo>
                    <a:pt x="47" y="295"/>
                  </a:lnTo>
                  <a:lnTo>
                    <a:pt x="47" y="283"/>
                  </a:lnTo>
                  <a:lnTo>
                    <a:pt x="45" y="269"/>
                  </a:lnTo>
                  <a:lnTo>
                    <a:pt x="45" y="258"/>
                  </a:lnTo>
                  <a:lnTo>
                    <a:pt x="45" y="246"/>
                  </a:lnTo>
                  <a:lnTo>
                    <a:pt x="45" y="234"/>
                  </a:lnTo>
                  <a:lnTo>
                    <a:pt x="41" y="233"/>
                  </a:lnTo>
                  <a:lnTo>
                    <a:pt x="37" y="234"/>
                  </a:lnTo>
                  <a:lnTo>
                    <a:pt x="37" y="246"/>
                  </a:lnTo>
                  <a:lnTo>
                    <a:pt x="37" y="258"/>
                  </a:lnTo>
                  <a:lnTo>
                    <a:pt x="37" y="271"/>
                  </a:lnTo>
                  <a:lnTo>
                    <a:pt x="39" y="285"/>
                  </a:lnTo>
                  <a:lnTo>
                    <a:pt x="39" y="297"/>
                  </a:lnTo>
                  <a:lnTo>
                    <a:pt x="39" y="308"/>
                  </a:lnTo>
                  <a:lnTo>
                    <a:pt x="39" y="322"/>
                  </a:lnTo>
                  <a:lnTo>
                    <a:pt x="41" y="335"/>
                  </a:lnTo>
                  <a:lnTo>
                    <a:pt x="37" y="339"/>
                  </a:lnTo>
                  <a:lnTo>
                    <a:pt x="31" y="341"/>
                  </a:lnTo>
                  <a:lnTo>
                    <a:pt x="29" y="328"/>
                  </a:lnTo>
                  <a:lnTo>
                    <a:pt x="29" y="316"/>
                  </a:lnTo>
                  <a:lnTo>
                    <a:pt x="27" y="304"/>
                  </a:lnTo>
                  <a:lnTo>
                    <a:pt x="27" y="293"/>
                  </a:lnTo>
                  <a:lnTo>
                    <a:pt x="27" y="279"/>
                  </a:lnTo>
                  <a:lnTo>
                    <a:pt x="27" y="267"/>
                  </a:lnTo>
                  <a:lnTo>
                    <a:pt x="27" y="256"/>
                  </a:lnTo>
                  <a:lnTo>
                    <a:pt x="27" y="244"/>
                  </a:lnTo>
                  <a:lnTo>
                    <a:pt x="22" y="246"/>
                  </a:lnTo>
                  <a:lnTo>
                    <a:pt x="20" y="250"/>
                  </a:lnTo>
                  <a:lnTo>
                    <a:pt x="18" y="273"/>
                  </a:lnTo>
                  <a:lnTo>
                    <a:pt x="18" y="291"/>
                  </a:lnTo>
                  <a:lnTo>
                    <a:pt x="18" y="304"/>
                  </a:lnTo>
                  <a:lnTo>
                    <a:pt x="18" y="314"/>
                  </a:lnTo>
                  <a:lnTo>
                    <a:pt x="16" y="322"/>
                  </a:lnTo>
                  <a:lnTo>
                    <a:pt x="16" y="326"/>
                  </a:lnTo>
                  <a:lnTo>
                    <a:pt x="4" y="271"/>
                  </a:lnTo>
                  <a:lnTo>
                    <a:pt x="0" y="231"/>
                  </a:lnTo>
                  <a:lnTo>
                    <a:pt x="0" y="200"/>
                  </a:lnTo>
                  <a:lnTo>
                    <a:pt x="8" y="178"/>
                  </a:lnTo>
                  <a:lnTo>
                    <a:pt x="22" y="159"/>
                  </a:lnTo>
                  <a:lnTo>
                    <a:pt x="47" y="147"/>
                  </a:lnTo>
                  <a:lnTo>
                    <a:pt x="86" y="136"/>
                  </a:lnTo>
                  <a:lnTo>
                    <a:pt x="140" y="128"/>
                  </a:lnTo>
                  <a:lnTo>
                    <a:pt x="165" y="116"/>
                  </a:lnTo>
                  <a:lnTo>
                    <a:pt x="215" y="101"/>
                  </a:lnTo>
                  <a:lnTo>
                    <a:pt x="279" y="83"/>
                  </a:lnTo>
                  <a:lnTo>
                    <a:pt x="355" y="66"/>
                  </a:lnTo>
                  <a:lnTo>
                    <a:pt x="425" y="48"/>
                  </a:lnTo>
                  <a:lnTo>
                    <a:pt x="489" y="37"/>
                  </a:lnTo>
                  <a:lnTo>
                    <a:pt x="534" y="31"/>
                  </a:lnTo>
                  <a:lnTo>
                    <a:pt x="555" y="35"/>
                  </a:lnTo>
                  <a:lnTo>
                    <a:pt x="568" y="31"/>
                  </a:lnTo>
                  <a:lnTo>
                    <a:pt x="582" y="27"/>
                  </a:lnTo>
                  <a:lnTo>
                    <a:pt x="596" y="21"/>
                  </a:lnTo>
                  <a:lnTo>
                    <a:pt x="613" y="15"/>
                  </a:lnTo>
                  <a:lnTo>
                    <a:pt x="627" y="10"/>
                  </a:lnTo>
                  <a:lnTo>
                    <a:pt x="642" y="4"/>
                  </a:lnTo>
                  <a:lnTo>
                    <a:pt x="660" y="0"/>
                  </a:lnTo>
                  <a:lnTo>
                    <a:pt x="679" y="0"/>
                  </a:lnTo>
                  <a:lnTo>
                    <a:pt x="691" y="25"/>
                  </a:lnTo>
                  <a:lnTo>
                    <a:pt x="698" y="62"/>
                  </a:lnTo>
                  <a:lnTo>
                    <a:pt x="700" y="103"/>
                  </a:lnTo>
                  <a:lnTo>
                    <a:pt x="704" y="149"/>
                  </a:lnTo>
                  <a:lnTo>
                    <a:pt x="706" y="196"/>
                  </a:lnTo>
                  <a:lnTo>
                    <a:pt x="708" y="242"/>
                  </a:lnTo>
                  <a:lnTo>
                    <a:pt x="714" y="283"/>
                  </a:lnTo>
                  <a:lnTo>
                    <a:pt x="726" y="318"/>
                  </a:lnTo>
                  <a:lnTo>
                    <a:pt x="735" y="318"/>
                  </a:lnTo>
                  <a:lnTo>
                    <a:pt x="745" y="322"/>
                  </a:lnTo>
                  <a:lnTo>
                    <a:pt x="747" y="331"/>
                  </a:lnTo>
                  <a:lnTo>
                    <a:pt x="749" y="339"/>
                  </a:lnTo>
                  <a:lnTo>
                    <a:pt x="747" y="343"/>
                  </a:lnTo>
                  <a:lnTo>
                    <a:pt x="747" y="351"/>
                  </a:lnTo>
                  <a:lnTo>
                    <a:pt x="722" y="343"/>
                  </a:lnTo>
                  <a:lnTo>
                    <a:pt x="706" y="324"/>
                  </a:lnTo>
                  <a:lnTo>
                    <a:pt x="696" y="297"/>
                  </a:lnTo>
                  <a:lnTo>
                    <a:pt x="694" y="267"/>
                  </a:lnTo>
                  <a:lnTo>
                    <a:pt x="693" y="234"/>
                  </a:lnTo>
                  <a:lnTo>
                    <a:pt x="693" y="207"/>
                  </a:lnTo>
                  <a:lnTo>
                    <a:pt x="691" y="184"/>
                  </a:lnTo>
                  <a:lnTo>
                    <a:pt x="687" y="172"/>
                  </a:lnTo>
                  <a:lnTo>
                    <a:pt x="685" y="186"/>
                  </a:lnTo>
                  <a:lnTo>
                    <a:pt x="685" y="203"/>
                  </a:lnTo>
                  <a:lnTo>
                    <a:pt x="685" y="221"/>
                  </a:lnTo>
                  <a:lnTo>
                    <a:pt x="687" y="238"/>
                  </a:lnTo>
                  <a:lnTo>
                    <a:pt x="687" y="256"/>
                  </a:lnTo>
                  <a:lnTo>
                    <a:pt x="689" y="273"/>
                  </a:lnTo>
                  <a:lnTo>
                    <a:pt x="691" y="291"/>
                  </a:lnTo>
                  <a:lnTo>
                    <a:pt x="693" y="308"/>
                  </a:lnTo>
                  <a:lnTo>
                    <a:pt x="689" y="308"/>
                  </a:lnTo>
                  <a:lnTo>
                    <a:pt x="689" y="310"/>
                  </a:lnTo>
                  <a:lnTo>
                    <a:pt x="673" y="295"/>
                  </a:lnTo>
                  <a:lnTo>
                    <a:pt x="663" y="277"/>
                  </a:lnTo>
                  <a:lnTo>
                    <a:pt x="656" y="254"/>
                  </a:lnTo>
                  <a:lnTo>
                    <a:pt x="654" y="231"/>
                  </a:lnTo>
                  <a:lnTo>
                    <a:pt x="652" y="203"/>
                  </a:lnTo>
                  <a:lnTo>
                    <a:pt x="652" y="180"/>
                  </a:lnTo>
                  <a:lnTo>
                    <a:pt x="652" y="159"/>
                  </a:lnTo>
                  <a:lnTo>
                    <a:pt x="654" y="143"/>
                  </a:lnTo>
                  <a:lnTo>
                    <a:pt x="648" y="159"/>
                  </a:lnTo>
                  <a:lnTo>
                    <a:pt x="646" y="174"/>
                  </a:lnTo>
                  <a:lnTo>
                    <a:pt x="646" y="192"/>
                  </a:lnTo>
                  <a:lnTo>
                    <a:pt x="648" y="209"/>
                  </a:lnTo>
                  <a:lnTo>
                    <a:pt x="648" y="227"/>
                  </a:lnTo>
                  <a:lnTo>
                    <a:pt x="650" y="246"/>
                  </a:lnTo>
                  <a:lnTo>
                    <a:pt x="652" y="264"/>
                  </a:lnTo>
                  <a:lnTo>
                    <a:pt x="654" y="283"/>
                  </a:lnTo>
                  <a:lnTo>
                    <a:pt x="652" y="283"/>
                  </a:lnTo>
                  <a:lnTo>
                    <a:pt x="652" y="285"/>
                  </a:lnTo>
                  <a:lnTo>
                    <a:pt x="636" y="271"/>
                  </a:lnTo>
                  <a:lnTo>
                    <a:pt x="629" y="256"/>
                  </a:lnTo>
                  <a:lnTo>
                    <a:pt x="623" y="234"/>
                  </a:lnTo>
                  <a:lnTo>
                    <a:pt x="623" y="213"/>
                  </a:lnTo>
                  <a:lnTo>
                    <a:pt x="621" y="190"/>
                  </a:lnTo>
                  <a:lnTo>
                    <a:pt x="623" y="167"/>
                  </a:lnTo>
                  <a:lnTo>
                    <a:pt x="623" y="147"/>
                  </a:lnTo>
                  <a:lnTo>
                    <a:pt x="625" y="134"/>
                  </a:lnTo>
                  <a:lnTo>
                    <a:pt x="619" y="134"/>
                  </a:lnTo>
                  <a:lnTo>
                    <a:pt x="617" y="134"/>
                  </a:lnTo>
                  <a:lnTo>
                    <a:pt x="617" y="147"/>
                  </a:lnTo>
                  <a:lnTo>
                    <a:pt x="617" y="169"/>
                  </a:lnTo>
                  <a:lnTo>
                    <a:pt x="619" y="192"/>
                  </a:lnTo>
                  <a:lnTo>
                    <a:pt x="621" y="219"/>
                  </a:lnTo>
                  <a:lnTo>
                    <a:pt x="619" y="242"/>
                  </a:lnTo>
                  <a:lnTo>
                    <a:pt x="617" y="266"/>
                  </a:lnTo>
                  <a:lnTo>
                    <a:pt x="613" y="281"/>
                  </a:lnTo>
                  <a:lnTo>
                    <a:pt x="609" y="293"/>
                  </a:lnTo>
                  <a:lnTo>
                    <a:pt x="601" y="281"/>
                  </a:lnTo>
                  <a:lnTo>
                    <a:pt x="598" y="264"/>
                  </a:lnTo>
                  <a:lnTo>
                    <a:pt x="594" y="244"/>
                  </a:lnTo>
                  <a:lnTo>
                    <a:pt x="594" y="225"/>
                  </a:lnTo>
                  <a:lnTo>
                    <a:pt x="592" y="203"/>
                  </a:lnTo>
                  <a:lnTo>
                    <a:pt x="592" y="184"/>
                  </a:lnTo>
                  <a:lnTo>
                    <a:pt x="592" y="167"/>
                  </a:lnTo>
                  <a:lnTo>
                    <a:pt x="592" y="155"/>
                  </a:lnTo>
                  <a:lnTo>
                    <a:pt x="586" y="165"/>
                  </a:lnTo>
                  <a:lnTo>
                    <a:pt x="586" y="180"/>
                  </a:lnTo>
                  <a:lnTo>
                    <a:pt x="584" y="196"/>
                  </a:lnTo>
                  <a:lnTo>
                    <a:pt x="586" y="213"/>
                  </a:lnTo>
                  <a:lnTo>
                    <a:pt x="586" y="231"/>
                  </a:lnTo>
                  <a:lnTo>
                    <a:pt x="588" y="248"/>
                  </a:lnTo>
                  <a:lnTo>
                    <a:pt x="588" y="266"/>
                  </a:lnTo>
                  <a:lnTo>
                    <a:pt x="592" y="283"/>
                  </a:lnTo>
                  <a:lnTo>
                    <a:pt x="590" y="283"/>
                  </a:lnTo>
                  <a:lnTo>
                    <a:pt x="588" y="283"/>
                  </a:lnTo>
                  <a:lnTo>
                    <a:pt x="574" y="267"/>
                  </a:lnTo>
                  <a:lnTo>
                    <a:pt x="568" y="254"/>
                  </a:lnTo>
                  <a:lnTo>
                    <a:pt x="567" y="236"/>
                  </a:lnTo>
                  <a:lnTo>
                    <a:pt x="567" y="219"/>
                  </a:lnTo>
                  <a:lnTo>
                    <a:pt x="565" y="202"/>
                  </a:lnTo>
                  <a:lnTo>
                    <a:pt x="565" y="186"/>
                  </a:lnTo>
                  <a:lnTo>
                    <a:pt x="563" y="172"/>
                  </a:lnTo>
                  <a:lnTo>
                    <a:pt x="559" y="165"/>
                  </a:lnTo>
                  <a:lnTo>
                    <a:pt x="555" y="170"/>
                  </a:lnTo>
                  <a:lnTo>
                    <a:pt x="555" y="182"/>
                  </a:lnTo>
                  <a:lnTo>
                    <a:pt x="555" y="196"/>
                  </a:lnTo>
                  <a:lnTo>
                    <a:pt x="557" y="211"/>
                  </a:lnTo>
                  <a:lnTo>
                    <a:pt x="557" y="227"/>
                  </a:lnTo>
                  <a:lnTo>
                    <a:pt x="559" y="242"/>
                  </a:lnTo>
                  <a:lnTo>
                    <a:pt x="561" y="258"/>
                  </a:lnTo>
                  <a:lnTo>
                    <a:pt x="563" y="271"/>
                  </a:lnTo>
                  <a:lnTo>
                    <a:pt x="551" y="269"/>
                  </a:lnTo>
                  <a:lnTo>
                    <a:pt x="545" y="262"/>
                  </a:lnTo>
                  <a:lnTo>
                    <a:pt x="539" y="246"/>
                  </a:lnTo>
                  <a:lnTo>
                    <a:pt x="537" y="231"/>
                  </a:lnTo>
                  <a:lnTo>
                    <a:pt x="532" y="209"/>
                  </a:lnTo>
                  <a:lnTo>
                    <a:pt x="532" y="194"/>
                  </a:lnTo>
                  <a:lnTo>
                    <a:pt x="530" y="180"/>
                  </a:lnTo>
                  <a:lnTo>
                    <a:pt x="530" y="174"/>
                  </a:lnTo>
                  <a:lnTo>
                    <a:pt x="528" y="174"/>
                  </a:lnTo>
                  <a:lnTo>
                    <a:pt x="526" y="176"/>
                  </a:lnTo>
                  <a:lnTo>
                    <a:pt x="526" y="194"/>
                  </a:lnTo>
                  <a:lnTo>
                    <a:pt x="528" y="215"/>
                  </a:lnTo>
                  <a:lnTo>
                    <a:pt x="528" y="225"/>
                  </a:lnTo>
                  <a:lnTo>
                    <a:pt x="528" y="236"/>
                  </a:lnTo>
                  <a:lnTo>
                    <a:pt x="528" y="246"/>
                  </a:lnTo>
                  <a:lnTo>
                    <a:pt x="530" y="258"/>
                  </a:lnTo>
                  <a:lnTo>
                    <a:pt x="520" y="256"/>
                  </a:lnTo>
                  <a:lnTo>
                    <a:pt x="510" y="256"/>
                  </a:lnTo>
                  <a:lnTo>
                    <a:pt x="504" y="240"/>
                  </a:lnTo>
                  <a:lnTo>
                    <a:pt x="503" y="229"/>
                  </a:lnTo>
                  <a:lnTo>
                    <a:pt x="501" y="219"/>
                  </a:lnTo>
                  <a:lnTo>
                    <a:pt x="501" y="207"/>
                  </a:lnTo>
                  <a:lnTo>
                    <a:pt x="499" y="192"/>
                  </a:lnTo>
                  <a:lnTo>
                    <a:pt x="497" y="174"/>
                  </a:lnTo>
                  <a:lnTo>
                    <a:pt x="493" y="172"/>
                  </a:lnTo>
                  <a:lnTo>
                    <a:pt x="489" y="174"/>
                  </a:lnTo>
                  <a:lnTo>
                    <a:pt x="489" y="192"/>
                  </a:lnTo>
                  <a:lnTo>
                    <a:pt x="491" y="211"/>
                  </a:lnTo>
                  <a:lnTo>
                    <a:pt x="493" y="231"/>
                  </a:lnTo>
                  <a:lnTo>
                    <a:pt x="495" y="250"/>
                  </a:lnTo>
                  <a:lnTo>
                    <a:pt x="487" y="248"/>
                  </a:lnTo>
                  <a:lnTo>
                    <a:pt x="479" y="248"/>
                  </a:lnTo>
                  <a:lnTo>
                    <a:pt x="477" y="231"/>
                  </a:lnTo>
                  <a:lnTo>
                    <a:pt x="475" y="219"/>
                  </a:lnTo>
                  <a:lnTo>
                    <a:pt x="473" y="209"/>
                  </a:lnTo>
                  <a:lnTo>
                    <a:pt x="473" y="203"/>
                  </a:lnTo>
                  <a:lnTo>
                    <a:pt x="471" y="194"/>
                  </a:lnTo>
                  <a:lnTo>
                    <a:pt x="470" y="184"/>
                  </a:lnTo>
                  <a:lnTo>
                    <a:pt x="468" y="194"/>
                  </a:lnTo>
                  <a:lnTo>
                    <a:pt x="468" y="202"/>
                  </a:lnTo>
                  <a:lnTo>
                    <a:pt x="468" y="209"/>
                  </a:lnTo>
                  <a:lnTo>
                    <a:pt x="468" y="217"/>
                  </a:lnTo>
                  <a:lnTo>
                    <a:pt x="468" y="223"/>
                  </a:lnTo>
                  <a:lnTo>
                    <a:pt x="468" y="229"/>
                  </a:lnTo>
                  <a:lnTo>
                    <a:pt x="468" y="236"/>
                  </a:lnTo>
                  <a:lnTo>
                    <a:pt x="470" y="250"/>
                  </a:lnTo>
                  <a:lnTo>
                    <a:pt x="462" y="250"/>
                  </a:lnTo>
                  <a:lnTo>
                    <a:pt x="456" y="250"/>
                  </a:lnTo>
                  <a:lnTo>
                    <a:pt x="450" y="236"/>
                  </a:lnTo>
                  <a:lnTo>
                    <a:pt x="448" y="225"/>
                  </a:lnTo>
                  <a:lnTo>
                    <a:pt x="446" y="213"/>
                  </a:lnTo>
                  <a:lnTo>
                    <a:pt x="444" y="207"/>
                  </a:lnTo>
                  <a:lnTo>
                    <a:pt x="439" y="217"/>
                  </a:lnTo>
                  <a:lnTo>
                    <a:pt x="439" y="231"/>
                  </a:lnTo>
                  <a:lnTo>
                    <a:pt x="439" y="244"/>
                  </a:lnTo>
                  <a:lnTo>
                    <a:pt x="442" y="262"/>
                  </a:lnTo>
                  <a:lnTo>
                    <a:pt x="444" y="277"/>
                  </a:lnTo>
                  <a:lnTo>
                    <a:pt x="448" y="295"/>
                  </a:lnTo>
                  <a:lnTo>
                    <a:pt x="450" y="312"/>
                  </a:lnTo>
                  <a:lnTo>
                    <a:pt x="452" y="330"/>
                  </a:lnTo>
                  <a:lnTo>
                    <a:pt x="444" y="330"/>
                  </a:lnTo>
                  <a:lnTo>
                    <a:pt x="437" y="330"/>
                  </a:lnTo>
                  <a:lnTo>
                    <a:pt x="431" y="310"/>
                  </a:lnTo>
                  <a:lnTo>
                    <a:pt x="429" y="293"/>
                  </a:lnTo>
                  <a:lnTo>
                    <a:pt x="427" y="275"/>
                  </a:lnTo>
                  <a:lnTo>
                    <a:pt x="427" y="258"/>
                  </a:lnTo>
                  <a:lnTo>
                    <a:pt x="427" y="240"/>
                  </a:lnTo>
                  <a:lnTo>
                    <a:pt x="427" y="223"/>
                  </a:lnTo>
                  <a:lnTo>
                    <a:pt x="427" y="205"/>
                  </a:lnTo>
                  <a:lnTo>
                    <a:pt x="429" y="192"/>
                  </a:lnTo>
                  <a:lnTo>
                    <a:pt x="421" y="192"/>
                  </a:lnTo>
                  <a:lnTo>
                    <a:pt x="419" y="207"/>
                  </a:lnTo>
                  <a:lnTo>
                    <a:pt x="419" y="227"/>
                  </a:lnTo>
                  <a:lnTo>
                    <a:pt x="419" y="246"/>
                  </a:lnTo>
                  <a:lnTo>
                    <a:pt x="421" y="267"/>
                  </a:lnTo>
                  <a:lnTo>
                    <a:pt x="421" y="285"/>
                  </a:lnTo>
                  <a:lnTo>
                    <a:pt x="421" y="302"/>
                  </a:lnTo>
                  <a:lnTo>
                    <a:pt x="421" y="314"/>
                  </a:lnTo>
                  <a:lnTo>
                    <a:pt x="423" y="326"/>
                  </a:lnTo>
                  <a:lnTo>
                    <a:pt x="413" y="326"/>
                  </a:lnTo>
                  <a:lnTo>
                    <a:pt x="404" y="330"/>
                  </a:lnTo>
                  <a:lnTo>
                    <a:pt x="400" y="306"/>
                  </a:lnTo>
                  <a:lnTo>
                    <a:pt x="398" y="287"/>
                  </a:lnTo>
                  <a:lnTo>
                    <a:pt x="396" y="267"/>
                  </a:lnTo>
                  <a:lnTo>
                    <a:pt x="396" y="250"/>
                  </a:lnTo>
                  <a:lnTo>
                    <a:pt x="394" y="233"/>
                  </a:lnTo>
                  <a:lnTo>
                    <a:pt x="394" y="215"/>
                  </a:lnTo>
                  <a:lnTo>
                    <a:pt x="394" y="198"/>
                  </a:lnTo>
                  <a:lnTo>
                    <a:pt x="394" y="182"/>
                  </a:lnTo>
                  <a:lnTo>
                    <a:pt x="388" y="182"/>
                  </a:lnTo>
                  <a:lnTo>
                    <a:pt x="386" y="184"/>
                  </a:lnTo>
                  <a:lnTo>
                    <a:pt x="386" y="198"/>
                  </a:lnTo>
                  <a:lnTo>
                    <a:pt x="386" y="215"/>
                  </a:lnTo>
                  <a:lnTo>
                    <a:pt x="386" y="233"/>
                  </a:lnTo>
                  <a:lnTo>
                    <a:pt x="386" y="250"/>
                  </a:lnTo>
                  <a:lnTo>
                    <a:pt x="386" y="267"/>
                  </a:lnTo>
                  <a:lnTo>
                    <a:pt x="388" y="285"/>
                  </a:lnTo>
                  <a:lnTo>
                    <a:pt x="390" y="304"/>
                  </a:lnTo>
                  <a:lnTo>
                    <a:pt x="394" y="324"/>
                  </a:lnTo>
                  <a:lnTo>
                    <a:pt x="384" y="322"/>
                  </a:lnTo>
                  <a:lnTo>
                    <a:pt x="378" y="322"/>
                  </a:lnTo>
                  <a:lnTo>
                    <a:pt x="375" y="322"/>
                  </a:lnTo>
                  <a:lnTo>
                    <a:pt x="373" y="322"/>
                  </a:lnTo>
                  <a:lnTo>
                    <a:pt x="371" y="304"/>
                  </a:lnTo>
                  <a:lnTo>
                    <a:pt x="371" y="291"/>
                  </a:lnTo>
                  <a:lnTo>
                    <a:pt x="369" y="273"/>
                  </a:lnTo>
                  <a:lnTo>
                    <a:pt x="369" y="260"/>
                  </a:lnTo>
                  <a:lnTo>
                    <a:pt x="367" y="244"/>
                  </a:lnTo>
                  <a:lnTo>
                    <a:pt x="365" y="231"/>
                  </a:lnTo>
                  <a:lnTo>
                    <a:pt x="363" y="215"/>
                  </a:lnTo>
                  <a:lnTo>
                    <a:pt x="363" y="202"/>
                  </a:lnTo>
                  <a:lnTo>
                    <a:pt x="359" y="213"/>
                  </a:lnTo>
                  <a:lnTo>
                    <a:pt x="357" y="229"/>
                  </a:lnTo>
                  <a:lnTo>
                    <a:pt x="357" y="244"/>
                  </a:lnTo>
                  <a:lnTo>
                    <a:pt x="359" y="260"/>
                  </a:lnTo>
                  <a:lnTo>
                    <a:pt x="359" y="275"/>
                  </a:lnTo>
                  <a:lnTo>
                    <a:pt x="359" y="291"/>
                  </a:lnTo>
                  <a:lnTo>
                    <a:pt x="361" y="306"/>
                  </a:lnTo>
                  <a:lnTo>
                    <a:pt x="363" y="324"/>
                  </a:lnTo>
                  <a:lnTo>
                    <a:pt x="351" y="324"/>
                  </a:lnTo>
                  <a:lnTo>
                    <a:pt x="343" y="326"/>
                  </a:lnTo>
                  <a:lnTo>
                    <a:pt x="340" y="297"/>
                  </a:lnTo>
                  <a:lnTo>
                    <a:pt x="338" y="275"/>
                  </a:lnTo>
                  <a:lnTo>
                    <a:pt x="338" y="258"/>
                  </a:lnTo>
                  <a:lnTo>
                    <a:pt x="338" y="246"/>
                  </a:lnTo>
                  <a:lnTo>
                    <a:pt x="338" y="234"/>
                  </a:lnTo>
                  <a:lnTo>
                    <a:pt x="338" y="227"/>
                  </a:lnTo>
                  <a:lnTo>
                    <a:pt x="338" y="219"/>
                  </a:lnTo>
                  <a:lnTo>
                    <a:pt x="338" y="209"/>
                  </a:lnTo>
                  <a:lnTo>
                    <a:pt x="334" y="211"/>
                  </a:lnTo>
                  <a:lnTo>
                    <a:pt x="330" y="213"/>
                  </a:lnTo>
                  <a:lnTo>
                    <a:pt x="330" y="231"/>
                  </a:lnTo>
                  <a:lnTo>
                    <a:pt x="330" y="252"/>
                  </a:lnTo>
                  <a:lnTo>
                    <a:pt x="330" y="269"/>
                  </a:lnTo>
                  <a:lnTo>
                    <a:pt x="330" y="291"/>
                  </a:lnTo>
                  <a:lnTo>
                    <a:pt x="330" y="308"/>
                  </a:lnTo>
                  <a:lnTo>
                    <a:pt x="330" y="330"/>
                  </a:lnTo>
                  <a:lnTo>
                    <a:pt x="330" y="347"/>
                  </a:lnTo>
                  <a:lnTo>
                    <a:pt x="330" y="368"/>
                  </a:lnTo>
                  <a:lnTo>
                    <a:pt x="326" y="368"/>
                  </a:lnTo>
                  <a:lnTo>
                    <a:pt x="322" y="368"/>
                  </a:lnTo>
                  <a:lnTo>
                    <a:pt x="314" y="353"/>
                  </a:lnTo>
                  <a:lnTo>
                    <a:pt x="311" y="337"/>
                  </a:lnTo>
                  <a:lnTo>
                    <a:pt x="307" y="318"/>
                  </a:lnTo>
                  <a:lnTo>
                    <a:pt x="307" y="300"/>
                  </a:lnTo>
                  <a:lnTo>
                    <a:pt x="305" y="279"/>
                  </a:lnTo>
                  <a:lnTo>
                    <a:pt x="305" y="262"/>
                  </a:lnTo>
                  <a:lnTo>
                    <a:pt x="305" y="244"/>
                  </a:lnTo>
                  <a:lnTo>
                    <a:pt x="307" y="233"/>
                  </a:lnTo>
                  <a:lnTo>
                    <a:pt x="303" y="231"/>
                  </a:lnTo>
                  <a:lnTo>
                    <a:pt x="301" y="233"/>
                  </a:lnTo>
                  <a:lnTo>
                    <a:pt x="301" y="262"/>
                  </a:lnTo>
                  <a:lnTo>
                    <a:pt x="301" y="287"/>
                  </a:lnTo>
                  <a:lnTo>
                    <a:pt x="301" y="308"/>
                  </a:lnTo>
                  <a:lnTo>
                    <a:pt x="303" y="328"/>
                  </a:lnTo>
                  <a:lnTo>
                    <a:pt x="303" y="339"/>
                  </a:lnTo>
                  <a:lnTo>
                    <a:pt x="303" y="351"/>
                  </a:lnTo>
                  <a:lnTo>
                    <a:pt x="303" y="357"/>
                  </a:lnTo>
                  <a:lnTo>
                    <a:pt x="305" y="362"/>
                  </a:lnTo>
                  <a:lnTo>
                    <a:pt x="291" y="351"/>
                  </a:lnTo>
                  <a:lnTo>
                    <a:pt x="283" y="335"/>
                  </a:lnTo>
                  <a:lnTo>
                    <a:pt x="278" y="316"/>
                  </a:lnTo>
                  <a:lnTo>
                    <a:pt x="278" y="298"/>
                  </a:lnTo>
                  <a:lnTo>
                    <a:pt x="276" y="277"/>
                  </a:lnTo>
                  <a:lnTo>
                    <a:pt x="276" y="258"/>
                  </a:lnTo>
                  <a:lnTo>
                    <a:pt x="276" y="240"/>
                  </a:lnTo>
                  <a:lnTo>
                    <a:pt x="278" y="231"/>
                  </a:lnTo>
                  <a:lnTo>
                    <a:pt x="272" y="229"/>
                  </a:lnTo>
                  <a:lnTo>
                    <a:pt x="270" y="227"/>
                  </a:lnTo>
                  <a:lnTo>
                    <a:pt x="270" y="240"/>
                  </a:lnTo>
                  <a:lnTo>
                    <a:pt x="270" y="256"/>
                  </a:lnTo>
                  <a:lnTo>
                    <a:pt x="270" y="271"/>
                  </a:lnTo>
                  <a:lnTo>
                    <a:pt x="272" y="287"/>
                  </a:lnTo>
                  <a:lnTo>
                    <a:pt x="272" y="300"/>
                  </a:lnTo>
                  <a:lnTo>
                    <a:pt x="274" y="318"/>
                  </a:lnTo>
                  <a:lnTo>
                    <a:pt x="276" y="331"/>
                  </a:lnTo>
                  <a:lnTo>
                    <a:pt x="278" y="349"/>
                  </a:lnTo>
                  <a:lnTo>
                    <a:pt x="272" y="349"/>
                  </a:lnTo>
                  <a:lnTo>
                    <a:pt x="268" y="349"/>
                  </a:lnTo>
                  <a:lnTo>
                    <a:pt x="266" y="337"/>
                  </a:lnTo>
                  <a:lnTo>
                    <a:pt x="264" y="330"/>
                  </a:lnTo>
                  <a:lnTo>
                    <a:pt x="260" y="330"/>
                  </a:lnTo>
                  <a:lnTo>
                    <a:pt x="256" y="330"/>
                  </a:lnTo>
                  <a:lnTo>
                    <a:pt x="252" y="314"/>
                  </a:lnTo>
                  <a:lnTo>
                    <a:pt x="250" y="298"/>
                  </a:lnTo>
                  <a:lnTo>
                    <a:pt x="248" y="285"/>
                  </a:lnTo>
                  <a:lnTo>
                    <a:pt x="248" y="271"/>
                  </a:lnTo>
                  <a:lnTo>
                    <a:pt x="247" y="250"/>
                  </a:lnTo>
                  <a:lnTo>
                    <a:pt x="247" y="225"/>
                  </a:lnTo>
                  <a:lnTo>
                    <a:pt x="243" y="225"/>
                  </a:lnTo>
                  <a:lnTo>
                    <a:pt x="243" y="238"/>
                  </a:lnTo>
                  <a:lnTo>
                    <a:pt x="243" y="252"/>
                  </a:lnTo>
                  <a:lnTo>
                    <a:pt x="243" y="266"/>
                  </a:lnTo>
                  <a:lnTo>
                    <a:pt x="243" y="281"/>
                  </a:lnTo>
                  <a:lnTo>
                    <a:pt x="243" y="295"/>
                  </a:lnTo>
                  <a:lnTo>
                    <a:pt x="243" y="310"/>
                  </a:lnTo>
                  <a:lnTo>
                    <a:pt x="245" y="324"/>
                  </a:lnTo>
                  <a:lnTo>
                    <a:pt x="248" y="341"/>
                  </a:lnTo>
                  <a:lnTo>
                    <a:pt x="239" y="341"/>
                  </a:lnTo>
                  <a:lnTo>
                    <a:pt x="231" y="341"/>
                  </a:lnTo>
                  <a:lnTo>
                    <a:pt x="227" y="326"/>
                  </a:lnTo>
                  <a:lnTo>
                    <a:pt x="227" y="308"/>
                  </a:lnTo>
                  <a:lnTo>
                    <a:pt x="223" y="289"/>
                  </a:lnTo>
                  <a:lnTo>
                    <a:pt x="223" y="269"/>
                  </a:lnTo>
                  <a:lnTo>
                    <a:pt x="221" y="250"/>
                  </a:lnTo>
                  <a:lnTo>
                    <a:pt x="219" y="234"/>
                  </a:lnTo>
                  <a:lnTo>
                    <a:pt x="219" y="223"/>
                  </a:lnTo>
                  <a:lnTo>
                    <a:pt x="219" y="217"/>
                  </a:lnTo>
                  <a:lnTo>
                    <a:pt x="215" y="229"/>
                  </a:lnTo>
                  <a:lnTo>
                    <a:pt x="215" y="242"/>
                  </a:lnTo>
                  <a:lnTo>
                    <a:pt x="215" y="258"/>
                  </a:lnTo>
                  <a:lnTo>
                    <a:pt x="215" y="275"/>
                  </a:lnTo>
                  <a:lnTo>
                    <a:pt x="215" y="291"/>
                  </a:lnTo>
                  <a:lnTo>
                    <a:pt x="217" y="308"/>
                  </a:lnTo>
                  <a:lnTo>
                    <a:pt x="217" y="326"/>
                  </a:lnTo>
                  <a:lnTo>
                    <a:pt x="219" y="343"/>
                  </a:lnTo>
                  <a:lnTo>
                    <a:pt x="210" y="349"/>
                  </a:lnTo>
                  <a:lnTo>
                    <a:pt x="202" y="355"/>
                  </a:lnTo>
                  <a:lnTo>
                    <a:pt x="196" y="347"/>
                  </a:lnTo>
                  <a:lnTo>
                    <a:pt x="194" y="335"/>
                  </a:lnTo>
                  <a:lnTo>
                    <a:pt x="190" y="320"/>
                  </a:lnTo>
                  <a:lnTo>
                    <a:pt x="190" y="304"/>
                  </a:lnTo>
                  <a:lnTo>
                    <a:pt x="188" y="287"/>
                  </a:lnTo>
                  <a:lnTo>
                    <a:pt x="188" y="273"/>
                  </a:lnTo>
                  <a:lnTo>
                    <a:pt x="188" y="262"/>
                  </a:lnTo>
                  <a:lnTo>
                    <a:pt x="188" y="256"/>
                  </a:lnTo>
                  <a:lnTo>
                    <a:pt x="184" y="266"/>
                  </a:lnTo>
                  <a:lnTo>
                    <a:pt x="184" y="279"/>
                  </a:lnTo>
                  <a:lnTo>
                    <a:pt x="184" y="293"/>
                  </a:lnTo>
                  <a:lnTo>
                    <a:pt x="184" y="310"/>
                  </a:lnTo>
                  <a:lnTo>
                    <a:pt x="184" y="326"/>
                  </a:lnTo>
                  <a:lnTo>
                    <a:pt x="186" y="343"/>
                  </a:lnTo>
                  <a:lnTo>
                    <a:pt x="188" y="359"/>
                  </a:lnTo>
                  <a:lnTo>
                    <a:pt x="190" y="374"/>
                  </a:lnTo>
                  <a:lnTo>
                    <a:pt x="186" y="374"/>
                  </a:lnTo>
                  <a:lnTo>
                    <a:pt x="183" y="374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6" name="Freeform 46"/>
            <p:cNvSpPr>
              <a:spLocks/>
            </p:cNvSpPr>
            <p:nvPr/>
          </p:nvSpPr>
          <p:spPr bwMode="auto">
            <a:xfrm>
              <a:off x="3187" y="3121"/>
              <a:ext cx="11" cy="11"/>
            </a:xfrm>
            <a:custGeom>
              <a:avLst/>
              <a:gdLst>
                <a:gd name="T0" fmla="*/ 0 w 24"/>
                <a:gd name="T1" fmla="*/ 0 h 23"/>
                <a:gd name="T2" fmla="*/ 0 w 24"/>
                <a:gd name="T3" fmla="*/ 0 h 23"/>
                <a:gd name="T4" fmla="*/ 0 w 24"/>
                <a:gd name="T5" fmla="*/ 0 h 23"/>
                <a:gd name="T6" fmla="*/ 0 w 24"/>
                <a:gd name="T7" fmla="*/ 0 h 23"/>
                <a:gd name="T8" fmla="*/ 0 w 24"/>
                <a:gd name="T9" fmla="*/ 0 h 23"/>
                <a:gd name="T10" fmla="*/ 0 w 24"/>
                <a:gd name="T11" fmla="*/ 0 h 23"/>
                <a:gd name="T12" fmla="*/ 0 w 24"/>
                <a:gd name="T13" fmla="*/ 0 h 23"/>
                <a:gd name="T14" fmla="*/ 0 w 24"/>
                <a:gd name="T15" fmla="*/ 0 h 23"/>
                <a:gd name="T16" fmla="*/ 0 w 24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23"/>
                <a:gd name="T29" fmla="*/ 24 w 24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23">
                  <a:moveTo>
                    <a:pt x="8" y="23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8" y="0"/>
                  </a:lnTo>
                  <a:lnTo>
                    <a:pt x="24" y="6"/>
                  </a:lnTo>
                  <a:lnTo>
                    <a:pt x="24" y="14"/>
                  </a:lnTo>
                  <a:lnTo>
                    <a:pt x="20" y="23"/>
                  </a:lnTo>
                  <a:lnTo>
                    <a:pt x="14" y="23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7" name="Freeform 47"/>
            <p:cNvSpPr>
              <a:spLocks/>
            </p:cNvSpPr>
            <p:nvPr/>
          </p:nvSpPr>
          <p:spPr bwMode="auto">
            <a:xfrm>
              <a:off x="2814" y="3113"/>
              <a:ext cx="7" cy="9"/>
            </a:xfrm>
            <a:custGeom>
              <a:avLst/>
              <a:gdLst>
                <a:gd name="T0" fmla="*/ 1 w 13"/>
                <a:gd name="T1" fmla="*/ 1 h 17"/>
                <a:gd name="T2" fmla="*/ 0 w 13"/>
                <a:gd name="T3" fmla="*/ 1 h 17"/>
                <a:gd name="T4" fmla="*/ 1 w 13"/>
                <a:gd name="T5" fmla="*/ 1 h 17"/>
                <a:gd name="T6" fmla="*/ 1 w 13"/>
                <a:gd name="T7" fmla="*/ 0 h 17"/>
                <a:gd name="T8" fmla="*/ 1 w 13"/>
                <a:gd name="T9" fmla="*/ 0 h 17"/>
                <a:gd name="T10" fmla="*/ 1 w 13"/>
                <a:gd name="T11" fmla="*/ 1 h 17"/>
                <a:gd name="T12" fmla="*/ 1 w 13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5" y="17"/>
                  </a:moveTo>
                  <a:lnTo>
                    <a:pt x="0" y="9"/>
                  </a:lnTo>
                  <a:lnTo>
                    <a:pt x="3" y="4"/>
                  </a:lnTo>
                  <a:lnTo>
                    <a:pt x="5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8" name="Freeform 48"/>
            <p:cNvSpPr>
              <a:spLocks/>
            </p:cNvSpPr>
            <p:nvPr/>
          </p:nvSpPr>
          <p:spPr bwMode="auto">
            <a:xfrm>
              <a:off x="2104" y="3101"/>
              <a:ext cx="7" cy="16"/>
            </a:xfrm>
            <a:custGeom>
              <a:avLst/>
              <a:gdLst>
                <a:gd name="T0" fmla="*/ 1 w 14"/>
                <a:gd name="T1" fmla="*/ 1 h 31"/>
                <a:gd name="T2" fmla="*/ 1 w 14"/>
                <a:gd name="T3" fmla="*/ 1 h 31"/>
                <a:gd name="T4" fmla="*/ 0 w 14"/>
                <a:gd name="T5" fmla="*/ 0 h 31"/>
                <a:gd name="T6" fmla="*/ 1 w 14"/>
                <a:gd name="T7" fmla="*/ 0 h 31"/>
                <a:gd name="T8" fmla="*/ 1 w 14"/>
                <a:gd name="T9" fmla="*/ 0 h 31"/>
                <a:gd name="T10" fmla="*/ 1 w 14"/>
                <a:gd name="T11" fmla="*/ 1 h 31"/>
                <a:gd name="T12" fmla="*/ 1 w 14"/>
                <a:gd name="T13" fmla="*/ 1 h 31"/>
                <a:gd name="T14" fmla="*/ 1 w 14"/>
                <a:gd name="T15" fmla="*/ 1 h 31"/>
                <a:gd name="T16" fmla="*/ 1 w 14"/>
                <a:gd name="T17" fmla="*/ 1 h 31"/>
                <a:gd name="T18" fmla="*/ 1 w 14"/>
                <a:gd name="T19" fmla="*/ 1 h 31"/>
                <a:gd name="T20" fmla="*/ 1 w 14"/>
                <a:gd name="T21" fmla="*/ 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31"/>
                <a:gd name="T35" fmla="*/ 14 w 14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31">
                  <a:moveTo>
                    <a:pt x="8" y="31"/>
                  </a:moveTo>
                  <a:lnTo>
                    <a:pt x="4" y="16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10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14" y="29"/>
                  </a:lnTo>
                  <a:lnTo>
                    <a:pt x="10" y="29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09" name="Freeform 49"/>
            <p:cNvSpPr>
              <a:spLocks/>
            </p:cNvSpPr>
            <p:nvPr/>
          </p:nvSpPr>
          <p:spPr bwMode="auto">
            <a:xfrm>
              <a:off x="2849" y="3104"/>
              <a:ext cx="5" cy="9"/>
            </a:xfrm>
            <a:custGeom>
              <a:avLst/>
              <a:gdLst>
                <a:gd name="T0" fmla="*/ 1 w 10"/>
                <a:gd name="T1" fmla="*/ 1 h 18"/>
                <a:gd name="T2" fmla="*/ 0 w 10"/>
                <a:gd name="T3" fmla="*/ 1 h 18"/>
                <a:gd name="T4" fmla="*/ 0 w 10"/>
                <a:gd name="T5" fmla="*/ 1 h 18"/>
                <a:gd name="T6" fmla="*/ 0 w 10"/>
                <a:gd name="T7" fmla="*/ 0 h 18"/>
                <a:gd name="T8" fmla="*/ 1 w 10"/>
                <a:gd name="T9" fmla="*/ 0 h 18"/>
                <a:gd name="T10" fmla="*/ 1 w 10"/>
                <a:gd name="T11" fmla="*/ 1 h 18"/>
                <a:gd name="T12" fmla="*/ 1 w 10"/>
                <a:gd name="T13" fmla="*/ 1 h 18"/>
                <a:gd name="T14" fmla="*/ 1 w 10"/>
                <a:gd name="T15" fmla="*/ 1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8"/>
                <a:gd name="T26" fmla="*/ 10 w 10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8">
                  <a:moveTo>
                    <a:pt x="4" y="18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10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0" name="Freeform 50"/>
            <p:cNvSpPr>
              <a:spLocks/>
            </p:cNvSpPr>
            <p:nvPr/>
          </p:nvSpPr>
          <p:spPr bwMode="auto">
            <a:xfrm>
              <a:off x="3121" y="3088"/>
              <a:ext cx="8" cy="10"/>
            </a:xfrm>
            <a:custGeom>
              <a:avLst/>
              <a:gdLst>
                <a:gd name="T0" fmla="*/ 0 w 18"/>
                <a:gd name="T1" fmla="*/ 0 h 22"/>
                <a:gd name="T2" fmla="*/ 0 w 18"/>
                <a:gd name="T3" fmla="*/ 0 h 22"/>
                <a:gd name="T4" fmla="*/ 0 w 18"/>
                <a:gd name="T5" fmla="*/ 0 h 22"/>
                <a:gd name="T6" fmla="*/ 0 w 18"/>
                <a:gd name="T7" fmla="*/ 0 h 22"/>
                <a:gd name="T8" fmla="*/ 0 w 18"/>
                <a:gd name="T9" fmla="*/ 0 h 22"/>
                <a:gd name="T10" fmla="*/ 0 w 18"/>
                <a:gd name="T11" fmla="*/ 0 h 22"/>
                <a:gd name="T12" fmla="*/ 0 w 18"/>
                <a:gd name="T13" fmla="*/ 0 h 22"/>
                <a:gd name="T14" fmla="*/ 0 w 18"/>
                <a:gd name="T15" fmla="*/ 0 h 22"/>
                <a:gd name="T16" fmla="*/ 0 w 18"/>
                <a:gd name="T17" fmla="*/ 0 h 22"/>
                <a:gd name="T18" fmla="*/ 0 w 18"/>
                <a:gd name="T19" fmla="*/ 0 h 22"/>
                <a:gd name="T20" fmla="*/ 0 w 18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2"/>
                <a:gd name="T35" fmla="*/ 18 w 18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2">
                  <a:moveTo>
                    <a:pt x="6" y="18"/>
                  </a:move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18" y="2"/>
                  </a:lnTo>
                  <a:lnTo>
                    <a:pt x="16" y="10"/>
                  </a:lnTo>
                  <a:lnTo>
                    <a:pt x="16" y="22"/>
                  </a:lnTo>
                  <a:lnTo>
                    <a:pt x="1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1" name="Freeform 51"/>
            <p:cNvSpPr>
              <a:spLocks/>
            </p:cNvSpPr>
            <p:nvPr/>
          </p:nvSpPr>
          <p:spPr bwMode="auto">
            <a:xfrm>
              <a:off x="3889" y="3086"/>
              <a:ext cx="9" cy="12"/>
            </a:xfrm>
            <a:custGeom>
              <a:avLst/>
              <a:gdLst>
                <a:gd name="T0" fmla="*/ 0 w 20"/>
                <a:gd name="T1" fmla="*/ 0 h 26"/>
                <a:gd name="T2" fmla="*/ 0 w 20"/>
                <a:gd name="T3" fmla="*/ 0 h 26"/>
                <a:gd name="T4" fmla="*/ 0 w 20"/>
                <a:gd name="T5" fmla="*/ 0 h 26"/>
                <a:gd name="T6" fmla="*/ 0 w 20"/>
                <a:gd name="T7" fmla="*/ 0 h 26"/>
                <a:gd name="T8" fmla="*/ 0 w 20"/>
                <a:gd name="T9" fmla="*/ 0 h 26"/>
                <a:gd name="T10" fmla="*/ 0 w 20"/>
                <a:gd name="T11" fmla="*/ 0 h 26"/>
                <a:gd name="T12" fmla="*/ 0 w 20"/>
                <a:gd name="T13" fmla="*/ 0 h 26"/>
                <a:gd name="T14" fmla="*/ 0 w 20"/>
                <a:gd name="T15" fmla="*/ 0 h 26"/>
                <a:gd name="T16" fmla="*/ 0 w 20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6"/>
                <a:gd name="T29" fmla="*/ 20 w 20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6">
                  <a:moveTo>
                    <a:pt x="6" y="26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20" y="18"/>
                  </a:lnTo>
                  <a:lnTo>
                    <a:pt x="14" y="22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2" name="Freeform 52"/>
            <p:cNvSpPr>
              <a:spLocks/>
            </p:cNvSpPr>
            <p:nvPr/>
          </p:nvSpPr>
          <p:spPr bwMode="auto">
            <a:xfrm>
              <a:off x="3238" y="3075"/>
              <a:ext cx="10" cy="11"/>
            </a:xfrm>
            <a:custGeom>
              <a:avLst/>
              <a:gdLst>
                <a:gd name="T0" fmla="*/ 1 w 19"/>
                <a:gd name="T1" fmla="*/ 1 h 21"/>
                <a:gd name="T2" fmla="*/ 0 w 19"/>
                <a:gd name="T3" fmla="*/ 1 h 21"/>
                <a:gd name="T4" fmla="*/ 1 w 19"/>
                <a:gd name="T5" fmla="*/ 0 h 21"/>
                <a:gd name="T6" fmla="*/ 1 w 19"/>
                <a:gd name="T7" fmla="*/ 0 h 21"/>
                <a:gd name="T8" fmla="*/ 1 w 19"/>
                <a:gd name="T9" fmla="*/ 0 h 21"/>
                <a:gd name="T10" fmla="*/ 1 w 19"/>
                <a:gd name="T11" fmla="*/ 1 h 21"/>
                <a:gd name="T12" fmla="*/ 1 w 19"/>
                <a:gd name="T13" fmla="*/ 1 h 21"/>
                <a:gd name="T14" fmla="*/ 1 w 19"/>
                <a:gd name="T15" fmla="*/ 1 h 21"/>
                <a:gd name="T16" fmla="*/ 1 w 19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21"/>
                <a:gd name="T29" fmla="*/ 19 w 19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21">
                  <a:moveTo>
                    <a:pt x="6" y="21"/>
                  </a:moveTo>
                  <a:lnTo>
                    <a:pt x="0" y="1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9" y="8"/>
                  </a:lnTo>
                  <a:lnTo>
                    <a:pt x="19" y="16"/>
                  </a:lnTo>
                  <a:lnTo>
                    <a:pt x="12" y="17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3" name="Freeform 53"/>
            <p:cNvSpPr>
              <a:spLocks/>
            </p:cNvSpPr>
            <p:nvPr/>
          </p:nvSpPr>
          <p:spPr bwMode="auto">
            <a:xfrm>
              <a:off x="3992" y="3063"/>
              <a:ext cx="7" cy="19"/>
            </a:xfrm>
            <a:custGeom>
              <a:avLst/>
              <a:gdLst>
                <a:gd name="T0" fmla="*/ 1 w 13"/>
                <a:gd name="T1" fmla="*/ 1 h 37"/>
                <a:gd name="T2" fmla="*/ 0 w 13"/>
                <a:gd name="T3" fmla="*/ 1 h 37"/>
                <a:gd name="T4" fmla="*/ 1 w 13"/>
                <a:gd name="T5" fmla="*/ 1 h 37"/>
                <a:gd name="T6" fmla="*/ 1 w 13"/>
                <a:gd name="T7" fmla="*/ 1 h 37"/>
                <a:gd name="T8" fmla="*/ 1 w 13"/>
                <a:gd name="T9" fmla="*/ 0 h 37"/>
                <a:gd name="T10" fmla="*/ 1 w 13"/>
                <a:gd name="T11" fmla="*/ 1 h 37"/>
                <a:gd name="T12" fmla="*/ 1 w 13"/>
                <a:gd name="T13" fmla="*/ 1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37"/>
                <a:gd name="T23" fmla="*/ 13 w 13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37">
                  <a:moveTo>
                    <a:pt x="6" y="37"/>
                  </a:moveTo>
                  <a:lnTo>
                    <a:pt x="0" y="29"/>
                  </a:lnTo>
                  <a:lnTo>
                    <a:pt x="2" y="17"/>
                  </a:lnTo>
                  <a:lnTo>
                    <a:pt x="8" y="6"/>
                  </a:lnTo>
                  <a:lnTo>
                    <a:pt x="13" y="0"/>
                  </a:lnTo>
                  <a:lnTo>
                    <a:pt x="12" y="17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5E5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4" name="Freeform 54"/>
            <p:cNvSpPr>
              <a:spLocks/>
            </p:cNvSpPr>
            <p:nvPr/>
          </p:nvSpPr>
          <p:spPr bwMode="auto">
            <a:xfrm>
              <a:off x="3882" y="3066"/>
              <a:ext cx="12" cy="12"/>
            </a:xfrm>
            <a:custGeom>
              <a:avLst/>
              <a:gdLst>
                <a:gd name="T0" fmla="*/ 1 w 23"/>
                <a:gd name="T1" fmla="*/ 1 h 23"/>
                <a:gd name="T2" fmla="*/ 1 w 23"/>
                <a:gd name="T3" fmla="*/ 1 h 23"/>
                <a:gd name="T4" fmla="*/ 0 w 23"/>
                <a:gd name="T5" fmla="*/ 1 h 23"/>
                <a:gd name="T6" fmla="*/ 1 w 23"/>
                <a:gd name="T7" fmla="*/ 0 h 23"/>
                <a:gd name="T8" fmla="*/ 1 w 23"/>
                <a:gd name="T9" fmla="*/ 0 h 23"/>
                <a:gd name="T10" fmla="*/ 1 w 23"/>
                <a:gd name="T11" fmla="*/ 0 h 23"/>
                <a:gd name="T12" fmla="*/ 1 w 23"/>
                <a:gd name="T13" fmla="*/ 1 h 23"/>
                <a:gd name="T14" fmla="*/ 1 w 23"/>
                <a:gd name="T15" fmla="*/ 1 h 23"/>
                <a:gd name="T16" fmla="*/ 1 w 23"/>
                <a:gd name="T17" fmla="*/ 1 h 23"/>
                <a:gd name="T18" fmla="*/ 1 w 23"/>
                <a:gd name="T19" fmla="*/ 1 h 23"/>
                <a:gd name="T20" fmla="*/ 1 w 23"/>
                <a:gd name="T21" fmla="*/ 1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3"/>
                <a:gd name="T35" fmla="*/ 23 w 23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3">
                  <a:moveTo>
                    <a:pt x="11" y="23"/>
                  </a:moveTo>
                  <a:lnTo>
                    <a:pt x="6" y="13"/>
                  </a:lnTo>
                  <a:lnTo>
                    <a:pt x="0" y="7"/>
                  </a:lnTo>
                  <a:lnTo>
                    <a:pt x="2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21" y="1"/>
                  </a:lnTo>
                  <a:lnTo>
                    <a:pt x="21" y="9"/>
                  </a:lnTo>
                  <a:lnTo>
                    <a:pt x="23" y="17"/>
                  </a:lnTo>
                  <a:lnTo>
                    <a:pt x="13" y="23"/>
                  </a:lnTo>
                  <a:lnTo>
                    <a:pt x="11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5" name="Freeform 55"/>
            <p:cNvSpPr>
              <a:spLocks/>
            </p:cNvSpPr>
            <p:nvPr/>
          </p:nvSpPr>
          <p:spPr bwMode="auto">
            <a:xfrm>
              <a:off x="3999" y="3057"/>
              <a:ext cx="3" cy="5"/>
            </a:xfrm>
            <a:custGeom>
              <a:avLst/>
              <a:gdLst>
                <a:gd name="T0" fmla="*/ 1 w 6"/>
                <a:gd name="T1" fmla="*/ 0 h 12"/>
                <a:gd name="T2" fmla="*/ 1 w 6"/>
                <a:gd name="T3" fmla="*/ 0 h 12"/>
                <a:gd name="T4" fmla="*/ 0 w 6"/>
                <a:gd name="T5" fmla="*/ 0 h 12"/>
                <a:gd name="T6" fmla="*/ 1 w 6"/>
                <a:gd name="T7" fmla="*/ 0 h 12"/>
                <a:gd name="T8" fmla="*/ 1 w 6"/>
                <a:gd name="T9" fmla="*/ 0 h 12"/>
                <a:gd name="T10" fmla="*/ 1 w 6"/>
                <a:gd name="T11" fmla="*/ 0 h 12"/>
                <a:gd name="T12" fmla="*/ 1 w 6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2"/>
                <a:gd name="T23" fmla="*/ 6 w 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2">
                  <a:moveTo>
                    <a:pt x="4" y="12"/>
                  </a:moveTo>
                  <a:lnTo>
                    <a:pt x="2" y="1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4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5E5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6" name="Freeform 56"/>
            <p:cNvSpPr>
              <a:spLocks/>
            </p:cNvSpPr>
            <p:nvPr/>
          </p:nvSpPr>
          <p:spPr bwMode="auto">
            <a:xfrm>
              <a:off x="4002" y="3000"/>
              <a:ext cx="8" cy="54"/>
            </a:xfrm>
            <a:custGeom>
              <a:avLst/>
              <a:gdLst>
                <a:gd name="T0" fmla="*/ 1 w 16"/>
                <a:gd name="T1" fmla="*/ 1 h 106"/>
                <a:gd name="T2" fmla="*/ 0 w 16"/>
                <a:gd name="T3" fmla="*/ 1 h 106"/>
                <a:gd name="T4" fmla="*/ 0 w 16"/>
                <a:gd name="T5" fmla="*/ 1 h 106"/>
                <a:gd name="T6" fmla="*/ 0 w 16"/>
                <a:gd name="T7" fmla="*/ 1 h 106"/>
                <a:gd name="T8" fmla="*/ 1 w 16"/>
                <a:gd name="T9" fmla="*/ 1 h 106"/>
                <a:gd name="T10" fmla="*/ 1 w 16"/>
                <a:gd name="T11" fmla="*/ 1 h 106"/>
                <a:gd name="T12" fmla="*/ 1 w 16"/>
                <a:gd name="T13" fmla="*/ 1 h 106"/>
                <a:gd name="T14" fmla="*/ 1 w 16"/>
                <a:gd name="T15" fmla="*/ 1 h 106"/>
                <a:gd name="T16" fmla="*/ 1 w 16"/>
                <a:gd name="T17" fmla="*/ 0 h 106"/>
                <a:gd name="T18" fmla="*/ 1 w 16"/>
                <a:gd name="T19" fmla="*/ 0 h 106"/>
                <a:gd name="T20" fmla="*/ 1 w 16"/>
                <a:gd name="T21" fmla="*/ 1 h 106"/>
                <a:gd name="T22" fmla="*/ 1 w 16"/>
                <a:gd name="T23" fmla="*/ 1 h 106"/>
                <a:gd name="T24" fmla="*/ 1 w 16"/>
                <a:gd name="T25" fmla="*/ 1 h 106"/>
                <a:gd name="T26" fmla="*/ 1 w 16"/>
                <a:gd name="T27" fmla="*/ 1 h 106"/>
                <a:gd name="T28" fmla="*/ 1 w 16"/>
                <a:gd name="T29" fmla="*/ 1 h 106"/>
                <a:gd name="T30" fmla="*/ 1 w 16"/>
                <a:gd name="T31" fmla="*/ 1 h 106"/>
                <a:gd name="T32" fmla="*/ 1 w 16"/>
                <a:gd name="T33" fmla="*/ 1 h 106"/>
                <a:gd name="T34" fmla="*/ 1 w 16"/>
                <a:gd name="T35" fmla="*/ 1 h 106"/>
                <a:gd name="T36" fmla="*/ 1 w 16"/>
                <a:gd name="T37" fmla="*/ 1 h 10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06"/>
                <a:gd name="T59" fmla="*/ 16 w 16"/>
                <a:gd name="T60" fmla="*/ 106 h 10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06">
                  <a:moveTo>
                    <a:pt x="4" y="106"/>
                  </a:moveTo>
                  <a:lnTo>
                    <a:pt x="0" y="99"/>
                  </a:lnTo>
                  <a:lnTo>
                    <a:pt x="0" y="87"/>
                  </a:lnTo>
                  <a:lnTo>
                    <a:pt x="0" y="69"/>
                  </a:lnTo>
                  <a:lnTo>
                    <a:pt x="2" y="52"/>
                  </a:lnTo>
                  <a:lnTo>
                    <a:pt x="2" y="33"/>
                  </a:lnTo>
                  <a:lnTo>
                    <a:pt x="4" y="17"/>
                  </a:lnTo>
                  <a:lnTo>
                    <a:pt x="6" y="4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4" y="13"/>
                  </a:lnTo>
                  <a:lnTo>
                    <a:pt x="12" y="25"/>
                  </a:lnTo>
                  <a:lnTo>
                    <a:pt x="10" y="38"/>
                  </a:lnTo>
                  <a:lnTo>
                    <a:pt x="10" y="52"/>
                  </a:lnTo>
                  <a:lnTo>
                    <a:pt x="8" y="64"/>
                  </a:lnTo>
                  <a:lnTo>
                    <a:pt x="6" y="79"/>
                  </a:lnTo>
                  <a:lnTo>
                    <a:pt x="4" y="91"/>
                  </a:lnTo>
                  <a:lnTo>
                    <a:pt x="4" y="106"/>
                  </a:lnTo>
                  <a:close/>
                </a:path>
              </a:pathLst>
            </a:custGeom>
            <a:solidFill>
              <a:srgbClr val="5E5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7" name="Freeform 57"/>
            <p:cNvSpPr>
              <a:spLocks/>
            </p:cNvSpPr>
            <p:nvPr/>
          </p:nvSpPr>
          <p:spPr bwMode="auto">
            <a:xfrm>
              <a:off x="3279" y="3027"/>
              <a:ext cx="11" cy="19"/>
            </a:xfrm>
            <a:custGeom>
              <a:avLst/>
              <a:gdLst>
                <a:gd name="T0" fmla="*/ 0 w 23"/>
                <a:gd name="T1" fmla="*/ 1 h 37"/>
                <a:gd name="T2" fmla="*/ 0 w 23"/>
                <a:gd name="T3" fmla="*/ 1 h 37"/>
                <a:gd name="T4" fmla="*/ 0 w 23"/>
                <a:gd name="T5" fmla="*/ 1 h 37"/>
                <a:gd name="T6" fmla="*/ 0 w 23"/>
                <a:gd name="T7" fmla="*/ 1 h 37"/>
                <a:gd name="T8" fmla="*/ 0 w 23"/>
                <a:gd name="T9" fmla="*/ 0 h 37"/>
                <a:gd name="T10" fmla="*/ 0 w 23"/>
                <a:gd name="T11" fmla="*/ 1 h 37"/>
                <a:gd name="T12" fmla="*/ 0 w 23"/>
                <a:gd name="T13" fmla="*/ 1 h 37"/>
                <a:gd name="T14" fmla="*/ 0 w 23"/>
                <a:gd name="T15" fmla="*/ 1 h 37"/>
                <a:gd name="T16" fmla="*/ 0 w 23"/>
                <a:gd name="T17" fmla="*/ 1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37"/>
                <a:gd name="T29" fmla="*/ 23 w 23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37">
                  <a:moveTo>
                    <a:pt x="7" y="37"/>
                  </a:moveTo>
                  <a:lnTo>
                    <a:pt x="0" y="27"/>
                  </a:lnTo>
                  <a:lnTo>
                    <a:pt x="3" y="15"/>
                  </a:lnTo>
                  <a:lnTo>
                    <a:pt x="9" y="4"/>
                  </a:lnTo>
                  <a:lnTo>
                    <a:pt x="17" y="0"/>
                  </a:lnTo>
                  <a:lnTo>
                    <a:pt x="21" y="15"/>
                  </a:lnTo>
                  <a:lnTo>
                    <a:pt x="23" y="35"/>
                  </a:lnTo>
                  <a:lnTo>
                    <a:pt x="19" y="35"/>
                  </a:lnTo>
                  <a:lnTo>
                    <a:pt x="7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8" name="Freeform 58"/>
            <p:cNvSpPr>
              <a:spLocks/>
            </p:cNvSpPr>
            <p:nvPr/>
          </p:nvSpPr>
          <p:spPr bwMode="auto">
            <a:xfrm>
              <a:off x="3996" y="2958"/>
              <a:ext cx="13" cy="40"/>
            </a:xfrm>
            <a:custGeom>
              <a:avLst/>
              <a:gdLst>
                <a:gd name="T0" fmla="*/ 1 w 25"/>
                <a:gd name="T1" fmla="*/ 0 h 82"/>
                <a:gd name="T2" fmla="*/ 1 w 25"/>
                <a:gd name="T3" fmla="*/ 0 h 82"/>
                <a:gd name="T4" fmla="*/ 1 w 25"/>
                <a:gd name="T5" fmla="*/ 0 h 82"/>
                <a:gd name="T6" fmla="*/ 1 w 25"/>
                <a:gd name="T7" fmla="*/ 0 h 82"/>
                <a:gd name="T8" fmla="*/ 1 w 25"/>
                <a:gd name="T9" fmla="*/ 0 h 82"/>
                <a:gd name="T10" fmla="*/ 1 w 25"/>
                <a:gd name="T11" fmla="*/ 0 h 82"/>
                <a:gd name="T12" fmla="*/ 0 w 25"/>
                <a:gd name="T13" fmla="*/ 0 h 82"/>
                <a:gd name="T14" fmla="*/ 1 w 25"/>
                <a:gd name="T15" fmla="*/ 0 h 82"/>
                <a:gd name="T16" fmla="*/ 1 w 25"/>
                <a:gd name="T17" fmla="*/ 0 h 82"/>
                <a:gd name="T18" fmla="*/ 1 w 25"/>
                <a:gd name="T19" fmla="*/ 0 h 82"/>
                <a:gd name="T20" fmla="*/ 1 w 25"/>
                <a:gd name="T21" fmla="*/ 0 h 82"/>
                <a:gd name="T22" fmla="*/ 1 w 25"/>
                <a:gd name="T23" fmla="*/ 0 h 82"/>
                <a:gd name="T24" fmla="*/ 1 w 25"/>
                <a:gd name="T25" fmla="*/ 0 h 82"/>
                <a:gd name="T26" fmla="*/ 1 w 25"/>
                <a:gd name="T27" fmla="*/ 0 h 82"/>
                <a:gd name="T28" fmla="*/ 1 w 25"/>
                <a:gd name="T29" fmla="*/ 0 h 82"/>
                <a:gd name="T30" fmla="*/ 1 w 25"/>
                <a:gd name="T31" fmla="*/ 0 h 82"/>
                <a:gd name="T32" fmla="*/ 1 w 25"/>
                <a:gd name="T33" fmla="*/ 0 h 8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82"/>
                <a:gd name="T53" fmla="*/ 25 w 25"/>
                <a:gd name="T54" fmla="*/ 82 h 8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82">
                  <a:moveTo>
                    <a:pt x="19" y="82"/>
                  </a:moveTo>
                  <a:lnTo>
                    <a:pt x="17" y="70"/>
                  </a:lnTo>
                  <a:lnTo>
                    <a:pt x="15" y="59"/>
                  </a:lnTo>
                  <a:lnTo>
                    <a:pt x="13" y="47"/>
                  </a:lnTo>
                  <a:lnTo>
                    <a:pt x="11" y="35"/>
                  </a:lnTo>
                  <a:lnTo>
                    <a:pt x="5" y="16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0"/>
                  </a:lnTo>
                  <a:lnTo>
                    <a:pt x="19" y="14"/>
                  </a:lnTo>
                  <a:lnTo>
                    <a:pt x="25" y="33"/>
                  </a:lnTo>
                  <a:lnTo>
                    <a:pt x="25" y="43"/>
                  </a:lnTo>
                  <a:lnTo>
                    <a:pt x="25" y="55"/>
                  </a:lnTo>
                  <a:lnTo>
                    <a:pt x="25" y="66"/>
                  </a:lnTo>
                  <a:lnTo>
                    <a:pt x="25" y="82"/>
                  </a:lnTo>
                  <a:lnTo>
                    <a:pt x="21" y="82"/>
                  </a:lnTo>
                  <a:lnTo>
                    <a:pt x="19" y="82"/>
                  </a:lnTo>
                  <a:close/>
                </a:path>
              </a:pathLst>
            </a:custGeom>
            <a:solidFill>
              <a:srgbClr val="5E5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19" name="Freeform 59"/>
            <p:cNvSpPr>
              <a:spLocks/>
            </p:cNvSpPr>
            <p:nvPr/>
          </p:nvSpPr>
          <p:spPr bwMode="auto">
            <a:xfrm>
              <a:off x="1949" y="2876"/>
              <a:ext cx="247" cy="117"/>
            </a:xfrm>
            <a:custGeom>
              <a:avLst/>
              <a:gdLst>
                <a:gd name="T0" fmla="*/ 0 w 492"/>
                <a:gd name="T1" fmla="*/ 1 h 233"/>
                <a:gd name="T2" fmla="*/ 0 w 492"/>
                <a:gd name="T3" fmla="*/ 1 h 233"/>
                <a:gd name="T4" fmla="*/ 1 w 492"/>
                <a:gd name="T5" fmla="*/ 1 h 233"/>
                <a:gd name="T6" fmla="*/ 1 w 492"/>
                <a:gd name="T7" fmla="*/ 1 h 233"/>
                <a:gd name="T8" fmla="*/ 1 w 492"/>
                <a:gd name="T9" fmla="*/ 1 h 233"/>
                <a:gd name="T10" fmla="*/ 1 w 492"/>
                <a:gd name="T11" fmla="*/ 1 h 233"/>
                <a:gd name="T12" fmla="*/ 1 w 492"/>
                <a:gd name="T13" fmla="*/ 1 h 233"/>
                <a:gd name="T14" fmla="*/ 1 w 492"/>
                <a:gd name="T15" fmla="*/ 1 h 233"/>
                <a:gd name="T16" fmla="*/ 1 w 492"/>
                <a:gd name="T17" fmla="*/ 1 h 233"/>
                <a:gd name="T18" fmla="*/ 1 w 492"/>
                <a:gd name="T19" fmla="*/ 1 h 233"/>
                <a:gd name="T20" fmla="*/ 1 w 492"/>
                <a:gd name="T21" fmla="*/ 1 h 233"/>
                <a:gd name="T22" fmla="*/ 1 w 492"/>
                <a:gd name="T23" fmla="*/ 1 h 233"/>
                <a:gd name="T24" fmla="*/ 1 w 492"/>
                <a:gd name="T25" fmla="*/ 1 h 233"/>
                <a:gd name="T26" fmla="*/ 1 w 492"/>
                <a:gd name="T27" fmla="*/ 1 h 233"/>
                <a:gd name="T28" fmla="*/ 1 w 492"/>
                <a:gd name="T29" fmla="*/ 1 h 233"/>
                <a:gd name="T30" fmla="*/ 1 w 492"/>
                <a:gd name="T31" fmla="*/ 1 h 233"/>
                <a:gd name="T32" fmla="*/ 1 w 492"/>
                <a:gd name="T33" fmla="*/ 1 h 233"/>
                <a:gd name="T34" fmla="*/ 1 w 492"/>
                <a:gd name="T35" fmla="*/ 1 h 233"/>
                <a:gd name="T36" fmla="*/ 1 w 492"/>
                <a:gd name="T37" fmla="*/ 1 h 233"/>
                <a:gd name="T38" fmla="*/ 1 w 492"/>
                <a:gd name="T39" fmla="*/ 1 h 233"/>
                <a:gd name="T40" fmla="*/ 1 w 492"/>
                <a:gd name="T41" fmla="*/ 1 h 233"/>
                <a:gd name="T42" fmla="*/ 1 w 492"/>
                <a:gd name="T43" fmla="*/ 1 h 233"/>
                <a:gd name="T44" fmla="*/ 1 w 492"/>
                <a:gd name="T45" fmla="*/ 1 h 233"/>
                <a:gd name="T46" fmla="*/ 1 w 492"/>
                <a:gd name="T47" fmla="*/ 1 h 233"/>
                <a:gd name="T48" fmla="*/ 1 w 492"/>
                <a:gd name="T49" fmla="*/ 1 h 233"/>
                <a:gd name="T50" fmla="*/ 1 w 492"/>
                <a:gd name="T51" fmla="*/ 1 h 233"/>
                <a:gd name="T52" fmla="*/ 1 w 492"/>
                <a:gd name="T53" fmla="*/ 1 h 233"/>
                <a:gd name="T54" fmla="*/ 1 w 492"/>
                <a:gd name="T55" fmla="*/ 1 h 233"/>
                <a:gd name="T56" fmla="*/ 1 w 492"/>
                <a:gd name="T57" fmla="*/ 1 h 233"/>
                <a:gd name="T58" fmla="*/ 1 w 492"/>
                <a:gd name="T59" fmla="*/ 1 h 233"/>
                <a:gd name="T60" fmla="*/ 1 w 492"/>
                <a:gd name="T61" fmla="*/ 1 h 233"/>
                <a:gd name="T62" fmla="*/ 1 w 492"/>
                <a:gd name="T63" fmla="*/ 1 h 233"/>
                <a:gd name="T64" fmla="*/ 1 w 492"/>
                <a:gd name="T65" fmla="*/ 1 h 233"/>
                <a:gd name="T66" fmla="*/ 1 w 492"/>
                <a:gd name="T67" fmla="*/ 1 h 233"/>
                <a:gd name="T68" fmla="*/ 1 w 492"/>
                <a:gd name="T69" fmla="*/ 1 h 233"/>
                <a:gd name="T70" fmla="*/ 1 w 492"/>
                <a:gd name="T71" fmla="*/ 1 h 233"/>
                <a:gd name="T72" fmla="*/ 1 w 492"/>
                <a:gd name="T73" fmla="*/ 1 h 233"/>
                <a:gd name="T74" fmla="*/ 1 w 492"/>
                <a:gd name="T75" fmla="*/ 1 h 233"/>
                <a:gd name="T76" fmla="*/ 1 w 492"/>
                <a:gd name="T77" fmla="*/ 1 h 233"/>
                <a:gd name="T78" fmla="*/ 1 w 492"/>
                <a:gd name="T79" fmla="*/ 1 h 233"/>
                <a:gd name="T80" fmla="*/ 1 w 492"/>
                <a:gd name="T81" fmla="*/ 1 h 233"/>
                <a:gd name="T82" fmla="*/ 1 w 492"/>
                <a:gd name="T83" fmla="*/ 1 h 233"/>
                <a:gd name="T84" fmla="*/ 1 w 492"/>
                <a:gd name="T85" fmla="*/ 1 h 233"/>
                <a:gd name="T86" fmla="*/ 1 w 492"/>
                <a:gd name="T87" fmla="*/ 1 h 233"/>
                <a:gd name="T88" fmla="*/ 1 w 492"/>
                <a:gd name="T89" fmla="*/ 1 h 233"/>
                <a:gd name="T90" fmla="*/ 1 w 492"/>
                <a:gd name="T91" fmla="*/ 1 h 233"/>
                <a:gd name="T92" fmla="*/ 1 w 492"/>
                <a:gd name="T93" fmla="*/ 1 h 233"/>
                <a:gd name="T94" fmla="*/ 1 w 492"/>
                <a:gd name="T95" fmla="*/ 1 h 233"/>
                <a:gd name="T96" fmla="*/ 1 w 492"/>
                <a:gd name="T97" fmla="*/ 1 h 233"/>
                <a:gd name="T98" fmla="*/ 1 w 492"/>
                <a:gd name="T99" fmla="*/ 1 h 233"/>
                <a:gd name="T100" fmla="*/ 1 w 492"/>
                <a:gd name="T101" fmla="*/ 1 h 233"/>
                <a:gd name="T102" fmla="*/ 1 w 492"/>
                <a:gd name="T103" fmla="*/ 1 h 233"/>
                <a:gd name="T104" fmla="*/ 1 w 492"/>
                <a:gd name="T105" fmla="*/ 1 h 233"/>
                <a:gd name="T106" fmla="*/ 1 w 492"/>
                <a:gd name="T107" fmla="*/ 1 h 233"/>
                <a:gd name="T108" fmla="*/ 1 w 492"/>
                <a:gd name="T109" fmla="*/ 1 h 233"/>
                <a:gd name="T110" fmla="*/ 1 w 492"/>
                <a:gd name="T111" fmla="*/ 1 h 233"/>
                <a:gd name="T112" fmla="*/ 1 w 492"/>
                <a:gd name="T113" fmla="*/ 1 h 233"/>
                <a:gd name="T114" fmla="*/ 1 w 492"/>
                <a:gd name="T115" fmla="*/ 1 h 233"/>
                <a:gd name="T116" fmla="*/ 1 w 492"/>
                <a:gd name="T117" fmla="*/ 1 h 2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2"/>
                <a:gd name="T178" fmla="*/ 0 h 233"/>
                <a:gd name="T179" fmla="*/ 492 w 492"/>
                <a:gd name="T180" fmla="*/ 233 h 2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2" h="233">
                  <a:moveTo>
                    <a:pt x="11" y="231"/>
                  </a:moveTo>
                  <a:lnTo>
                    <a:pt x="5" y="220"/>
                  </a:lnTo>
                  <a:lnTo>
                    <a:pt x="2" y="208"/>
                  </a:lnTo>
                  <a:lnTo>
                    <a:pt x="0" y="194"/>
                  </a:lnTo>
                  <a:lnTo>
                    <a:pt x="0" y="181"/>
                  </a:lnTo>
                  <a:lnTo>
                    <a:pt x="0" y="165"/>
                  </a:lnTo>
                  <a:lnTo>
                    <a:pt x="0" y="152"/>
                  </a:lnTo>
                  <a:lnTo>
                    <a:pt x="0" y="140"/>
                  </a:lnTo>
                  <a:lnTo>
                    <a:pt x="2" y="130"/>
                  </a:lnTo>
                  <a:lnTo>
                    <a:pt x="50" y="107"/>
                  </a:lnTo>
                  <a:lnTo>
                    <a:pt x="104" y="86"/>
                  </a:lnTo>
                  <a:lnTo>
                    <a:pt x="163" y="64"/>
                  </a:lnTo>
                  <a:lnTo>
                    <a:pt x="225" y="47"/>
                  </a:lnTo>
                  <a:lnTo>
                    <a:pt x="285" y="30"/>
                  </a:lnTo>
                  <a:lnTo>
                    <a:pt x="345" y="16"/>
                  </a:lnTo>
                  <a:lnTo>
                    <a:pt x="401" y="4"/>
                  </a:lnTo>
                  <a:lnTo>
                    <a:pt x="455" y="0"/>
                  </a:lnTo>
                  <a:lnTo>
                    <a:pt x="467" y="6"/>
                  </a:lnTo>
                  <a:lnTo>
                    <a:pt x="481" y="6"/>
                  </a:lnTo>
                  <a:lnTo>
                    <a:pt x="483" y="6"/>
                  </a:lnTo>
                  <a:lnTo>
                    <a:pt x="486" y="14"/>
                  </a:lnTo>
                  <a:lnTo>
                    <a:pt x="486" y="24"/>
                  </a:lnTo>
                  <a:lnTo>
                    <a:pt x="488" y="43"/>
                  </a:lnTo>
                  <a:lnTo>
                    <a:pt x="481" y="45"/>
                  </a:lnTo>
                  <a:lnTo>
                    <a:pt x="479" y="49"/>
                  </a:lnTo>
                  <a:lnTo>
                    <a:pt x="483" y="63"/>
                  </a:lnTo>
                  <a:lnTo>
                    <a:pt x="488" y="84"/>
                  </a:lnTo>
                  <a:lnTo>
                    <a:pt x="490" y="94"/>
                  </a:lnTo>
                  <a:lnTo>
                    <a:pt x="492" y="105"/>
                  </a:lnTo>
                  <a:lnTo>
                    <a:pt x="492" y="115"/>
                  </a:lnTo>
                  <a:lnTo>
                    <a:pt x="492" y="127"/>
                  </a:lnTo>
                  <a:lnTo>
                    <a:pt x="481" y="128"/>
                  </a:lnTo>
                  <a:lnTo>
                    <a:pt x="471" y="132"/>
                  </a:lnTo>
                  <a:lnTo>
                    <a:pt x="461" y="134"/>
                  </a:lnTo>
                  <a:lnTo>
                    <a:pt x="452" y="138"/>
                  </a:lnTo>
                  <a:lnTo>
                    <a:pt x="450" y="119"/>
                  </a:lnTo>
                  <a:lnTo>
                    <a:pt x="450" y="101"/>
                  </a:lnTo>
                  <a:lnTo>
                    <a:pt x="450" y="84"/>
                  </a:lnTo>
                  <a:lnTo>
                    <a:pt x="450" y="66"/>
                  </a:lnTo>
                  <a:lnTo>
                    <a:pt x="444" y="66"/>
                  </a:lnTo>
                  <a:lnTo>
                    <a:pt x="440" y="66"/>
                  </a:lnTo>
                  <a:lnTo>
                    <a:pt x="440" y="84"/>
                  </a:lnTo>
                  <a:lnTo>
                    <a:pt x="442" y="101"/>
                  </a:lnTo>
                  <a:lnTo>
                    <a:pt x="444" y="121"/>
                  </a:lnTo>
                  <a:lnTo>
                    <a:pt x="446" y="140"/>
                  </a:lnTo>
                  <a:lnTo>
                    <a:pt x="440" y="142"/>
                  </a:lnTo>
                  <a:lnTo>
                    <a:pt x="438" y="144"/>
                  </a:lnTo>
                  <a:lnTo>
                    <a:pt x="432" y="142"/>
                  </a:lnTo>
                  <a:lnTo>
                    <a:pt x="424" y="142"/>
                  </a:lnTo>
                  <a:lnTo>
                    <a:pt x="419" y="132"/>
                  </a:lnTo>
                  <a:lnTo>
                    <a:pt x="419" y="123"/>
                  </a:lnTo>
                  <a:lnTo>
                    <a:pt x="417" y="111"/>
                  </a:lnTo>
                  <a:lnTo>
                    <a:pt x="417" y="101"/>
                  </a:lnTo>
                  <a:lnTo>
                    <a:pt x="417" y="80"/>
                  </a:lnTo>
                  <a:lnTo>
                    <a:pt x="417" y="66"/>
                  </a:lnTo>
                  <a:lnTo>
                    <a:pt x="413" y="66"/>
                  </a:lnTo>
                  <a:lnTo>
                    <a:pt x="409" y="66"/>
                  </a:lnTo>
                  <a:lnTo>
                    <a:pt x="407" y="78"/>
                  </a:lnTo>
                  <a:lnTo>
                    <a:pt x="407" y="90"/>
                  </a:lnTo>
                  <a:lnTo>
                    <a:pt x="407" y="97"/>
                  </a:lnTo>
                  <a:lnTo>
                    <a:pt x="407" y="107"/>
                  </a:lnTo>
                  <a:lnTo>
                    <a:pt x="407" y="115"/>
                  </a:lnTo>
                  <a:lnTo>
                    <a:pt x="407" y="125"/>
                  </a:lnTo>
                  <a:lnTo>
                    <a:pt x="407" y="136"/>
                  </a:lnTo>
                  <a:lnTo>
                    <a:pt x="409" y="154"/>
                  </a:lnTo>
                  <a:lnTo>
                    <a:pt x="401" y="154"/>
                  </a:lnTo>
                  <a:lnTo>
                    <a:pt x="397" y="154"/>
                  </a:lnTo>
                  <a:lnTo>
                    <a:pt x="391" y="136"/>
                  </a:lnTo>
                  <a:lnTo>
                    <a:pt x="389" y="119"/>
                  </a:lnTo>
                  <a:lnTo>
                    <a:pt x="389" y="101"/>
                  </a:lnTo>
                  <a:lnTo>
                    <a:pt x="389" y="84"/>
                  </a:lnTo>
                  <a:lnTo>
                    <a:pt x="386" y="84"/>
                  </a:lnTo>
                  <a:lnTo>
                    <a:pt x="382" y="84"/>
                  </a:lnTo>
                  <a:lnTo>
                    <a:pt x="380" y="101"/>
                  </a:lnTo>
                  <a:lnTo>
                    <a:pt x="380" y="119"/>
                  </a:lnTo>
                  <a:lnTo>
                    <a:pt x="380" y="136"/>
                  </a:lnTo>
                  <a:lnTo>
                    <a:pt x="380" y="156"/>
                  </a:lnTo>
                  <a:lnTo>
                    <a:pt x="370" y="158"/>
                  </a:lnTo>
                  <a:lnTo>
                    <a:pt x="364" y="159"/>
                  </a:lnTo>
                  <a:lnTo>
                    <a:pt x="360" y="144"/>
                  </a:lnTo>
                  <a:lnTo>
                    <a:pt x="360" y="134"/>
                  </a:lnTo>
                  <a:lnTo>
                    <a:pt x="358" y="127"/>
                  </a:lnTo>
                  <a:lnTo>
                    <a:pt x="358" y="119"/>
                  </a:lnTo>
                  <a:lnTo>
                    <a:pt x="358" y="107"/>
                  </a:lnTo>
                  <a:lnTo>
                    <a:pt x="358" y="95"/>
                  </a:lnTo>
                  <a:lnTo>
                    <a:pt x="351" y="94"/>
                  </a:lnTo>
                  <a:lnTo>
                    <a:pt x="349" y="97"/>
                  </a:lnTo>
                  <a:lnTo>
                    <a:pt x="347" y="107"/>
                  </a:lnTo>
                  <a:lnTo>
                    <a:pt x="347" y="121"/>
                  </a:lnTo>
                  <a:lnTo>
                    <a:pt x="347" y="132"/>
                  </a:lnTo>
                  <a:lnTo>
                    <a:pt x="349" y="146"/>
                  </a:lnTo>
                  <a:lnTo>
                    <a:pt x="349" y="154"/>
                  </a:lnTo>
                  <a:lnTo>
                    <a:pt x="351" y="159"/>
                  </a:lnTo>
                  <a:lnTo>
                    <a:pt x="341" y="161"/>
                  </a:lnTo>
                  <a:lnTo>
                    <a:pt x="333" y="165"/>
                  </a:lnTo>
                  <a:lnTo>
                    <a:pt x="331" y="150"/>
                  </a:lnTo>
                  <a:lnTo>
                    <a:pt x="331" y="134"/>
                  </a:lnTo>
                  <a:lnTo>
                    <a:pt x="329" y="121"/>
                  </a:lnTo>
                  <a:lnTo>
                    <a:pt x="329" y="115"/>
                  </a:lnTo>
                  <a:lnTo>
                    <a:pt x="322" y="125"/>
                  </a:lnTo>
                  <a:lnTo>
                    <a:pt x="320" y="136"/>
                  </a:lnTo>
                  <a:lnTo>
                    <a:pt x="318" y="150"/>
                  </a:lnTo>
                  <a:lnTo>
                    <a:pt x="318" y="165"/>
                  </a:lnTo>
                  <a:lnTo>
                    <a:pt x="316" y="165"/>
                  </a:lnTo>
                  <a:lnTo>
                    <a:pt x="316" y="167"/>
                  </a:lnTo>
                  <a:lnTo>
                    <a:pt x="306" y="154"/>
                  </a:lnTo>
                  <a:lnTo>
                    <a:pt x="304" y="140"/>
                  </a:lnTo>
                  <a:lnTo>
                    <a:pt x="304" y="125"/>
                  </a:lnTo>
                  <a:lnTo>
                    <a:pt x="306" y="115"/>
                  </a:lnTo>
                  <a:lnTo>
                    <a:pt x="300" y="111"/>
                  </a:lnTo>
                  <a:lnTo>
                    <a:pt x="296" y="109"/>
                  </a:lnTo>
                  <a:lnTo>
                    <a:pt x="296" y="119"/>
                  </a:lnTo>
                  <a:lnTo>
                    <a:pt x="296" y="128"/>
                  </a:lnTo>
                  <a:lnTo>
                    <a:pt x="296" y="134"/>
                  </a:lnTo>
                  <a:lnTo>
                    <a:pt x="296" y="142"/>
                  </a:lnTo>
                  <a:lnTo>
                    <a:pt x="298" y="152"/>
                  </a:lnTo>
                  <a:lnTo>
                    <a:pt x="300" y="165"/>
                  </a:lnTo>
                  <a:lnTo>
                    <a:pt x="294" y="165"/>
                  </a:lnTo>
                  <a:lnTo>
                    <a:pt x="291" y="167"/>
                  </a:lnTo>
                  <a:lnTo>
                    <a:pt x="283" y="167"/>
                  </a:lnTo>
                  <a:lnTo>
                    <a:pt x="271" y="173"/>
                  </a:lnTo>
                  <a:lnTo>
                    <a:pt x="267" y="161"/>
                  </a:lnTo>
                  <a:lnTo>
                    <a:pt x="267" y="152"/>
                  </a:lnTo>
                  <a:lnTo>
                    <a:pt x="267" y="140"/>
                  </a:lnTo>
                  <a:lnTo>
                    <a:pt x="267" y="132"/>
                  </a:lnTo>
                  <a:lnTo>
                    <a:pt x="261" y="132"/>
                  </a:lnTo>
                  <a:lnTo>
                    <a:pt x="258" y="134"/>
                  </a:lnTo>
                  <a:lnTo>
                    <a:pt x="256" y="146"/>
                  </a:lnTo>
                  <a:lnTo>
                    <a:pt x="256" y="156"/>
                  </a:lnTo>
                  <a:lnTo>
                    <a:pt x="256" y="161"/>
                  </a:lnTo>
                  <a:lnTo>
                    <a:pt x="256" y="167"/>
                  </a:lnTo>
                  <a:lnTo>
                    <a:pt x="252" y="169"/>
                  </a:lnTo>
                  <a:lnTo>
                    <a:pt x="248" y="173"/>
                  </a:lnTo>
                  <a:lnTo>
                    <a:pt x="240" y="175"/>
                  </a:lnTo>
                  <a:lnTo>
                    <a:pt x="232" y="179"/>
                  </a:lnTo>
                  <a:lnTo>
                    <a:pt x="230" y="161"/>
                  </a:lnTo>
                  <a:lnTo>
                    <a:pt x="230" y="152"/>
                  </a:lnTo>
                  <a:lnTo>
                    <a:pt x="229" y="142"/>
                  </a:lnTo>
                  <a:lnTo>
                    <a:pt x="229" y="136"/>
                  </a:lnTo>
                  <a:lnTo>
                    <a:pt x="227" y="128"/>
                  </a:lnTo>
                  <a:lnTo>
                    <a:pt x="225" y="127"/>
                  </a:lnTo>
                  <a:lnTo>
                    <a:pt x="219" y="134"/>
                  </a:lnTo>
                  <a:lnTo>
                    <a:pt x="219" y="150"/>
                  </a:lnTo>
                  <a:lnTo>
                    <a:pt x="217" y="165"/>
                  </a:lnTo>
                  <a:lnTo>
                    <a:pt x="219" y="183"/>
                  </a:lnTo>
                  <a:lnTo>
                    <a:pt x="207" y="185"/>
                  </a:lnTo>
                  <a:lnTo>
                    <a:pt x="201" y="187"/>
                  </a:lnTo>
                  <a:lnTo>
                    <a:pt x="199" y="187"/>
                  </a:lnTo>
                  <a:lnTo>
                    <a:pt x="197" y="187"/>
                  </a:lnTo>
                  <a:lnTo>
                    <a:pt x="194" y="175"/>
                  </a:lnTo>
                  <a:lnTo>
                    <a:pt x="192" y="163"/>
                  </a:lnTo>
                  <a:lnTo>
                    <a:pt x="192" y="152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4" y="138"/>
                  </a:lnTo>
                  <a:lnTo>
                    <a:pt x="182" y="150"/>
                  </a:lnTo>
                  <a:lnTo>
                    <a:pt x="182" y="163"/>
                  </a:lnTo>
                  <a:lnTo>
                    <a:pt x="182" y="177"/>
                  </a:lnTo>
                  <a:lnTo>
                    <a:pt x="182" y="192"/>
                  </a:lnTo>
                  <a:lnTo>
                    <a:pt x="170" y="194"/>
                  </a:lnTo>
                  <a:lnTo>
                    <a:pt x="161" y="196"/>
                  </a:lnTo>
                  <a:lnTo>
                    <a:pt x="159" y="179"/>
                  </a:lnTo>
                  <a:lnTo>
                    <a:pt x="157" y="169"/>
                  </a:lnTo>
                  <a:lnTo>
                    <a:pt x="157" y="159"/>
                  </a:lnTo>
                  <a:lnTo>
                    <a:pt x="157" y="154"/>
                  </a:lnTo>
                  <a:lnTo>
                    <a:pt x="155" y="144"/>
                  </a:lnTo>
                  <a:lnTo>
                    <a:pt x="155" y="138"/>
                  </a:lnTo>
                  <a:lnTo>
                    <a:pt x="149" y="138"/>
                  </a:lnTo>
                  <a:lnTo>
                    <a:pt x="149" y="140"/>
                  </a:lnTo>
                  <a:lnTo>
                    <a:pt x="147" y="152"/>
                  </a:lnTo>
                  <a:lnTo>
                    <a:pt x="147" y="167"/>
                  </a:lnTo>
                  <a:lnTo>
                    <a:pt x="147" y="181"/>
                  </a:lnTo>
                  <a:lnTo>
                    <a:pt x="147" y="196"/>
                  </a:lnTo>
                  <a:lnTo>
                    <a:pt x="139" y="200"/>
                  </a:lnTo>
                  <a:lnTo>
                    <a:pt x="128" y="204"/>
                  </a:lnTo>
                  <a:lnTo>
                    <a:pt x="126" y="194"/>
                  </a:lnTo>
                  <a:lnTo>
                    <a:pt x="124" y="187"/>
                  </a:lnTo>
                  <a:lnTo>
                    <a:pt x="122" y="179"/>
                  </a:lnTo>
                  <a:lnTo>
                    <a:pt x="122" y="169"/>
                  </a:lnTo>
                  <a:lnTo>
                    <a:pt x="120" y="158"/>
                  </a:lnTo>
                  <a:lnTo>
                    <a:pt x="118" y="142"/>
                  </a:lnTo>
                  <a:lnTo>
                    <a:pt x="114" y="144"/>
                  </a:lnTo>
                  <a:lnTo>
                    <a:pt x="110" y="146"/>
                  </a:lnTo>
                  <a:lnTo>
                    <a:pt x="110" y="159"/>
                  </a:lnTo>
                  <a:lnTo>
                    <a:pt x="112" y="177"/>
                  </a:lnTo>
                  <a:lnTo>
                    <a:pt x="112" y="192"/>
                  </a:lnTo>
                  <a:lnTo>
                    <a:pt x="116" y="208"/>
                  </a:lnTo>
                  <a:lnTo>
                    <a:pt x="108" y="208"/>
                  </a:lnTo>
                  <a:lnTo>
                    <a:pt x="101" y="212"/>
                  </a:lnTo>
                  <a:lnTo>
                    <a:pt x="97" y="202"/>
                  </a:lnTo>
                  <a:lnTo>
                    <a:pt x="95" y="194"/>
                  </a:lnTo>
                  <a:lnTo>
                    <a:pt x="93" y="187"/>
                  </a:lnTo>
                  <a:lnTo>
                    <a:pt x="93" y="181"/>
                  </a:lnTo>
                  <a:lnTo>
                    <a:pt x="91" y="167"/>
                  </a:lnTo>
                  <a:lnTo>
                    <a:pt x="91" y="156"/>
                  </a:lnTo>
                  <a:lnTo>
                    <a:pt x="87" y="156"/>
                  </a:lnTo>
                  <a:lnTo>
                    <a:pt x="83" y="156"/>
                  </a:lnTo>
                  <a:lnTo>
                    <a:pt x="81" y="159"/>
                  </a:lnTo>
                  <a:lnTo>
                    <a:pt x="81" y="169"/>
                  </a:lnTo>
                  <a:lnTo>
                    <a:pt x="81" y="175"/>
                  </a:lnTo>
                  <a:lnTo>
                    <a:pt x="81" y="185"/>
                  </a:lnTo>
                  <a:lnTo>
                    <a:pt x="83" y="196"/>
                  </a:lnTo>
                  <a:lnTo>
                    <a:pt x="85" y="214"/>
                  </a:lnTo>
                  <a:lnTo>
                    <a:pt x="73" y="220"/>
                  </a:lnTo>
                  <a:lnTo>
                    <a:pt x="68" y="216"/>
                  </a:lnTo>
                  <a:lnTo>
                    <a:pt x="60" y="206"/>
                  </a:lnTo>
                  <a:lnTo>
                    <a:pt x="58" y="196"/>
                  </a:lnTo>
                  <a:lnTo>
                    <a:pt x="52" y="181"/>
                  </a:lnTo>
                  <a:lnTo>
                    <a:pt x="50" y="167"/>
                  </a:lnTo>
                  <a:lnTo>
                    <a:pt x="50" y="158"/>
                  </a:lnTo>
                  <a:lnTo>
                    <a:pt x="50" y="154"/>
                  </a:lnTo>
                  <a:lnTo>
                    <a:pt x="46" y="154"/>
                  </a:lnTo>
                  <a:lnTo>
                    <a:pt x="44" y="154"/>
                  </a:lnTo>
                  <a:lnTo>
                    <a:pt x="42" y="161"/>
                  </a:lnTo>
                  <a:lnTo>
                    <a:pt x="42" y="171"/>
                  </a:lnTo>
                  <a:lnTo>
                    <a:pt x="42" y="177"/>
                  </a:lnTo>
                  <a:lnTo>
                    <a:pt x="44" y="189"/>
                  </a:lnTo>
                  <a:lnTo>
                    <a:pt x="46" y="202"/>
                  </a:lnTo>
                  <a:lnTo>
                    <a:pt x="50" y="223"/>
                  </a:lnTo>
                  <a:lnTo>
                    <a:pt x="42" y="225"/>
                  </a:lnTo>
                  <a:lnTo>
                    <a:pt x="33" y="229"/>
                  </a:lnTo>
                  <a:lnTo>
                    <a:pt x="27" y="218"/>
                  </a:lnTo>
                  <a:lnTo>
                    <a:pt x="27" y="206"/>
                  </a:lnTo>
                  <a:lnTo>
                    <a:pt x="27" y="194"/>
                  </a:lnTo>
                  <a:lnTo>
                    <a:pt x="27" y="183"/>
                  </a:lnTo>
                  <a:lnTo>
                    <a:pt x="27" y="163"/>
                  </a:lnTo>
                  <a:lnTo>
                    <a:pt x="27" y="138"/>
                  </a:lnTo>
                  <a:lnTo>
                    <a:pt x="21" y="140"/>
                  </a:lnTo>
                  <a:lnTo>
                    <a:pt x="17" y="142"/>
                  </a:lnTo>
                  <a:lnTo>
                    <a:pt x="15" y="152"/>
                  </a:lnTo>
                  <a:lnTo>
                    <a:pt x="15" y="163"/>
                  </a:lnTo>
                  <a:lnTo>
                    <a:pt x="15" y="175"/>
                  </a:lnTo>
                  <a:lnTo>
                    <a:pt x="15" y="187"/>
                  </a:lnTo>
                  <a:lnTo>
                    <a:pt x="15" y="198"/>
                  </a:lnTo>
                  <a:lnTo>
                    <a:pt x="15" y="210"/>
                  </a:lnTo>
                  <a:lnTo>
                    <a:pt x="15" y="222"/>
                  </a:lnTo>
                  <a:lnTo>
                    <a:pt x="15" y="233"/>
                  </a:lnTo>
                  <a:lnTo>
                    <a:pt x="13" y="231"/>
                  </a:lnTo>
                  <a:lnTo>
                    <a:pt x="11" y="23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0" name="Freeform 60"/>
            <p:cNvSpPr>
              <a:spLocks/>
            </p:cNvSpPr>
            <p:nvPr/>
          </p:nvSpPr>
          <p:spPr bwMode="auto">
            <a:xfrm>
              <a:off x="1943" y="2954"/>
              <a:ext cx="5" cy="35"/>
            </a:xfrm>
            <a:custGeom>
              <a:avLst/>
              <a:gdLst>
                <a:gd name="T0" fmla="*/ 0 w 12"/>
                <a:gd name="T1" fmla="*/ 1 h 69"/>
                <a:gd name="T2" fmla="*/ 0 w 12"/>
                <a:gd name="T3" fmla="*/ 1 h 69"/>
                <a:gd name="T4" fmla="*/ 0 w 12"/>
                <a:gd name="T5" fmla="*/ 1 h 69"/>
                <a:gd name="T6" fmla="*/ 0 w 12"/>
                <a:gd name="T7" fmla="*/ 1 h 69"/>
                <a:gd name="T8" fmla="*/ 0 w 12"/>
                <a:gd name="T9" fmla="*/ 0 h 69"/>
                <a:gd name="T10" fmla="*/ 0 w 12"/>
                <a:gd name="T11" fmla="*/ 0 h 69"/>
                <a:gd name="T12" fmla="*/ 0 w 12"/>
                <a:gd name="T13" fmla="*/ 1 h 69"/>
                <a:gd name="T14" fmla="*/ 0 w 12"/>
                <a:gd name="T15" fmla="*/ 1 h 69"/>
                <a:gd name="T16" fmla="*/ 0 w 12"/>
                <a:gd name="T17" fmla="*/ 1 h 69"/>
                <a:gd name="T18" fmla="*/ 0 w 12"/>
                <a:gd name="T19" fmla="*/ 1 h 69"/>
                <a:gd name="T20" fmla="*/ 0 w 12"/>
                <a:gd name="T21" fmla="*/ 1 h 69"/>
                <a:gd name="T22" fmla="*/ 0 w 12"/>
                <a:gd name="T23" fmla="*/ 1 h 69"/>
                <a:gd name="T24" fmla="*/ 0 w 12"/>
                <a:gd name="T25" fmla="*/ 1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9"/>
                <a:gd name="T41" fmla="*/ 12 w 12"/>
                <a:gd name="T42" fmla="*/ 69 h 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9">
                  <a:moveTo>
                    <a:pt x="4" y="69"/>
                  </a:moveTo>
                  <a:lnTo>
                    <a:pt x="0" y="50"/>
                  </a:lnTo>
                  <a:lnTo>
                    <a:pt x="0" y="33"/>
                  </a:lnTo>
                  <a:lnTo>
                    <a:pt x="0" y="15"/>
                  </a:ln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17"/>
                  </a:lnTo>
                  <a:lnTo>
                    <a:pt x="8" y="33"/>
                  </a:lnTo>
                  <a:lnTo>
                    <a:pt x="8" y="50"/>
                  </a:lnTo>
                  <a:lnTo>
                    <a:pt x="12" y="67"/>
                  </a:lnTo>
                  <a:lnTo>
                    <a:pt x="6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1" name="Freeform 61"/>
            <p:cNvSpPr>
              <a:spLocks/>
            </p:cNvSpPr>
            <p:nvPr/>
          </p:nvSpPr>
          <p:spPr bwMode="auto">
            <a:xfrm>
              <a:off x="3108" y="2694"/>
              <a:ext cx="83" cy="285"/>
            </a:xfrm>
            <a:custGeom>
              <a:avLst/>
              <a:gdLst>
                <a:gd name="T0" fmla="*/ 1 w 165"/>
                <a:gd name="T1" fmla="*/ 1 h 570"/>
                <a:gd name="T2" fmla="*/ 0 w 165"/>
                <a:gd name="T3" fmla="*/ 1 h 570"/>
                <a:gd name="T4" fmla="*/ 1 w 165"/>
                <a:gd name="T5" fmla="*/ 1 h 570"/>
                <a:gd name="T6" fmla="*/ 1 w 165"/>
                <a:gd name="T7" fmla="*/ 1 h 570"/>
                <a:gd name="T8" fmla="*/ 1 w 165"/>
                <a:gd name="T9" fmla="*/ 1 h 570"/>
                <a:gd name="T10" fmla="*/ 1 w 165"/>
                <a:gd name="T11" fmla="*/ 1 h 570"/>
                <a:gd name="T12" fmla="*/ 1 w 165"/>
                <a:gd name="T13" fmla="*/ 1 h 570"/>
                <a:gd name="T14" fmla="*/ 1 w 165"/>
                <a:gd name="T15" fmla="*/ 1 h 570"/>
                <a:gd name="T16" fmla="*/ 1 w 165"/>
                <a:gd name="T17" fmla="*/ 0 h 570"/>
                <a:gd name="T18" fmla="*/ 1 w 165"/>
                <a:gd name="T19" fmla="*/ 1 h 570"/>
                <a:gd name="T20" fmla="*/ 1 w 165"/>
                <a:gd name="T21" fmla="*/ 1 h 570"/>
                <a:gd name="T22" fmla="*/ 1 w 165"/>
                <a:gd name="T23" fmla="*/ 1 h 570"/>
                <a:gd name="T24" fmla="*/ 1 w 165"/>
                <a:gd name="T25" fmla="*/ 1 h 570"/>
                <a:gd name="T26" fmla="*/ 1 w 165"/>
                <a:gd name="T27" fmla="*/ 1 h 570"/>
                <a:gd name="T28" fmla="*/ 1 w 165"/>
                <a:gd name="T29" fmla="*/ 1 h 570"/>
                <a:gd name="T30" fmla="*/ 1 w 165"/>
                <a:gd name="T31" fmla="*/ 1 h 570"/>
                <a:gd name="T32" fmla="*/ 1 w 165"/>
                <a:gd name="T33" fmla="*/ 1 h 570"/>
                <a:gd name="T34" fmla="*/ 1 w 165"/>
                <a:gd name="T35" fmla="*/ 1 h 570"/>
                <a:gd name="T36" fmla="*/ 1 w 165"/>
                <a:gd name="T37" fmla="*/ 1 h 570"/>
                <a:gd name="T38" fmla="*/ 1 w 165"/>
                <a:gd name="T39" fmla="*/ 1 h 570"/>
                <a:gd name="T40" fmla="*/ 1 w 165"/>
                <a:gd name="T41" fmla="*/ 1 h 570"/>
                <a:gd name="T42" fmla="*/ 1 w 165"/>
                <a:gd name="T43" fmla="*/ 1 h 570"/>
                <a:gd name="T44" fmla="*/ 1 w 165"/>
                <a:gd name="T45" fmla="*/ 1 h 5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5"/>
                <a:gd name="T70" fmla="*/ 0 h 570"/>
                <a:gd name="T71" fmla="*/ 165 w 165"/>
                <a:gd name="T72" fmla="*/ 570 h 5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5" h="570">
                  <a:moveTo>
                    <a:pt x="14" y="570"/>
                  </a:moveTo>
                  <a:lnTo>
                    <a:pt x="0" y="537"/>
                  </a:lnTo>
                  <a:lnTo>
                    <a:pt x="6" y="469"/>
                  </a:lnTo>
                  <a:lnTo>
                    <a:pt x="20" y="378"/>
                  </a:lnTo>
                  <a:lnTo>
                    <a:pt x="47" y="277"/>
                  </a:lnTo>
                  <a:lnTo>
                    <a:pt x="76" y="174"/>
                  </a:lnTo>
                  <a:lnTo>
                    <a:pt x="109" y="89"/>
                  </a:lnTo>
                  <a:lnTo>
                    <a:pt x="138" y="25"/>
                  </a:lnTo>
                  <a:lnTo>
                    <a:pt x="165" y="0"/>
                  </a:lnTo>
                  <a:lnTo>
                    <a:pt x="163" y="12"/>
                  </a:lnTo>
                  <a:lnTo>
                    <a:pt x="163" y="23"/>
                  </a:lnTo>
                  <a:lnTo>
                    <a:pt x="157" y="35"/>
                  </a:lnTo>
                  <a:lnTo>
                    <a:pt x="151" y="48"/>
                  </a:lnTo>
                  <a:lnTo>
                    <a:pt x="132" y="105"/>
                  </a:lnTo>
                  <a:lnTo>
                    <a:pt x="111" y="169"/>
                  </a:lnTo>
                  <a:lnTo>
                    <a:pt x="89" y="233"/>
                  </a:lnTo>
                  <a:lnTo>
                    <a:pt x="72" y="302"/>
                  </a:lnTo>
                  <a:lnTo>
                    <a:pt x="53" y="368"/>
                  </a:lnTo>
                  <a:lnTo>
                    <a:pt x="39" y="436"/>
                  </a:lnTo>
                  <a:lnTo>
                    <a:pt x="29" y="502"/>
                  </a:lnTo>
                  <a:lnTo>
                    <a:pt x="27" y="568"/>
                  </a:lnTo>
                  <a:lnTo>
                    <a:pt x="23" y="568"/>
                  </a:lnTo>
                  <a:lnTo>
                    <a:pt x="14" y="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2" name="Freeform 62"/>
            <p:cNvSpPr>
              <a:spLocks/>
            </p:cNvSpPr>
            <p:nvPr/>
          </p:nvSpPr>
          <p:spPr bwMode="auto">
            <a:xfrm>
              <a:off x="2367" y="2907"/>
              <a:ext cx="27" cy="58"/>
            </a:xfrm>
            <a:custGeom>
              <a:avLst/>
              <a:gdLst>
                <a:gd name="T0" fmla="*/ 1 w 54"/>
                <a:gd name="T1" fmla="*/ 1 h 116"/>
                <a:gd name="T2" fmla="*/ 1 w 54"/>
                <a:gd name="T3" fmla="*/ 1 h 116"/>
                <a:gd name="T4" fmla="*/ 1 w 54"/>
                <a:gd name="T5" fmla="*/ 1 h 116"/>
                <a:gd name="T6" fmla="*/ 1 w 54"/>
                <a:gd name="T7" fmla="*/ 1 h 116"/>
                <a:gd name="T8" fmla="*/ 1 w 54"/>
                <a:gd name="T9" fmla="*/ 1 h 116"/>
                <a:gd name="T10" fmla="*/ 1 w 54"/>
                <a:gd name="T11" fmla="*/ 1 h 116"/>
                <a:gd name="T12" fmla="*/ 1 w 54"/>
                <a:gd name="T13" fmla="*/ 1 h 116"/>
                <a:gd name="T14" fmla="*/ 1 w 54"/>
                <a:gd name="T15" fmla="*/ 1 h 116"/>
                <a:gd name="T16" fmla="*/ 1 w 54"/>
                <a:gd name="T17" fmla="*/ 1 h 116"/>
                <a:gd name="T18" fmla="*/ 1 w 54"/>
                <a:gd name="T19" fmla="*/ 1 h 116"/>
                <a:gd name="T20" fmla="*/ 1 w 54"/>
                <a:gd name="T21" fmla="*/ 1 h 116"/>
                <a:gd name="T22" fmla="*/ 1 w 54"/>
                <a:gd name="T23" fmla="*/ 1 h 116"/>
                <a:gd name="T24" fmla="*/ 1 w 54"/>
                <a:gd name="T25" fmla="*/ 1 h 116"/>
                <a:gd name="T26" fmla="*/ 1 w 54"/>
                <a:gd name="T27" fmla="*/ 1 h 116"/>
                <a:gd name="T28" fmla="*/ 1 w 54"/>
                <a:gd name="T29" fmla="*/ 1 h 116"/>
                <a:gd name="T30" fmla="*/ 1 w 54"/>
                <a:gd name="T31" fmla="*/ 1 h 116"/>
                <a:gd name="T32" fmla="*/ 1 w 54"/>
                <a:gd name="T33" fmla="*/ 1 h 116"/>
                <a:gd name="T34" fmla="*/ 1 w 54"/>
                <a:gd name="T35" fmla="*/ 1 h 116"/>
                <a:gd name="T36" fmla="*/ 1 w 54"/>
                <a:gd name="T37" fmla="*/ 1 h 116"/>
                <a:gd name="T38" fmla="*/ 0 w 54"/>
                <a:gd name="T39" fmla="*/ 1 h 116"/>
                <a:gd name="T40" fmla="*/ 0 w 54"/>
                <a:gd name="T41" fmla="*/ 1 h 116"/>
                <a:gd name="T42" fmla="*/ 0 w 54"/>
                <a:gd name="T43" fmla="*/ 1 h 116"/>
                <a:gd name="T44" fmla="*/ 0 w 54"/>
                <a:gd name="T45" fmla="*/ 1 h 116"/>
                <a:gd name="T46" fmla="*/ 0 w 54"/>
                <a:gd name="T47" fmla="*/ 1 h 116"/>
                <a:gd name="T48" fmla="*/ 0 w 54"/>
                <a:gd name="T49" fmla="*/ 1 h 116"/>
                <a:gd name="T50" fmla="*/ 1 w 54"/>
                <a:gd name="T51" fmla="*/ 1 h 116"/>
                <a:gd name="T52" fmla="*/ 1 w 54"/>
                <a:gd name="T53" fmla="*/ 0 h 116"/>
                <a:gd name="T54" fmla="*/ 1 w 54"/>
                <a:gd name="T55" fmla="*/ 0 h 116"/>
                <a:gd name="T56" fmla="*/ 1 w 54"/>
                <a:gd name="T57" fmla="*/ 1 h 116"/>
                <a:gd name="T58" fmla="*/ 1 w 54"/>
                <a:gd name="T59" fmla="*/ 1 h 116"/>
                <a:gd name="T60" fmla="*/ 1 w 54"/>
                <a:gd name="T61" fmla="*/ 1 h 116"/>
                <a:gd name="T62" fmla="*/ 1 w 54"/>
                <a:gd name="T63" fmla="*/ 1 h 116"/>
                <a:gd name="T64" fmla="*/ 1 w 54"/>
                <a:gd name="T65" fmla="*/ 1 h 116"/>
                <a:gd name="T66" fmla="*/ 1 w 54"/>
                <a:gd name="T67" fmla="*/ 1 h 116"/>
                <a:gd name="T68" fmla="*/ 1 w 54"/>
                <a:gd name="T69" fmla="*/ 1 h 116"/>
                <a:gd name="T70" fmla="*/ 1 w 54"/>
                <a:gd name="T71" fmla="*/ 1 h 116"/>
                <a:gd name="T72" fmla="*/ 1 w 54"/>
                <a:gd name="T73" fmla="*/ 1 h 116"/>
                <a:gd name="T74" fmla="*/ 1 w 54"/>
                <a:gd name="T75" fmla="*/ 1 h 116"/>
                <a:gd name="T76" fmla="*/ 1 w 54"/>
                <a:gd name="T77" fmla="*/ 1 h 116"/>
                <a:gd name="T78" fmla="*/ 1 w 54"/>
                <a:gd name="T79" fmla="*/ 1 h 116"/>
                <a:gd name="T80" fmla="*/ 1 w 54"/>
                <a:gd name="T81" fmla="*/ 1 h 1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4"/>
                <a:gd name="T124" fmla="*/ 0 h 116"/>
                <a:gd name="T125" fmla="*/ 54 w 54"/>
                <a:gd name="T126" fmla="*/ 116 h 11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4" h="116">
                  <a:moveTo>
                    <a:pt x="29" y="116"/>
                  </a:moveTo>
                  <a:lnTo>
                    <a:pt x="27" y="102"/>
                  </a:lnTo>
                  <a:lnTo>
                    <a:pt x="27" y="89"/>
                  </a:lnTo>
                  <a:lnTo>
                    <a:pt x="27" y="75"/>
                  </a:lnTo>
                  <a:lnTo>
                    <a:pt x="27" y="64"/>
                  </a:lnTo>
                  <a:lnTo>
                    <a:pt x="27" y="50"/>
                  </a:lnTo>
                  <a:lnTo>
                    <a:pt x="27" y="36"/>
                  </a:lnTo>
                  <a:lnTo>
                    <a:pt x="27" y="23"/>
                  </a:lnTo>
                  <a:lnTo>
                    <a:pt x="27" y="11"/>
                  </a:lnTo>
                  <a:lnTo>
                    <a:pt x="23" y="19"/>
                  </a:lnTo>
                  <a:lnTo>
                    <a:pt x="21" y="31"/>
                  </a:lnTo>
                  <a:lnTo>
                    <a:pt x="21" y="46"/>
                  </a:lnTo>
                  <a:lnTo>
                    <a:pt x="21" y="64"/>
                  </a:lnTo>
                  <a:lnTo>
                    <a:pt x="19" y="79"/>
                  </a:lnTo>
                  <a:lnTo>
                    <a:pt x="19" y="95"/>
                  </a:lnTo>
                  <a:lnTo>
                    <a:pt x="17" y="106"/>
                  </a:lnTo>
                  <a:lnTo>
                    <a:pt x="17" y="116"/>
                  </a:lnTo>
                  <a:lnTo>
                    <a:pt x="7" y="110"/>
                  </a:lnTo>
                  <a:lnTo>
                    <a:pt x="3" y="110"/>
                  </a:lnTo>
                  <a:lnTo>
                    <a:pt x="0" y="93"/>
                  </a:lnTo>
                  <a:lnTo>
                    <a:pt x="0" y="79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" y="11"/>
                  </a:lnTo>
                  <a:lnTo>
                    <a:pt x="3" y="0"/>
                  </a:lnTo>
                  <a:lnTo>
                    <a:pt x="15" y="0"/>
                  </a:lnTo>
                  <a:lnTo>
                    <a:pt x="29" y="1"/>
                  </a:lnTo>
                  <a:lnTo>
                    <a:pt x="40" y="1"/>
                  </a:lnTo>
                  <a:lnTo>
                    <a:pt x="54" y="3"/>
                  </a:lnTo>
                  <a:lnTo>
                    <a:pt x="52" y="17"/>
                  </a:lnTo>
                  <a:lnTo>
                    <a:pt x="52" y="31"/>
                  </a:lnTo>
                  <a:lnTo>
                    <a:pt x="50" y="44"/>
                  </a:lnTo>
                  <a:lnTo>
                    <a:pt x="50" y="60"/>
                  </a:lnTo>
                  <a:lnTo>
                    <a:pt x="48" y="71"/>
                  </a:lnTo>
                  <a:lnTo>
                    <a:pt x="48" y="87"/>
                  </a:lnTo>
                  <a:lnTo>
                    <a:pt x="46" y="100"/>
                  </a:lnTo>
                  <a:lnTo>
                    <a:pt x="46" y="116"/>
                  </a:lnTo>
                  <a:lnTo>
                    <a:pt x="36" y="116"/>
                  </a:lnTo>
                  <a:lnTo>
                    <a:pt x="29" y="116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3" name="Freeform 63"/>
            <p:cNvSpPr>
              <a:spLocks/>
            </p:cNvSpPr>
            <p:nvPr/>
          </p:nvSpPr>
          <p:spPr bwMode="auto">
            <a:xfrm>
              <a:off x="3216" y="2783"/>
              <a:ext cx="150" cy="182"/>
            </a:xfrm>
            <a:custGeom>
              <a:avLst/>
              <a:gdLst>
                <a:gd name="T0" fmla="*/ 0 w 301"/>
                <a:gd name="T1" fmla="*/ 0 h 365"/>
                <a:gd name="T2" fmla="*/ 0 w 301"/>
                <a:gd name="T3" fmla="*/ 0 h 365"/>
                <a:gd name="T4" fmla="*/ 0 w 301"/>
                <a:gd name="T5" fmla="*/ 0 h 365"/>
                <a:gd name="T6" fmla="*/ 0 w 301"/>
                <a:gd name="T7" fmla="*/ 0 h 365"/>
                <a:gd name="T8" fmla="*/ 0 w 301"/>
                <a:gd name="T9" fmla="*/ 0 h 365"/>
                <a:gd name="T10" fmla="*/ 0 w 301"/>
                <a:gd name="T11" fmla="*/ 0 h 365"/>
                <a:gd name="T12" fmla="*/ 0 w 301"/>
                <a:gd name="T13" fmla="*/ 0 h 365"/>
                <a:gd name="T14" fmla="*/ 0 w 301"/>
                <a:gd name="T15" fmla="*/ 0 h 365"/>
                <a:gd name="T16" fmla="*/ 0 w 301"/>
                <a:gd name="T17" fmla="*/ 0 h 365"/>
                <a:gd name="T18" fmla="*/ 0 w 301"/>
                <a:gd name="T19" fmla="*/ 0 h 365"/>
                <a:gd name="T20" fmla="*/ 0 w 301"/>
                <a:gd name="T21" fmla="*/ 0 h 365"/>
                <a:gd name="T22" fmla="*/ 0 w 301"/>
                <a:gd name="T23" fmla="*/ 0 h 365"/>
                <a:gd name="T24" fmla="*/ 0 w 301"/>
                <a:gd name="T25" fmla="*/ 0 h 365"/>
                <a:gd name="T26" fmla="*/ 0 w 301"/>
                <a:gd name="T27" fmla="*/ 0 h 365"/>
                <a:gd name="T28" fmla="*/ 0 w 301"/>
                <a:gd name="T29" fmla="*/ 0 h 365"/>
                <a:gd name="T30" fmla="*/ 0 w 301"/>
                <a:gd name="T31" fmla="*/ 0 h 365"/>
                <a:gd name="T32" fmla="*/ 0 w 301"/>
                <a:gd name="T33" fmla="*/ 0 h 365"/>
                <a:gd name="T34" fmla="*/ 0 w 301"/>
                <a:gd name="T35" fmla="*/ 0 h 365"/>
                <a:gd name="T36" fmla="*/ 0 w 301"/>
                <a:gd name="T37" fmla="*/ 0 h 365"/>
                <a:gd name="T38" fmla="*/ 0 w 301"/>
                <a:gd name="T39" fmla="*/ 0 h 365"/>
                <a:gd name="T40" fmla="*/ 0 w 301"/>
                <a:gd name="T41" fmla="*/ 0 h 365"/>
                <a:gd name="T42" fmla="*/ 0 w 301"/>
                <a:gd name="T43" fmla="*/ 0 h 365"/>
                <a:gd name="T44" fmla="*/ 0 w 301"/>
                <a:gd name="T45" fmla="*/ 0 h 365"/>
                <a:gd name="T46" fmla="*/ 0 w 301"/>
                <a:gd name="T47" fmla="*/ 0 h 365"/>
                <a:gd name="T48" fmla="*/ 0 w 301"/>
                <a:gd name="T49" fmla="*/ 0 h 365"/>
                <a:gd name="T50" fmla="*/ 0 w 301"/>
                <a:gd name="T51" fmla="*/ 0 h 365"/>
                <a:gd name="T52" fmla="*/ 0 w 301"/>
                <a:gd name="T53" fmla="*/ 0 h 365"/>
                <a:gd name="T54" fmla="*/ 0 w 301"/>
                <a:gd name="T55" fmla="*/ 0 h 365"/>
                <a:gd name="T56" fmla="*/ 0 w 301"/>
                <a:gd name="T57" fmla="*/ 0 h 365"/>
                <a:gd name="T58" fmla="*/ 0 w 301"/>
                <a:gd name="T59" fmla="*/ 0 h 365"/>
                <a:gd name="T60" fmla="*/ 0 w 301"/>
                <a:gd name="T61" fmla="*/ 0 h 365"/>
                <a:gd name="T62" fmla="*/ 0 w 301"/>
                <a:gd name="T63" fmla="*/ 0 h 365"/>
                <a:gd name="T64" fmla="*/ 0 w 301"/>
                <a:gd name="T65" fmla="*/ 0 h 365"/>
                <a:gd name="T66" fmla="*/ 0 w 301"/>
                <a:gd name="T67" fmla="*/ 0 h 365"/>
                <a:gd name="T68" fmla="*/ 0 w 301"/>
                <a:gd name="T69" fmla="*/ 0 h 365"/>
                <a:gd name="T70" fmla="*/ 0 w 301"/>
                <a:gd name="T71" fmla="*/ 0 h 365"/>
                <a:gd name="T72" fmla="*/ 0 w 301"/>
                <a:gd name="T73" fmla="*/ 0 h 3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01"/>
                <a:gd name="T112" fmla="*/ 0 h 365"/>
                <a:gd name="T113" fmla="*/ 301 w 301"/>
                <a:gd name="T114" fmla="*/ 365 h 3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01" h="365">
                  <a:moveTo>
                    <a:pt x="6" y="365"/>
                  </a:moveTo>
                  <a:lnTo>
                    <a:pt x="0" y="349"/>
                  </a:lnTo>
                  <a:lnTo>
                    <a:pt x="2" y="334"/>
                  </a:lnTo>
                  <a:lnTo>
                    <a:pt x="4" y="314"/>
                  </a:lnTo>
                  <a:lnTo>
                    <a:pt x="10" y="295"/>
                  </a:lnTo>
                  <a:lnTo>
                    <a:pt x="14" y="274"/>
                  </a:lnTo>
                  <a:lnTo>
                    <a:pt x="20" y="254"/>
                  </a:lnTo>
                  <a:lnTo>
                    <a:pt x="24" y="237"/>
                  </a:lnTo>
                  <a:lnTo>
                    <a:pt x="28" y="223"/>
                  </a:lnTo>
                  <a:lnTo>
                    <a:pt x="39" y="212"/>
                  </a:lnTo>
                  <a:lnTo>
                    <a:pt x="45" y="202"/>
                  </a:lnTo>
                  <a:lnTo>
                    <a:pt x="94" y="194"/>
                  </a:lnTo>
                  <a:lnTo>
                    <a:pt x="138" y="185"/>
                  </a:lnTo>
                  <a:lnTo>
                    <a:pt x="173" y="169"/>
                  </a:lnTo>
                  <a:lnTo>
                    <a:pt x="202" y="150"/>
                  </a:lnTo>
                  <a:lnTo>
                    <a:pt x="225" y="122"/>
                  </a:lnTo>
                  <a:lnTo>
                    <a:pt x="249" y="90"/>
                  </a:lnTo>
                  <a:lnTo>
                    <a:pt x="270" y="47"/>
                  </a:lnTo>
                  <a:lnTo>
                    <a:pt x="291" y="0"/>
                  </a:lnTo>
                  <a:lnTo>
                    <a:pt x="295" y="0"/>
                  </a:lnTo>
                  <a:lnTo>
                    <a:pt x="301" y="0"/>
                  </a:lnTo>
                  <a:lnTo>
                    <a:pt x="297" y="49"/>
                  </a:lnTo>
                  <a:lnTo>
                    <a:pt x="286" y="93"/>
                  </a:lnTo>
                  <a:lnTo>
                    <a:pt x="262" y="130"/>
                  </a:lnTo>
                  <a:lnTo>
                    <a:pt x="233" y="163"/>
                  </a:lnTo>
                  <a:lnTo>
                    <a:pt x="194" y="188"/>
                  </a:lnTo>
                  <a:lnTo>
                    <a:pt x="154" y="208"/>
                  </a:lnTo>
                  <a:lnTo>
                    <a:pt x="109" y="221"/>
                  </a:lnTo>
                  <a:lnTo>
                    <a:pt x="64" y="233"/>
                  </a:lnTo>
                  <a:lnTo>
                    <a:pt x="59" y="237"/>
                  </a:lnTo>
                  <a:lnTo>
                    <a:pt x="55" y="254"/>
                  </a:lnTo>
                  <a:lnTo>
                    <a:pt x="45" y="274"/>
                  </a:lnTo>
                  <a:lnTo>
                    <a:pt x="37" y="301"/>
                  </a:lnTo>
                  <a:lnTo>
                    <a:pt x="28" y="324"/>
                  </a:lnTo>
                  <a:lnTo>
                    <a:pt x="18" y="347"/>
                  </a:lnTo>
                  <a:lnTo>
                    <a:pt x="10" y="361"/>
                  </a:lnTo>
                  <a:lnTo>
                    <a:pt x="6" y="3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4" name="Freeform 64"/>
            <p:cNvSpPr>
              <a:spLocks/>
            </p:cNvSpPr>
            <p:nvPr/>
          </p:nvSpPr>
          <p:spPr bwMode="auto">
            <a:xfrm>
              <a:off x="2354" y="2905"/>
              <a:ext cx="11" cy="58"/>
            </a:xfrm>
            <a:custGeom>
              <a:avLst/>
              <a:gdLst>
                <a:gd name="T0" fmla="*/ 0 w 24"/>
                <a:gd name="T1" fmla="*/ 1 h 114"/>
                <a:gd name="T2" fmla="*/ 0 w 24"/>
                <a:gd name="T3" fmla="*/ 1 h 114"/>
                <a:gd name="T4" fmla="*/ 0 w 24"/>
                <a:gd name="T5" fmla="*/ 1 h 114"/>
                <a:gd name="T6" fmla="*/ 0 w 24"/>
                <a:gd name="T7" fmla="*/ 1 h 114"/>
                <a:gd name="T8" fmla="*/ 0 w 24"/>
                <a:gd name="T9" fmla="*/ 1 h 114"/>
                <a:gd name="T10" fmla="*/ 0 w 24"/>
                <a:gd name="T11" fmla="*/ 1 h 114"/>
                <a:gd name="T12" fmla="*/ 0 w 24"/>
                <a:gd name="T13" fmla="*/ 1 h 114"/>
                <a:gd name="T14" fmla="*/ 0 w 24"/>
                <a:gd name="T15" fmla="*/ 1 h 114"/>
                <a:gd name="T16" fmla="*/ 0 w 24"/>
                <a:gd name="T17" fmla="*/ 1 h 114"/>
                <a:gd name="T18" fmla="*/ 0 w 24"/>
                <a:gd name="T19" fmla="*/ 1 h 114"/>
                <a:gd name="T20" fmla="*/ 0 w 24"/>
                <a:gd name="T21" fmla="*/ 0 h 114"/>
                <a:gd name="T22" fmla="*/ 0 w 24"/>
                <a:gd name="T23" fmla="*/ 0 h 114"/>
                <a:gd name="T24" fmla="*/ 0 w 24"/>
                <a:gd name="T25" fmla="*/ 0 h 114"/>
                <a:gd name="T26" fmla="*/ 0 w 24"/>
                <a:gd name="T27" fmla="*/ 1 h 114"/>
                <a:gd name="T28" fmla="*/ 0 w 24"/>
                <a:gd name="T29" fmla="*/ 1 h 114"/>
                <a:gd name="T30" fmla="*/ 0 w 24"/>
                <a:gd name="T31" fmla="*/ 1 h 114"/>
                <a:gd name="T32" fmla="*/ 0 w 24"/>
                <a:gd name="T33" fmla="*/ 1 h 114"/>
                <a:gd name="T34" fmla="*/ 0 w 24"/>
                <a:gd name="T35" fmla="*/ 1 h 114"/>
                <a:gd name="T36" fmla="*/ 0 w 24"/>
                <a:gd name="T37" fmla="*/ 1 h 114"/>
                <a:gd name="T38" fmla="*/ 0 w 24"/>
                <a:gd name="T39" fmla="*/ 1 h 114"/>
                <a:gd name="T40" fmla="*/ 0 w 24"/>
                <a:gd name="T41" fmla="*/ 1 h 114"/>
                <a:gd name="T42" fmla="*/ 0 w 24"/>
                <a:gd name="T43" fmla="*/ 1 h 1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114"/>
                <a:gd name="T68" fmla="*/ 24 w 24"/>
                <a:gd name="T69" fmla="*/ 114 h 11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114">
                  <a:moveTo>
                    <a:pt x="14" y="114"/>
                  </a:moveTo>
                  <a:lnTo>
                    <a:pt x="8" y="114"/>
                  </a:lnTo>
                  <a:lnTo>
                    <a:pt x="6" y="114"/>
                  </a:lnTo>
                  <a:lnTo>
                    <a:pt x="2" y="97"/>
                  </a:lnTo>
                  <a:lnTo>
                    <a:pt x="0" y="81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0" y="36"/>
                  </a:lnTo>
                  <a:lnTo>
                    <a:pt x="2" y="23"/>
                  </a:lnTo>
                  <a:lnTo>
                    <a:pt x="4" y="11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2" y="13"/>
                  </a:lnTo>
                  <a:lnTo>
                    <a:pt x="22" y="27"/>
                  </a:lnTo>
                  <a:lnTo>
                    <a:pt x="20" y="40"/>
                  </a:lnTo>
                  <a:lnTo>
                    <a:pt x="20" y="56"/>
                  </a:lnTo>
                  <a:lnTo>
                    <a:pt x="18" y="69"/>
                  </a:lnTo>
                  <a:lnTo>
                    <a:pt x="18" y="85"/>
                  </a:lnTo>
                  <a:lnTo>
                    <a:pt x="16" y="99"/>
                  </a:lnTo>
                  <a:lnTo>
                    <a:pt x="16" y="114"/>
                  </a:lnTo>
                  <a:lnTo>
                    <a:pt x="14" y="114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5" name="Freeform 65"/>
            <p:cNvSpPr>
              <a:spLocks/>
            </p:cNvSpPr>
            <p:nvPr/>
          </p:nvSpPr>
          <p:spPr bwMode="auto">
            <a:xfrm>
              <a:off x="2977" y="2660"/>
              <a:ext cx="103" cy="303"/>
            </a:xfrm>
            <a:custGeom>
              <a:avLst/>
              <a:gdLst>
                <a:gd name="T0" fmla="*/ 1 w 206"/>
                <a:gd name="T1" fmla="*/ 2 h 605"/>
                <a:gd name="T2" fmla="*/ 1 w 206"/>
                <a:gd name="T3" fmla="*/ 2 h 605"/>
                <a:gd name="T4" fmla="*/ 1 w 206"/>
                <a:gd name="T5" fmla="*/ 2 h 605"/>
                <a:gd name="T6" fmla="*/ 1 w 206"/>
                <a:gd name="T7" fmla="*/ 2 h 605"/>
                <a:gd name="T8" fmla="*/ 1 w 206"/>
                <a:gd name="T9" fmla="*/ 2 h 605"/>
                <a:gd name="T10" fmla="*/ 0 w 206"/>
                <a:gd name="T11" fmla="*/ 2 h 605"/>
                <a:gd name="T12" fmla="*/ 1 w 206"/>
                <a:gd name="T13" fmla="*/ 2 h 605"/>
                <a:gd name="T14" fmla="*/ 1 w 206"/>
                <a:gd name="T15" fmla="*/ 1 h 605"/>
                <a:gd name="T16" fmla="*/ 1 w 206"/>
                <a:gd name="T17" fmla="*/ 1 h 605"/>
                <a:gd name="T18" fmla="*/ 1 w 206"/>
                <a:gd name="T19" fmla="*/ 1 h 605"/>
                <a:gd name="T20" fmla="*/ 1 w 206"/>
                <a:gd name="T21" fmla="*/ 1 h 605"/>
                <a:gd name="T22" fmla="*/ 1 w 206"/>
                <a:gd name="T23" fmla="*/ 1 h 605"/>
                <a:gd name="T24" fmla="*/ 1 w 206"/>
                <a:gd name="T25" fmla="*/ 1 h 605"/>
                <a:gd name="T26" fmla="*/ 1 w 206"/>
                <a:gd name="T27" fmla="*/ 1 h 605"/>
                <a:gd name="T28" fmla="*/ 1 w 206"/>
                <a:gd name="T29" fmla="*/ 1 h 605"/>
                <a:gd name="T30" fmla="*/ 1 w 206"/>
                <a:gd name="T31" fmla="*/ 0 h 605"/>
                <a:gd name="T32" fmla="*/ 1 w 206"/>
                <a:gd name="T33" fmla="*/ 1 h 605"/>
                <a:gd name="T34" fmla="*/ 1 w 206"/>
                <a:gd name="T35" fmla="*/ 1 h 605"/>
                <a:gd name="T36" fmla="*/ 1 w 206"/>
                <a:gd name="T37" fmla="*/ 1 h 605"/>
                <a:gd name="T38" fmla="*/ 1 w 206"/>
                <a:gd name="T39" fmla="*/ 1 h 605"/>
                <a:gd name="T40" fmla="*/ 1 w 206"/>
                <a:gd name="T41" fmla="*/ 1 h 605"/>
                <a:gd name="T42" fmla="*/ 1 w 206"/>
                <a:gd name="T43" fmla="*/ 1 h 605"/>
                <a:gd name="T44" fmla="*/ 1 w 206"/>
                <a:gd name="T45" fmla="*/ 1 h 605"/>
                <a:gd name="T46" fmla="*/ 1 w 206"/>
                <a:gd name="T47" fmla="*/ 1 h 605"/>
                <a:gd name="T48" fmla="*/ 1 w 206"/>
                <a:gd name="T49" fmla="*/ 1 h 605"/>
                <a:gd name="T50" fmla="*/ 1 w 206"/>
                <a:gd name="T51" fmla="*/ 1 h 605"/>
                <a:gd name="T52" fmla="*/ 1 w 206"/>
                <a:gd name="T53" fmla="*/ 1 h 605"/>
                <a:gd name="T54" fmla="*/ 1 w 206"/>
                <a:gd name="T55" fmla="*/ 1 h 605"/>
                <a:gd name="T56" fmla="*/ 1 w 206"/>
                <a:gd name="T57" fmla="*/ 1 h 605"/>
                <a:gd name="T58" fmla="*/ 1 w 206"/>
                <a:gd name="T59" fmla="*/ 1 h 605"/>
                <a:gd name="T60" fmla="*/ 1 w 206"/>
                <a:gd name="T61" fmla="*/ 1 h 605"/>
                <a:gd name="T62" fmla="*/ 1 w 206"/>
                <a:gd name="T63" fmla="*/ 1 h 605"/>
                <a:gd name="T64" fmla="*/ 1 w 206"/>
                <a:gd name="T65" fmla="*/ 2 h 605"/>
                <a:gd name="T66" fmla="*/ 1 w 206"/>
                <a:gd name="T67" fmla="*/ 2 h 605"/>
                <a:gd name="T68" fmla="*/ 1 w 206"/>
                <a:gd name="T69" fmla="*/ 2 h 605"/>
                <a:gd name="T70" fmla="*/ 1 w 206"/>
                <a:gd name="T71" fmla="*/ 2 h 605"/>
                <a:gd name="T72" fmla="*/ 1 w 206"/>
                <a:gd name="T73" fmla="*/ 2 h 605"/>
                <a:gd name="T74" fmla="*/ 1 w 206"/>
                <a:gd name="T75" fmla="*/ 2 h 605"/>
                <a:gd name="T76" fmla="*/ 1 w 206"/>
                <a:gd name="T77" fmla="*/ 2 h 605"/>
                <a:gd name="T78" fmla="*/ 1 w 206"/>
                <a:gd name="T79" fmla="*/ 2 h 6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6"/>
                <a:gd name="T121" fmla="*/ 0 h 605"/>
                <a:gd name="T122" fmla="*/ 206 w 206"/>
                <a:gd name="T123" fmla="*/ 605 h 60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6" h="605">
                  <a:moveTo>
                    <a:pt x="61" y="605"/>
                  </a:moveTo>
                  <a:lnTo>
                    <a:pt x="49" y="601"/>
                  </a:lnTo>
                  <a:lnTo>
                    <a:pt x="37" y="597"/>
                  </a:lnTo>
                  <a:lnTo>
                    <a:pt x="26" y="593"/>
                  </a:lnTo>
                  <a:lnTo>
                    <a:pt x="16" y="591"/>
                  </a:lnTo>
                  <a:lnTo>
                    <a:pt x="0" y="580"/>
                  </a:lnTo>
                  <a:lnTo>
                    <a:pt x="4" y="566"/>
                  </a:lnTo>
                  <a:lnTo>
                    <a:pt x="6" y="495"/>
                  </a:lnTo>
                  <a:lnTo>
                    <a:pt x="16" y="425"/>
                  </a:lnTo>
                  <a:lnTo>
                    <a:pt x="29" y="353"/>
                  </a:lnTo>
                  <a:lnTo>
                    <a:pt x="49" y="283"/>
                  </a:lnTo>
                  <a:lnTo>
                    <a:pt x="66" y="211"/>
                  </a:lnTo>
                  <a:lnTo>
                    <a:pt x="88" y="142"/>
                  </a:lnTo>
                  <a:lnTo>
                    <a:pt x="109" y="72"/>
                  </a:lnTo>
                  <a:lnTo>
                    <a:pt x="128" y="6"/>
                  </a:lnTo>
                  <a:lnTo>
                    <a:pt x="146" y="0"/>
                  </a:lnTo>
                  <a:lnTo>
                    <a:pt x="165" y="6"/>
                  </a:lnTo>
                  <a:lnTo>
                    <a:pt x="185" y="16"/>
                  </a:lnTo>
                  <a:lnTo>
                    <a:pt x="206" y="31"/>
                  </a:lnTo>
                  <a:lnTo>
                    <a:pt x="206" y="37"/>
                  </a:lnTo>
                  <a:lnTo>
                    <a:pt x="206" y="47"/>
                  </a:lnTo>
                  <a:lnTo>
                    <a:pt x="189" y="39"/>
                  </a:lnTo>
                  <a:lnTo>
                    <a:pt x="179" y="35"/>
                  </a:lnTo>
                  <a:lnTo>
                    <a:pt x="167" y="33"/>
                  </a:lnTo>
                  <a:lnTo>
                    <a:pt x="154" y="35"/>
                  </a:lnTo>
                  <a:lnTo>
                    <a:pt x="130" y="93"/>
                  </a:lnTo>
                  <a:lnTo>
                    <a:pt x="109" y="157"/>
                  </a:lnTo>
                  <a:lnTo>
                    <a:pt x="90" y="227"/>
                  </a:lnTo>
                  <a:lnTo>
                    <a:pt x="74" y="299"/>
                  </a:lnTo>
                  <a:lnTo>
                    <a:pt x="59" y="368"/>
                  </a:lnTo>
                  <a:lnTo>
                    <a:pt x="47" y="440"/>
                  </a:lnTo>
                  <a:lnTo>
                    <a:pt x="39" y="508"/>
                  </a:lnTo>
                  <a:lnTo>
                    <a:pt x="35" y="572"/>
                  </a:lnTo>
                  <a:lnTo>
                    <a:pt x="47" y="578"/>
                  </a:lnTo>
                  <a:lnTo>
                    <a:pt x="61" y="584"/>
                  </a:lnTo>
                  <a:lnTo>
                    <a:pt x="74" y="590"/>
                  </a:lnTo>
                  <a:lnTo>
                    <a:pt x="88" y="595"/>
                  </a:lnTo>
                  <a:lnTo>
                    <a:pt x="90" y="599"/>
                  </a:lnTo>
                  <a:lnTo>
                    <a:pt x="74" y="605"/>
                  </a:lnTo>
                  <a:lnTo>
                    <a:pt x="61" y="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6" name="Freeform 66"/>
            <p:cNvSpPr>
              <a:spLocks/>
            </p:cNvSpPr>
            <p:nvPr/>
          </p:nvSpPr>
          <p:spPr bwMode="auto">
            <a:xfrm>
              <a:off x="2341" y="2904"/>
              <a:ext cx="11" cy="55"/>
            </a:xfrm>
            <a:custGeom>
              <a:avLst/>
              <a:gdLst>
                <a:gd name="T0" fmla="*/ 1 w 21"/>
                <a:gd name="T1" fmla="*/ 1 h 108"/>
                <a:gd name="T2" fmla="*/ 0 w 21"/>
                <a:gd name="T3" fmla="*/ 1 h 108"/>
                <a:gd name="T4" fmla="*/ 0 w 21"/>
                <a:gd name="T5" fmla="*/ 1 h 108"/>
                <a:gd name="T6" fmla="*/ 0 w 21"/>
                <a:gd name="T7" fmla="*/ 1 h 108"/>
                <a:gd name="T8" fmla="*/ 0 w 21"/>
                <a:gd name="T9" fmla="*/ 1 h 108"/>
                <a:gd name="T10" fmla="*/ 0 w 21"/>
                <a:gd name="T11" fmla="*/ 1 h 108"/>
                <a:gd name="T12" fmla="*/ 1 w 21"/>
                <a:gd name="T13" fmla="*/ 1 h 108"/>
                <a:gd name="T14" fmla="*/ 1 w 21"/>
                <a:gd name="T15" fmla="*/ 1 h 108"/>
                <a:gd name="T16" fmla="*/ 1 w 21"/>
                <a:gd name="T17" fmla="*/ 0 h 108"/>
                <a:gd name="T18" fmla="*/ 1 w 21"/>
                <a:gd name="T19" fmla="*/ 0 h 108"/>
                <a:gd name="T20" fmla="*/ 1 w 21"/>
                <a:gd name="T21" fmla="*/ 0 h 108"/>
                <a:gd name="T22" fmla="*/ 1 w 21"/>
                <a:gd name="T23" fmla="*/ 1 h 108"/>
                <a:gd name="T24" fmla="*/ 1 w 21"/>
                <a:gd name="T25" fmla="*/ 1 h 108"/>
                <a:gd name="T26" fmla="*/ 1 w 21"/>
                <a:gd name="T27" fmla="*/ 1 h 108"/>
                <a:gd name="T28" fmla="*/ 1 w 21"/>
                <a:gd name="T29" fmla="*/ 1 h 108"/>
                <a:gd name="T30" fmla="*/ 1 w 21"/>
                <a:gd name="T31" fmla="*/ 1 h 108"/>
                <a:gd name="T32" fmla="*/ 1 w 21"/>
                <a:gd name="T33" fmla="*/ 1 h 108"/>
                <a:gd name="T34" fmla="*/ 1 w 21"/>
                <a:gd name="T35" fmla="*/ 1 h 108"/>
                <a:gd name="T36" fmla="*/ 1 w 21"/>
                <a:gd name="T37" fmla="*/ 1 h 108"/>
                <a:gd name="T38" fmla="*/ 1 w 21"/>
                <a:gd name="T39" fmla="*/ 1 h 108"/>
                <a:gd name="T40" fmla="*/ 1 w 21"/>
                <a:gd name="T41" fmla="*/ 1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"/>
                <a:gd name="T64" fmla="*/ 0 h 108"/>
                <a:gd name="T65" fmla="*/ 21 w 21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" h="108">
                  <a:moveTo>
                    <a:pt x="6" y="108"/>
                  </a:moveTo>
                  <a:lnTo>
                    <a:pt x="0" y="91"/>
                  </a:lnTo>
                  <a:lnTo>
                    <a:pt x="0" y="77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2" y="25"/>
                  </a:lnTo>
                  <a:lnTo>
                    <a:pt x="4" y="11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0" y="11"/>
                  </a:lnTo>
                  <a:lnTo>
                    <a:pt x="20" y="25"/>
                  </a:lnTo>
                  <a:lnTo>
                    <a:pt x="20" y="38"/>
                  </a:lnTo>
                  <a:lnTo>
                    <a:pt x="20" y="54"/>
                  </a:lnTo>
                  <a:lnTo>
                    <a:pt x="20" y="66"/>
                  </a:lnTo>
                  <a:lnTo>
                    <a:pt x="20" y="81"/>
                  </a:lnTo>
                  <a:lnTo>
                    <a:pt x="20" y="93"/>
                  </a:lnTo>
                  <a:lnTo>
                    <a:pt x="20" y="108"/>
                  </a:lnTo>
                  <a:lnTo>
                    <a:pt x="12" y="108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7" name="Freeform 67"/>
            <p:cNvSpPr>
              <a:spLocks/>
            </p:cNvSpPr>
            <p:nvPr/>
          </p:nvSpPr>
          <p:spPr bwMode="auto">
            <a:xfrm>
              <a:off x="2327" y="2900"/>
              <a:ext cx="10" cy="58"/>
            </a:xfrm>
            <a:custGeom>
              <a:avLst/>
              <a:gdLst>
                <a:gd name="T0" fmla="*/ 0 w 21"/>
                <a:gd name="T1" fmla="*/ 1 h 114"/>
                <a:gd name="T2" fmla="*/ 0 w 21"/>
                <a:gd name="T3" fmla="*/ 1 h 114"/>
                <a:gd name="T4" fmla="*/ 0 w 21"/>
                <a:gd name="T5" fmla="*/ 1 h 114"/>
                <a:gd name="T6" fmla="*/ 0 w 21"/>
                <a:gd name="T7" fmla="*/ 1 h 114"/>
                <a:gd name="T8" fmla="*/ 0 w 21"/>
                <a:gd name="T9" fmla="*/ 1 h 114"/>
                <a:gd name="T10" fmla="*/ 0 w 21"/>
                <a:gd name="T11" fmla="*/ 1 h 114"/>
                <a:gd name="T12" fmla="*/ 0 w 21"/>
                <a:gd name="T13" fmla="*/ 1 h 114"/>
                <a:gd name="T14" fmla="*/ 0 w 21"/>
                <a:gd name="T15" fmla="*/ 1 h 114"/>
                <a:gd name="T16" fmla="*/ 0 w 21"/>
                <a:gd name="T17" fmla="*/ 0 h 114"/>
                <a:gd name="T18" fmla="*/ 0 w 21"/>
                <a:gd name="T19" fmla="*/ 0 h 114"/>
                <a:gd name="T20" fmla="*/ 0 w 21"/>
                <a:gd name="T21" fmla="*/ 1 h 114"/>
                <a:gd name="T22" fmla="*/ 0 w 21"/>
                <a:gd name="T23" fmla="*/ 1 h 114"/>
                <a:gd name="T24" fmla="*/ 0 w 21"/>
                <a:gd name="T25" fmla="*/ 1 h 114"/>
                <a:gd name="T26" fmla="*/ 0 w 21"/>
                <a:gd name="T27" fmla="*/ 1 h 114"/>
                <a:gd name="T28" fmla="*/ 0 w 21"/>
                <a:gd name="T29" fmla="*/ 1 h 114"/>
                <a:gd name="T30" fmla="*/ 0 w 21"/>
                <a:gd name="T31" fmla="*/ 1 h 114"/>
                <a:gd name="T32" fmla="*/ 0 w 21"/>
                <a:gd name="T33" fmla="*/ 1 h 114"/>
                <a:gd name="T34" fmla="*/ 0 w 21"/>
                <a:gd name="T35" fmla="*/ 1 h 114"/>
                <a:gd name="T36" fmla="*/ 0 w 21"/>
                <a:gd name="T37" fmla="*/ 1 h 114"/>
                <a:gd name="T38" fmla="*/ 0 w 21"/>
                <a:gd name="T39" fmla="*/ 1 h 11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"/>
                <a:gd name="T61" fmla="*/ 0 h 114"/>
                <a:gd name="T62" fmla="*/ 21 w 21"/>
                <a:gd name="T63" fmla="*/ 114 h 11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" h="114">
                  <a:moveTo>
                    <a:pt x="16" y="114"/>
                  </a:moveTo>
                  <a:lnTo>
                    <a:pt x="6" y="107"/>
                  </a:lnTo>
                  <a:lnTo>
                    <a:pt x="2" y="95"/>
                  </a:lnTo>
                  <a:lnTo>
                    <a:pt x="0" y="78"/>
                  </a:lnTo>
                  <a:lnTo>
                    <a:pt x="0" y="60"/>
                  </a:lnTo>
                  <a:lnTo>
                    <a:pt x="0" y="39"/>
                  </a:lnTo>
                  <a:lnTo>
                    <a:pt x="4" y="21"/>
                  </a:lnTo>
                  <a:lnTo>
                    <a:pt x="6" y="8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1" y="8"/>
                  </a:lnTo>
                  <a:lnTo>
                    <a:pt x="21" y="15"/>
                  </a:lnTo>
                  <a:lnTo>
                    <a:pt x="21" y="23"/>
                  </a:lnTo>
                  <a:lnTo>
                    <a:pt x="21" y="37"/>
                  </a:lnTo>
                  <a:lnTo>
                    <a:pt x="21" y="48"/>
                  </a:lnTo>
                  <a:lnTo>
                    <a:pt x="21" y="66"/>
                  </a:lnTo>
                  <a:lnTo>
                    <a:pt x="21" y="85"/>
                  </a:lnTo>
                  <a:lnTo>
                    <a:pt x="21" y="110"/>
                  </a:lnTo>
                  <a:lnTo>
                    <a:pt x="16" y="114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8" name="Freeform 68"/>
            <p:cNvSpPr>
              <a:spLocks/>
            </p:cNvSpPr>
            <p:nvPr/>
          </p:nvSpPr>
          <p:spPr bwMode="auto">
            <a:xfrm>
              <a:off x="2316" y="2900"/>
              <a:ext cx="9" cy="55"/>
            </a:xfrm>
            <a:custGeom>
              <a:avLst/>
              <a:gdLst>
                <a:gd name="T0" fmla="*/ 1 w 17"/>
                <a:gd name="T1" fmla="*/ 1 h 109"/>
                <a:gd name="T2" fmla="*/ 1 w 17"/>
                <a:gd name="T3" fmla="*/ 1 h 109"/>
                <a:gd name="T4" fmla="*/ 0 w 17"/>
                <a:gd name="T5" fmla="*/ 1 h 109"/>
                <a:gd name="T6" fmla="*/ 0 w 17"/>
                <a:gd name="T7" fmla="*/ 1 h 109"/>
                <a:gd name="T8" fmla="*/ 0 w 17"/>
                <a:gd name="T9" fmla="*/ 1 h 109"/>
                <a:gd name="T10" fmla="*/ 0 w 17"/>
                <a:gd name="T11" fmla="*/ 1 h 109"/>
                <a:gd name="T12" fmla="*/ 0 w 17"/>
                <a:gd name="T13" fmla="*/ 1 h 109"/>
                <a:gd name="T14" fmla="*/ 0 w 17"/>
                <a:gd name="T15" fmla="*/ 1 h 109"/>
                <a:gd name="T16" fmla="*/ 0 w 17"/>
                <a:gd name="T17" fmla="*/ 1 h 109"/>
                <a:gd name="T18" fmla="*/ 1 w 17"/>
                <a:gd name="T19" fmla="*/ 1 h 109"/>
                <a:gd name="T20" fmla="*/ 1 w 17"/>
                <a:gd name="T21" fmla="*/ 0 h 109"/>
                <a:gd name="T22" fmla="*/ 1 w 17"/>
                <a:gd name="T23" fmla="*/ 0 h 109"/>
                <a:gd name="T24" fmla="*/ 1 w 17"/>
                <a:gd name="T25" fmla="*/ 0 h 109"/>
                <a:gd name="T26" fmla="*/ 1 w 17"/>
                <a:gd name="T27" fmla="*/ 1 h 109"/>
                <a:gd name="T28" fmla="*/ 1 w 17"/>
                <a:gd name="T29" fmla="*/ 1 h 109"/>
                <a:gd name="T30" fmla="*/ 1 w 17"/>
                <a:gd name="T31" fmla="*/ 1 h 109"/>
                <a:gd name="T32" fmla="*/ 1 w 17"/>
                <a:gd name="T33" fmla="*/ 1 h 109"/>
                <a:gd name="T34" fmla="*/ 1 w 17"/>
                <a:gd name="T35" fmla="*/ 1 h 109"/>
                <a:gd name="T36" fmla="*/ 1 w 17"/>
                <a:gd name="T37" fmla="*/ 1 h 10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"/>
                <a:gd name="T58" fmla="*/ 0 h 109"/>
                <a:gd name="T59" fmla="*/ 17 w 17"/>
                <a:gd name="T60" fmla="*/ 109 h 10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" h="109">
                  <a:moveTo>
                    <a:pt x="11" y="109"/>
                  </a:moveTo>
                  <a:lnTo>
                    <a:pt x="6" y="107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0" y="25"/>
                  </a:lnTo>
                  <a:lnTo>
                    <a:pt x="2" y="12"/>
                  </a:lnTo>
                  <a:lnTo>
                    <a:pt x="4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15" y="35"/>
                  </a:lnTo>
                  <a:lnTo>
                    <a:pt x="13" y="62"/>
                  </a:lnTo>
                  <a:lnTo>
                    <a:pt x="13" y="81"/>
                  </a:lnTo>
                  <a:lnTo>
                    <a:pt x="13" y="95"/>
                  </a:lnTo>
                  <a:lnTo>
                    <a:pt x="11" y="107"/>
                  </a:lnTo>
                  <a:lnTo>
                    <a:pt x="11" y="109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29" name="Freeform 69"/>
            <p:cNvSpPr>
              <a:spLocks/>
            </p:cNvSpPr>
            <p:nvPr/>
          </p:nvSpPr>
          <p:spPr bwMode="auto">
            <a:xfrm>
              <a:off x="2273" y="2893"/>
              <a:ext cx="42" cy="60"/>
            </a:xfrm>
            <a:custGeom>
              <a:avLst/>
              <a:gdLst>
                <a:gd name="T0" fmla="*/ 1 w 84"/>
                <a:gd name="T1" fmla="*/ 0 h 121"/>
                <a:gd name="T2" fmla="*/ 1 w 84"/>
                <a:gd name="T3" fmla="*/ 0 h 121"/>
                <a:gd name="T4" fmla="*/ 1 w 84"/>
                <a:gd name="T5" fmla="*/ 0 h 121"/>
                <a:gd name="T6" fmla="*/ 1 w 84"/>
                <a:gd name="T7" fmla="*/ 0 h 121"/>
                <a:gd name="T8" fmla="*/ 1 w 84"/>
                <a:gd name="T9" fmla="*/ 0 h 121"/>
                <a:gd name="T10" fmla="*/ 1 w 84"/>
                <a:gd name="T11" fmla="*/ 0 h 121"/>
                <a:gd name="T12" fmla="*/ 1 w 84"/>
                <a:gd name="T13" fmla="*/ 0 h 121"/>
                <a:gd name="T14" fmla="*/ 1 w 84"/>
                <a:gd name="T15" fmla="*/ 0 h 121"/>
                <a:gd name="T16" fmla="*/ 1 w 84"/>
                <a:gd name="T17" fmla="*/ 0 h 121"/>
                <a:gd name="T18" fmla="*/ 1 w 84"/>
                <a:gd name="T19" fmla="*/ 0 h 121"/>
                <a:gd name="T20" fmla="*/ 1 w 84"/>
                <a:gd name="T21" fmla="*/ 0 h 121"/>
                <a:gd name="T22" fmla="*/ 1 w 84"/>
                <a:gd name="T23" fmla="*/ 0 h 121"/>
                <a:gd name="T24" fmla="*/ 1 w 84"/>
                <a:gd name="T25" fmla="*/ 0 h 121"/>
                <a:gd name="T26" fmla="*/ 1 w 84"/>
                <a:gd name="T27" fmla="*/ 0 h 121"/>
                <a:gd name="T28" fmla="*/ 1 w 84"/>
                <a:gd name="T29" fmla="*/ 0 h 121"/>
                <a:gd name="T30" fmla="*/ 1 w 84"/>
                <a:gd name="T31" fmla="*/ 0 h 121"/>
                <a:gd name="T32" fmla="*/ 1 w 84"/>
                <a:gd name="T33" fmla="*/ 0 h 121"/>
                <a:gd name="T34" fmla="*/ 1 w 84"/>
                <a:gd name="T35" fmla="*/ 0 h 121"/>
                <a:gd name="T36" fmla="*/ 1 w 84"/>
                <a:gd name="T37" fmla="*/ 0 h 121"/>
                <a:gd name="T38" fmla="*/ 1 w 84"/>
                <a:gd name="T39" fmla="*/ 0 h 121"/>
                <a:gd name="T40" fmla="*/ 1 w 84"/>
                <a:gd name="T41" fmla="*/ 0 h 121"/>
                <a:gd name="T42" fmla="*/ 1 w 84"/>
                <a:gd name="T43" fmla="*/ 0 h 121"/>
                <a:gd name="T44" fmla="*/ 1 w 84"/>
                <a:gd name="T45" fmla="*/ 0 h 121"/>
                <a:gd name="T46" fmla="*/ 1 w 84"/>
                <a:gd name="T47" fmla="*/ 0 h 121"/>
                <a:gd name="T48" fmla="*/ 1 w 84"/>
                <a:gd name="T49" fmla="*/ 0 h 121"/>
                <a:gd name="T50" fmla="*/ 1 w 84"/>
                <a:gd name="T51" fmla="*/ 0 h 121"/>
                <a:gd name="T52" fmla="*/ 1 w 84"/>
                <a:gd name="T53" fmla="*/ 0 h 121"/>
                <a:gd name="T54" fmla="*/ 1 w 84"/>
                <a:gd name="T55" fmla="*/ 0 h 121"/>
                <a:gd name="T56" fmla="*/ 1 w 84"/>
                <a:gd name="T57" fmla="*/ 0 h 121"/>
                <a:gd name="T58" fmla="*/ 1 w 84"/>
                <a:gd name="T59" fmla="*/ 0 h 121"/>
                <a:gd name="T60" fmla="*/ 1 w 84"/>
                <a:gd name="T61" fmla="*/ 0 h 121"/>
                <a:gd name="T62" fmla="*/ 1 w 84"/>
                <a:gd name="T63" fmla="*/ 0 h 121"/>
                <a:gd name="T64" fmla="*/ 1 w 84"/>
                <a:gd name="T65" fmla="*/ 0 h 121"/>
                <a:gd name="T66" fmla="*/ 1 w 84"/>
                <a:gd name="T67" fmla="*/ 0 h 121"/>
                <a:gd name="T68" fmla="*/ 1 w 84"/>
                <a:gd name="T69" fmla="*/ 0 h 121"/>
                <a:gd name="T70" fmla="*/ 1 w 84"/>
                <a:gd name="T71" fmla="*/ 0 h 121"/>
                <a:gd name="T72" fmla="*/ 1 w 84"/>
                <a:gd name="T73" fmla="*/ 0 h 121"/>
                <a:gd name="T74" fmla="*/ 1 w 84"/>
                <a:gd name="T75" fmla="*/ 0 h 121"/>
                <a:gd name="T76" fmla="*/ 1 w 84"/>
                <a:gd name="T77" fmla="*/ 0 h 121"/>
                <a:gd name="T78" fmla="*/ 1 w 84"/>
                <a:gd name="T79" fmla="*/ 0 h 121"/>
                <a:gd name="T80" fmla="*/ 1 w 84"/>
                <a:gd name="T81" fmla="*/ 0 h 121"/>
                <a:gd name="T82" fmla="*/ 1 w 84"/>
                <a:gd name="T83" fmla="*/ 0 h 121"/>
                <a:gd name="T84" fmla="*/ 0 w 84"/>
                <a:gd name="T85" fmla="*/ 0 h 121"/>
                <a:gd name="T86" fmla="*/ 0 w 84"/>
                <a:gd name="T87" fmla="*/ 0 h 121"/>
                <a:gd name="T88" fmla="*/ 0 w 84"/>
                <a:gd name="T89" fmla="*/ 0 h 121"/>
                <a:gd name="T90" fmla="*/ 1 w 84"/>
                <a:gd name="T91" fmla="*/ 0 h 121"/>
                <a:gd name="T92" fmla="*/ 1 w 84"/>
                <a:gd name="T93" fmla="*/ 0 h 121"/>
                <a:gd name="T94" fmla="*/ 1 w 84"/>
                <a:gd name="T95" fmla="*/ 0 h 121"/>
                <a:gd name="T96" fmla="*/ 1 w 84"/>
                <a:gd name="T97" fmla="*/ 0 h 121"/>
                <a:gd name="T98" fmla="*/ 1 w 84"/>
                <a:gd name="T99" fmla="*/ 0 h 121"/>
                <a:gd name="T100" fmla="*/ 1 w 84"/>
                <a:gd name="T101" fmla="*/ 0 h 121"/>
                <a:gd name="T102" fmla="*/ 1 w 84"/>
                <a:gd name="T103" fmla="*/ 0 h 121"/>
                <a:gd name="T104" fmla="*/ 1 w 84"/>
                <a:gd name="T105" fmla="*/ 0 h 121"/>
                <a:gd name="T106" fmla="*/ 1 w 84"/>
                <a:gd name="T107" fmla="*/ 0 h 121"/>
                <a:gd name="T108" fmla="*/ 1 w 84"/>
                <a:gd name="T109" fmla="*/ 0 h 121"/>
                <a:gd name="T110" fmla="*/ 1 w 84"/>
                <a:gd name="T111" fmla="*/ 0 h 121"/>
                <a:gd name="T112" fmla="*/ 1 w 84"/>
                <a:gd name="T113" fmla="*/ 0 h 121"/>
                <a:gd name="T114" fmla="*/ 1 w 84"/>
                <a:gd name="T115" fmla="*/ 0 h 121"/>
                <a:gd name="T116" fmla="*/ 1 w 84"/>
                <a:gd name="T117" fmla="*/ 0 h 121"/>
                <a:gd name="T118" fmla="*/ 1 w 84"/>
                <a:gd name="T119" fmla="*/ 0 h 121"/>
                <a:gd name="T120" fmla="*/ 1 w 84"/>
                <a:gd name="T121" fmla="*/ 0 h 121"/>
                <a:gd name="T122" fmla="*/ 1 w 84"/>
                <a:gd name="T123" fmla="*/ 0 h 1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4"/>
                <a:gd name="T187" fmla="*/ 0 h 121"/>
                <a:gd name="T188" fmla="*/ 84 w 84"/>
                <a:gd name="T189" fmla="*/ 121 h 1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4" h="121">
                  <a:moveTo>
                    <a:pt x="64" y="121"/>
                  </a:moveTo>
                  <a:lnTo>
                    <a:pt x="59" y="109"/>
                  </a:lnTo>
                  <a:lnTo>
                    <a:pt x="57" y="97"/>
                  </a:lnTo>
                  <a:lnTo>
                    <a:pt x="55" y="82"/>
                  </a:lnTo>
                  <a:lnTo>
                    <a:pt x="55" y="68"/>
                  </a:lnTo>
                  <a:lnTo>
                    <a:pt x="55" y="51"/>
                  </a:lnTo>
                  <a:lnTo>
                    <a:pt x="55" y="37"/>
                  </a:lnTo>
                  <a:lnTo>
                    <a:pt x="55" y="24"/>
                  </a:lnTo>
                  <a:lnTo>
                    <a:pt x="57" y="18"/>
                  </a:lnTo>
                  <a:lnTo>
                    <a:pt x="53" y="18"/>
                  </a:lnTo>
                  <a:lnTo>
                    <a:pt x="51" y="22"/>
                  </a:lnTo>
                  <a:lnTo>
                    <a:pt x="49" y="31"/>
                  </a:lnTo>
                  <a:lnTo>
                    <a:pt x="49" y="43"/>
                  </a:lnTo>
                  <a:lnTo>
                    <a:pt x="47" y="55"/>
                  </a:lnTo>
                  <a:lnTo>
                    <a:pt x="47" y="66"/>
                  </a:lnTo>
                  <a:lnTo>
                    <a:pt x="45" y="78"/>
                  </a:lnTo>
                  <a:lnTo>
                    <a:pt x="45" y="90"/>
                  </a:lnTo>
                  <a:lnTo>
                    <a:pt x="45" y="101"/>
                  </a:lnTo>
                  <a:lnTo>
                    <a:pt x="45" y="115"/>
                  </a:lnTo>
                  <a:lnTo>
                    <a:pt x="41" y="115"/>
                  </a:lnTo>
                  <a:lnTo>
                    <a:pt x="31" y="113"/>
                  </a:lnTo>
                  <a:lnTo>
                    <a:pt x="28" y="97"/>
                  </a:lnTo>
                  <a:lnTo>
                    <a:pt x="26" y="84"/>
                  </a:lnTo>
                  <a:lnTo>
                    <a:pt x="26" y="72"/>
                  </a:lnTo>
                  <a:lnTo>
                    <a:pt x="26" y="61"/>
                  </a:lnTo>
                  <a:lnTo>
                    <a:pt x="24" y="47"/>
                  </a:lnTo>
                  <a:lnTo>
                    <a:pt x="24" y="35"/>
                  </a:lnTo>
                  <a:lnTo>
                    <a:pt x="24" y="24"/>
                  </a:lnTo>
                  <a:lnTo>
                    <a:pt x="26" y="14"/>
                  </a:lnTo>
                  <a:lnTo>
                    <a:pt x="24" y="10"/>
                  </a:lnTo>
                  <a:lnTo>
                    <a:pt x="20" y="18"/>
                  </a:lnTo>
                  <a:lnTo>
                    <a:pt x="18" y="30"/>
                  </a:lnTo>
                  <a:lnTo>
                    <a:pt x="18" y="41"/>
                  </a:lnTo>
                  <a:lnTo>
                    <a:pt x="18" y="57"/>
                  </a:lnTo>
                  <a:lnTo>
                    <a:pt x="16" y="68"/>
                  </a:lnTo>
                  <a:lnTo>
                    <a:pt x="16" y="84"/>
                  </a:lnTo>
                  <a:lnTo>
                    <a:pt x="16" y="95"/>
                  </a:lnTo>
                  <a:lnTo>
                    <a:pt x="18" y="109"/>
                  </a:lnTo>
                  <a:lnTo>
                    <a:pt x="14" y="111"/>
                  </a:lnTo>
                  <a:lnTo>
                    <a:pt x="12" y="113"/>
                  </a:lnTo>
                  <a:lnTo>
                    <a:pt x="4" y="99"/>
                  </a:lnTo>
                  <a:lnTo>
                    <a:pt x="2" y="88"/>
                  </a:lnTo>
                  <a:lnTo>
                    <a:pt x="0" y="72"/>
                  </a:lnTo>
                  <a:lnTo>
                    <a:pt x="0" y="57"/>
                  </a:lnTo>
                  <a:lnTo>
                    <a:pt x="0" y="39"/>
                  </a:lnTo>
                  <a:lnTo>
                    <a:pt x="2" y="26"/>
                  </a:lnTo>
                  <a:lnTo>
                    <a:pt x="4" y="10"/>
                  </a:lnTo>
                  <a:lnTo>
                    <a:pt x="6" y="0"/>
                  </a:lnTo>
                  <a:lnTo>
                    <a:pt x="24" y="2"/>
                  </a:lnTo>
                  <a:lnTo>
                    <a:pt x="45" y="4"/>
                  </a:lnTo>
                  <a:lnTo>
                    <a:pt x="62" y="6"/>
                  </a:lnTo>
                  <a:lnTo>
                    <a:pt x="84" y="10"/>
                  </a:lnTo>
                  <a:lnTo>
                    <a:pt x="78" y="22"/>
                  </a:lnTo>
                  <a:lnTo>
                    <a:pt x="76" y="33"/>
                  </a:lnTo>
                  <a:lnTo>
                    <a:pt x="76" y="47"/>
                  </a:lnTo>
                  <a:lnTo>
                    <a:pt x="76" y="61"/>
                  </a:lnTo>
                  <a:lnTo>
                    <a:pt x="74" y="72"/>
                  </a:lnTo>
                  <a:lnTo>
                    <a:pt x="74" y="88"/>
                  </a:lnTo>
                  <a:lnTo>
                    <a:pt x="74" y="101"/>
                  </a:lnTo>
                  <a:lnTo>
                    <a:pt x="76" y="117"/>
                  </a:lnTo>
                  <a:lnTo>
                    <a:pt x="68" y="117"/>
                  </a:lnTo>
                  <a:lnTo>
                    <a:pt x="64" y="121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0" name="Freeform 70"/>
            <p:cNvSpPr>
              <a:spLocks/>
            </p:cNvSpPr>
            <p:nvPr/>
          </p:nvSpPr>
          <p:spPr bwMode="auto">
            <a:xfrm>
              <a:off x="2263" y="2893"/>
              <a:ext cx="9" cy="53"/>
            </a:xfrm>
            <a:custGeom>
              <a:avLst/>
              <a:gdLst>
                <a:gd name="T0" fmla="*/ 0 w 19"/>
                <a:gd name="T1" fmla="*/ 0 h 107"/>
                <a:gd name="T2" fmla="*/ 0 w 19"/>
                <a:gd name="T3" fmla="*/ 0 h 107"/>
                <a:gd name="T4" fmla="*/ 0 w 19"/>
                <a:gd name="T5" fmla="*/ 0 h 107"/>
                <a:gd name="T6" fmla="*/ 0 w 19"/>
                <a:gd name="T7" fmla="*/ 0 h 107"/>
                <a:gd name="T8" fmla="*/ 0 w 19"/>
                <a:gd name="T9" fmla="*/ 0 h 107"/>
                <a:gd name="T10" fmla="*/ 0 w 19"/>
                <a:gd name="T11" fmla="*/ 0 h 107"/>
                <a:gd name="T12" fmla="*/ 0 w 19"/>
                <a:gd name="T13" fmla="*/ 0 h 107"/>
                <a:gd name="T14" fmla="*/ 0 w 19"/>
                <a:gd name="T15" fmla="*/ 0 h 107"/>
                <a:gd name="T16" fmla="*/ 0 w 19"/>
                <a:gd name="T17" fmla="*/ 0 h 107"/>
                <a:gd name="T18" fmla="*/ 0 w 19"/>
                <a:gd name="T19" fmla="*/ 0 h 107"/>
                <a:gd name="T20" fmla="*/ 0 w 19"/>
                <a:gd name="T21" fmla="*/ 0 h 107"/>
                <a:gd name="T22" fmla="*/ 0 w 19"/>
                <a:gd name="T23" fmla="*/ 0 h 107"/>
                <a:gd name="T24" fmla="*/ 0 w 19"/>
                <a:gd name="T25" fmla="*/ 0 h 107"/>
                <a:gd name="T26" fmla="*/ 0 w 19"/>
                <a:gd name="T27" fmla="*/ 0 h 107"/>
                <a:gd name="T28" fmla="*/ 0 w 19"/>
                <a:gd name="T29" fmla="*/ 0 h 107"/>
                <a:gd name="T30" fmla="*/ 0 w 19"/>
                <a:gd name="T31" fmla="*/ 0 h 107"/>
                <a:gd name="T32" fmla="*/ 0 w 19"/>
                <a:gd name="T33" fmla="*/ 0 h 107"/>
                <a:gd name="T34" fmla="*/ 0 w 19"/>
                <a:gd name="T35" fmla="*/ 0 h 107"/>
                <a:gd name="T36" fmla="*/ 0 w 19"/>
                <a:gd name="T37" fmla="*/ 0 h 107"/>
                <a:gd name="T38" fmla="*/ 0 w 19"/>
                <a:gd name="T39" fmla="*/ 0 h 107"/>
                <a:gd name="T40" fmla="*/ 0 w 19"/>
                <a:gd name="T41" fmla="*/ 0 h 1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107"/>
                <a:gd name="T65" fmla="*/ 19 w 19"/>
                <a:gd name="T66" fmla="*/ 107 h 10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107">
                  <a:moveTo>
                    <a:pt x="6" y="107"/>
                  </a:moveTo>
                  <a:lnTo>
                    <a:pt x="2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0" y="45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18" y="12"/>
                  </a:lnTo>
                  <a:lnTo>
                    <a:pt x="16" y="26"/>
                  </a:lnTo>
                  <a:lnTo>
                    <a:pt x="16" y="39"/>
                  </a:lnTo>
                  <a:lnTo>
                    <a:pt x="16" y="53"/>
                  </a:lnTo>
                  <a:lnTo>
                    <a:pt x="16" y="64"/>
                  </a:lnTo>
                  <a:lnTo>
                    <a:pt x="16" y="80"/>
                  </a:lnTo>
                  <a:lnTo>
                    <a:pt x="16" y="92"/>
                  </a:lnTo>
                  <a:lnTo>
                    <a:pt x="16" y="107"/>
                  </a:lnTo>
                  <a:lnTo>
                    <a:pt x="10" y="107"/>
                  </a:lnTo>
                  <a:lnTo>
                    <a:pt x="6" y="107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1" name="Freeform 71"/>
            <p:cNvSpPr>
              <a:spLocks/>
            </p:cNvSpPr>
            <p:nvPr/>
          </p:nvSpPr>
          <p:spPr bwMode="auto">
            <a:xfrm>
              <a:off x="2252" y="2891"/>
              <a:ext cx="8" cy="52"/>
            </a:xfrm>
            <a:custGeom>
              <a:avLst/>
              <a:gdLst>
                <a:gd name="T0" fmla="*/ 1 w 15"/>
                <a:gd name="T1" fmla="*/ 1 h 104"/>
                <a:gd name="T2" fmla="*/ 1 w 15"/>
                <a:gd name="T3" fmla="*/ 1 h 104"/>
                <a:gd name="T4" fmla="*/ 1 w 15"/>
                <a:gd name="T5" fmla="*/ 1 h 104"/>
                <a:gd name="T6" fmla="*/ 1 w 15"/>
                <a:gd name="T7" fmla="*/ 1 h 104"/>
                <a:gd name="T8" fmla="*/ 1 w 15"/>
                <a:gd name="T9" fmla="*/ 1 h 104"/>
                <a:gd name="T10" fmla="*/ 1 w 15"/>
                <a:gd name="T11" fmla="*/ 1 h 104"/>
                <a:gd name="T12" fmla="*/ 0 w 15"/>
                <a:gd name="T13" fmla="*/ 1 h 104"/>
                <a:gd name="T14" fmla="*/ 0 w 15"/>
                <a:gd name="T15" fmla="*/ 1 h 104"/>
                <a:gd name="T16" fmla="*/ 0 w 15"/>
                <a:gd name="T17" fmla="*/ 0 h 104"/>
                <a:gd name="T18" fmla="*/ 1 w 15"/>
                <a:gd name="T19" fmla="*/ 0 h 104"/>
                <a:gd name="T20" fmla="*/ 1 w 15"/>
                <a:gd name="T21" fmla="*/ 0 h 104"/>
                <a:gd name="T22" fmla="*/ 1 w 15"/>
                <a:gd name="T23" fmla="*/ 1 h 104"/>
                <a:gd name="T24" fmla="*/ 1 w 15"/>
                <a:gd name="T25" fmla="*/ 1 h 104"/>
                <a:gd name="T26" fmla="*/ 1 w 15"/>
                <a:gd name="T27" fmla="*/ 1 h 104"/>
                <a:gd name="T28" fmla="*/ 1 w 15"/>
                <a:gd name="T29" fmla="*/ 1 h 104"/>
                <a:gd name="T30" fmla="*/ 1 w 15"/>
                <a:gd name="T31" fmla="*/ 1 h 104"/>
                <a:gd name="T32" fmla="*/ 1 w 15"/>
                <a:gd name="T33" fmla="*/ 1 h 104"/>
                <a:gd name="T34" fmla="*/ 1 w 15"/>
                <a:gd name="T35" fmla="*/ 1 h 104"/>
                <a:gd name="T36" fmla="*/ 1 w 15"/>
                <a:gd name="T37" fmla="*/ 1 h 104"/>
                <a:gd name="T38" fmla="*/ 1 w 15"/>
                <a:gd name="T39" fmla="*/ 1 h 104"/>
                <a:gd name="T40" fmla="*/ 1 w 15"/>
                <a:gd name="T41" fmla="*/ 1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"/>
                <a:gd name="T64" fmla="*/ 0 h 104"/>
                <a:gd name="T65" fmla="*/ 15 w 15"/>
                <a:gd name="T66" fmla="*/ 104 h 10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" h="104">
                  <a:moveTo>
                    <a:pt x="9" y="104"/>
                  </a:moveTo>
                  <a:lnTo>
                    <a:pt x="7" y="98"/>
                  </a:lnTo>
                  <a:lnTo>
                    <a:pt x="6" y="91"/>
                  </a:lnTo>
                  <a:lnTo>
                    <a:pt x="4" y="79"/>
                  </a:lnTo>
                  <a:lnTo>
                    <a:pt x="4" y="65"/>
                  </a:lnTo>
                  <a:lnTo>
                    <a:pt x="2" y="48"/>
                  </a:lnTo>
                  <a:lnTo>
                    <a:pt x="0" y="31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" y="0"/>
                  </a:lnTo>
                  <a:lnTo>
                    <a:pt x="15" y="0"/>
                  </a:lnTo>
                  <a:lnTo>
                    <a:pt x="15" y="21"/>
                  </a:lnTo>
                  <a:lnTo>
                    <a:pt x="15" y="38"/>
                  </a:lnTo>
                  <a:lnTo>
                    <a:pt x="15" y="50"/>
                  </a:lnTo>
                  <a:lnTo>
                    <a:pt x="15" y="62"/>
                  </a:lnTo>
                  <a:lnTo>
                    <a:pt x="15" y="69"/>
                  </a:lnTo>
                  <a:lnTo>
                    <a:pt x="15" y="79"/>
                  </a:lnTo>
                  <a:lnTo>
                    <a:pt x="15" y="89"/>
                  </a:lnTo>
                  <a:lnTo>
                    <a:pt x="15" y="102"/>
                  </a:lnTo>
                  <a:lnTo>
                    <a:pt x="11" y="102"/>
                  </a:lnTo>
                  <a:lnTo>
                    <a:pt x="9" y="104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2" name="Freeform 72"/>
            <p:cNvSpPr>
              <a:spLocks/>
            </p:cNvSpPr>
            <p:nvPr/>
          </p:nvSpPr>
          <p:spPr bwMode="auto">
            <a:xfrm>
              <a:off x="2240" y="2888"/>
              <a:ext cx="10" cy="53"/>
            </a:xfrm>
            <a:custGeom>
              <a:avLst/>
              <a:gdLst>
                <a:gd name="T0" fmla="*/ 1 w 20"/>
                <a:gd name="T1" fmla="*/ 1 h 106"/>
                <a:gd name="T2" fmla="*/ 1 w 20"/>
                <a:gd name="T3" fmla="*/ 1 h 106"/>
                <a:gd name="T4" fmla="*/ 1 w 20"/>
                <a:gd name="T5" fmla="*/ 1 h 106"/>
                <a:gd name="T6" fmla="*/ 1 w 20"/>
                <a:gd name="T7" fmla="*/ 1 h 106"/>
                <a:gd name="T8" fmla="*/ 1 w 20"/>
                <a:gd name="T9" fmla="*/ 1 h 106"/>
                <a:gd name="T10" fmla="*/ 0 w 20"/>
                <a:gd name="T11" fmla="*/ 1 h 106"/>
                <a:gd name="T12" fmla="*/ 0 w 20"/>
                <a:gd name="T13" fmla="*/ 1 h 106"/>
                <a:gd name="T14" fmla="*/ 0 w 20"/>
                <a:gd name="T15" fmla="*/ 1 h 106"/>
                <a:gd name="T16" fmla="*/ 0 w 20"/>
                <a:gd name="T17" fmla="*/ 1 h 106"/>
                <a:gd name="T18" fmla="*/ 0 w 20"/>
                <a:gd name="T19" fmla="*/ 1 h 106"/>
                <a:gd name="T20" fmla="*/ 0 w 20"/>
                <a:gd name="T21" fmla="*/ 0 h 106"/>
                <a:gd name="T22" fmla="*/ 1 w 20"/>
                <a:gd name="T23" fmla="*/ 0 h 106"/>
                <a:gd name="T24" fmla="*/ 1 w 20"/>
                <a:gd name="T25" fmla="*/ 1 h 106"/>
                <a:gd name="T26" fmla="*/ 1 w 20"/>
                <a:gd name="T27" fmla="*/ 1 h 106"/>
                <a:gd name="T28" fmla="*/ 1 w 20"/>
                <a:gd name="T29" fmla="*/ 1 h 106"/>
                <a:gd name="T30" fmla="*/ 1 w 20"/>
                <a:gd name="T31" fmla="*/ 1 h 106"/>
                <a:gd name="T32" fmla="*/ 1 w 20"/>
                <a:gd name="T33" fmla="*/ 1 h 106"/>
                <a:gd name="T34" fmla="*/ 1 w 20"/>
                <a:gd name="T35" fmla="*/ 1 h 106"/>
                <a:gd name="T36" fmla="*/ 1 w 20"/>
                <a:gd name="T37" fmla="*/ 1 h 106"/>
                <a:gd name="T38" fmla="*/ 1 w 20"/>
                <a:gd name="T39" fmla="*/ 1 h 106"/>
                <a:gd name="T40" fmla="*/ 1 w 20"/>
                <a:gd name="T41" fmla="*/ 1 h 106"/>
                <a:gd name="T42" fmla="*/ 1 w 20"/>
                <a:gd name="T43" fmla="*/ 1 h 106"/>
                <a:gd name="T44" fmla="*/ 1 w 20"/>
                <a:gd name="T45" fmla="*/ 1 h 10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"/>
                <a:gd name="T70" fmla="*/ 0 h 106"/>
                <a:gd name="T71" fmla="*/ 20 w 20"/>
                <a:gd name="T72" fmla="*/ 106 h 10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" h="106">
                  <a:moveTo>
                    <a:pt x="14" y="106"/>
                  </a:moveTo>
                  <a:lnTo>
                    <a:pt x="8" y="103"/>
                  </a:lnTo>
                  <a:lnTo>
                    <a:pt x="6" y="101"/>
                  </a:lnTo>
                  <a:lnTo>
                    <a:pt x="4" y="87"/>
                  </a:lnTo>
                  <a:lnTo>
                    <a:pt x="2" y="73"/>
                  </a:lnTo>
                  <a:lnTo>
                    <a:pt x="0" y="62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2"/>
                  </a:lnTo>
                  <a:lnTo>
                    <a:pt x="16" y="13"/>
                  </a:lnTo>
                  <a:lnTo>
                    <a:pt x="16" y="25"/>
                  </a:lnTo>
                  <a:lnTo>
                    <a:pt x="16" y="33"/>
                  </a:lnTo>
                  <a:lnTo>
                    <a:pt x="16" y="44"/>
                  </a:lnTo>
                  <a:lnTo>
                    <a:pt x="16" y="52"/>
                  </a:lnTo>
                  <a:lnTo>
                    <a:pt x="16" y="66"/>
                  </a:lnTo>
                  <a:lnTo>
                    <a:pt x="18" y="81"/>
                  </a:lnTo>
                  <a:lnTo>
                    <a:pt x="20" y="103"/>
                  </a:lnTo>
                  <a:lnTo>
                    <a:pt x="16" y="104"/>
                  </a:lnTo>
                  <a:lnTo>
                    <a:pt x="14" y="106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3" name="Freeform 73"/>
            <p:cNvSpPr>
              <a:spLocks/>
            </p:cNvSpPr>
            <p:nvPr/>
          </p:nvSpPr>
          <p:spPr bwMode="auto">
            <a:xfrm>
              <a:off x="2229" y="2885"/>
              <a:ext cx="7" cy="51"/>
            </a:xfrm>
            <a:custGeom>
              <a:avLst/>
              <a:gdLst>
                <a:gd name="T0" fmla="*/ 0 w 16"/>
                <a:gd name="T1" fmla="*/ 0 h 103"/>
                <a:gd name="T2" fmla="*/ 0 w 16"/>
                <a:gd name="T3" fmla="*/ 0 h 103"/>
                <a:gd name="T4" fmla="*/ 0 w 16"/>
                <a:gd name="T5" fmla="*/ 0 h 103"/>
                <a:gd name="T6" fmla="*/ 0 w 16"/>
                <a:gd name="T7" fmla="*/ 0 h 103"/>
                <a:gd name="T8" fmla="*/ 0 w 16"/>
                <a:gd name="T9" fmla="*/ 0 h 103"/>
                <a:gd name="T10" fmla="*/ 0 w 16"/>
                <a:gd name="T11" fmla="*/ 0 h 103"/>
                <a:gd name="T12" fmla="*/ 0 w 16"/>
                <a:gd name="T13" fmla="*/ 0 h 103"/>
                <a:gd name="T14" fmla="*/ 0 w 16"/>
                <a:gd name="T15" fmla="*/ 0 h 103"/>
                <a:gd name="T16" fmla="*/ 0 w 16"/>
                <a:gd name="T17" fmla="*/ 0 h 103"/>
                <a:gd name="T18" fmla="*/ 0 w 16"/>
                <a:gd name="T19" fmla="*/ 0 h 103"/>
                <a:gd name="T20" fmla="*/ 0 w 16"/>
                <a:gd name="T21" fmla="*/ 0 h 103"/>
                <a:gd name="T22" fmla="*/ 0 w 16"/>
                <a:gd name="T23" fmla="*/ 0 h 103"/>
                <a:gd name="T24" fmla="*/ 0 w 16"/>
                <a:gd name="T25" fmla="*/ 0 h 103"/>
                <a:gd name="T26" fmla="*/ 0 w 16"/>
                <a:gd name="T27" fmla="*/ 0 h 103"/>
                <a:gd name="T28" fmla="*/ 0 w 16"/>
                <a:gd name="T29" fmla="*/ 0 h 103"/>
                <a:gd name="T30" fmla="*/ 0 w 16"/>
                <a:gd name="T31" fmla="*/ 0 h 103"/>
                <a:gd name="T32" fmla="*/ 0 w 16"/>
                <a:gd name="T33" fmla="*/ 0 h 103"/>
                <a:gd name="T34" fmla="*/ 0 w 16"/>
                <a:gd name="T35" fmla="*/ 0 h 103"/>
                <a:gd name="T36" fmla="*/ 0 w 16"/>
                <a:gd name="T37" fmla="*/ 0 h 1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103"/>
                <a:gd name="T59" fmla="*/ 16 w 16"/>
                <a:gd name="T60" fmla="*/ 103 h 1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103">
                  <a:moveTo>
                    <a:pt x="10" y="103"/>
                  </a:moveTo>
                  <a:lnTo>
                    <a:pt x="6" y="89"/>
                  </a:lnTo>
                  <a:lnTo>
                    <a:pt x="4" y="74"/>
                  </a:lnTo>
                  <a:lnTo>
                    <a:pt x="2" y="62"/>
                  </a:lnTo>
                  <a:lnTo>
                    <a:pt x="2" y="46"/>
                  </a:lnTo>
                  <a:lnTo>
                    <a:pt x="0" y="25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14" y="12"/>
                  </a:lnTo>
                  <a:lnTo>
                    <a:pt x="14" y="23"/>
                  </a:lnTo>
                  <a:lnTo>
                    <a:pt x="14" y="35"/>
                  </a:lnTo>
                  <a:lnTo>
                    <a:pt x="14" y="48"/>
                  </a:lnTo>
                  <a:lnTo>
                    <a:pt x="14" y="60"/>
                  </a:lnTo>
                  <a:lnTo>
                    <a:pt x="14" y="74"/>
                  </a:lnTo>
                  <a:lnTo>
                    <a:pt x="14" y="87"/>
                  </a:lnTo>
                  <a:lnTo>
                    <a:pt x="16" y="103"/>
                  </a:lnTo>
                  <a:lnTo>
                    <a:pt x="12" y="103"/>
                  </a:lnTo>
                  <a:lnTo>
                    <a:pt x="10" y="103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4" name="Freeform 74"/>
            <p:cNvSpPr>
              <a:spLocks/>
            </p:cNvSpPr>
            <p:nvPr/>
          </p:nvSpPr>
          <p:spPr bwMode="auto">
            <a:xfrm>
              <a:off x="2218" y="2885"/>
              <a:ext cx="9" cy="47"/>
            </a:xfrm>
            <a:custGeom>
              <a:avLst/>
              <a:gdLst>
                <a:gd name="T0" fmla="*/ 0 w 17"/>
                <a:gd name="T1" fmla="*/ 0 h 95"/>
                <a:gd name="T2" fmla="*/ 0 w 17"/>
                <a:gd name="T3" fmla="*/ 0 h 95"/>
                <a:gd name="T4" fmla="*/ 0 w 17"/>
                <a:gd name="T5" fmla="*/ 0 h 95"/>
                <a:gd name="T6" fmla="*/ 0 w 17"/>
                <a:gd name="T7" fmla="*/ 0 h 95"/>
                <a:gd name="T8" fmla="*/ 0 w 17"/>
                <a:gd name="T9" fmla="*/ 0 h 95"/>
                <a:gd name="T10" fmla="*/ 0 w 17"/>
                <a:gd name="T11" fmla="*/ 0 h 95"/>
                <a:gd name="T12" fmla="*/ 0 w 17"/>
                <a:gd name="T13" fmla="*/ 0 h 95"/>
                <a:gd name="T14" fmla="*/ 0 w 17"/>
                <a:gd name="T15" fmla="*/ 0 h 95"/>
                <a:gd name="T16" fmla="*/ 1 w 17"/>
                <a:gd name="T17" fmla="*/ 0 h 95"/>
                <a:gd name="T18" fmla="*/ 1 w 17"/>
                <a:gd name="T19" fmla="*/ 0 h 95"/>
                <a:gd name="T20" fmla="*/ 1 w 17"/>
                <a:gd name="T21" fmla="*/ 0 h 95"/>
                <a:gd name="T22" fmla="*/ 1 w 17"/>
                <a:gd name="T23" fmla="*/ 0 h 95"/>
                <a:gd name="T24" fmla="*/ 1 w 17"/>
                <a:gd name="T25" fmla="*/ 0 h 95"/>
                <a:gd name="T26" fmla="*/ 1 w 17"/>
                <a:gd name="T27" fmla="*/ 0 h 95"/>
                <a:gd name="T28" fmla="*/ 1 w 17"/>
                <a:gd name="T29" fmla="*/ 0 h 95"/>
                <a:gd name="T30" fmla="*/ 1 w 17"/>
                <a:gd name="T31" fmla="*/ 0 h 95"/>
                <a:gd name="T32" fmla="*/ 1 w 17"/>
                <a:gd name="T33" fmla="*/ 0 h 95"/>
                <a:gd name="T34" fmla="*/ 1 w 17"/>
                <a:gd name="T35" fmla="*/ 0 h 95"/>
                <a:gd name="T36" fmla="*/ 1 w 17"/>
                <a:gd name="T37" fmla="*/ 0 h 95"/>
                <a:gd name="T38" fmla="*/ 1 w 17"/>
                <a:gd name="T39" fmla="*/ 0 h 95"/>
                <a:gd name="T40" fmla="*/ 0 w 17"/>
                <a:gd name="T41" fmla="*/ 0 h 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"/>
                <a:gd name="T64" fmla="*/ 0 h 95"/>
                <a:gd name="T65" fmla="*/ 17 w 17"/>
                <a:gd name="T66" fmla="*/ 95 h 9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" h="95">
                  <a:moveTo>
                    <a:pt x="0" y="95"/>
                  </a:moveTo>
                  <a:lnTo>
                    <a:pt x="0" y="81"/>
                  </a:lnTo>
                  <a:lnTo>
                    <a:pt x="0" y="70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1"/>
                  </a:lnTo>
                  <a:lnTo>
                    <a:pt x="0" y="31"/>
                  </a:lnTo>
                  <a:lnTo>
                    <a:pt x="0" y="17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3" y="10"/>
                  </a:lnTo>
                  <a:lnTo>
                    <a:pt x="13" y="21"/>
                  </a:lnTo>
                  <a:lnTo>
                    <a:pt x="13" y="33"/>
                  </a:lnTo>
                  <a:lnTo>
                    <a:pt x="15" y="45"/>
                  </a:lnTo>
                  <a:lnTo>
                    <a:pt x="15" y="54"/>
                  </a:lnTo>
                  <a:lnTo>
                    <a:pt x="15" y="66"/>
                  </a:lnTo>
                  <a:lnTo>
                    <a:pt x="15" y="77"/>
                  </a:lnTo>
                  <a:lnTo>
                    <a:pt x="17" y="91"/>
                  </a:lnTo>
                  <a:lnTo>
                    <a:pt x="8" y="9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5" name="Freeform 75"/>
            <p:cNvSpPr>
              <a:spLocks/>
            </p:cNvSpPr>
            <p:nvPr/>
          </p:nvSpPr>
          <p:spPr bwMode="auto">
            <a:xfrm>
              <a:off x="2825" y="2822"/>
              <a:ext cx="25" cy="103"/>
            </a:xfrm>
            <a:custGeom>
              <a:avLst/>
              <a:gdLst>
                <a:gd name="T0" fmla="*/ 1 w 50"/>
                <a:gd name="T1" fmla="*/ 1 h 205"/>
                <a:gd name="T2" fmla="*/ 1 w 50"/>
                <a:gd name="T3" fmla="*/ 1 h 205"/>
                <a:gd name="T4" fmla="*/ 1 w 50"/>
                <a:gd name="T5" fmla="*/ 1 h 205"/>
                <a:gd name="T6" fmla="*/ 1 w 50"/>
                <a:gd name="T7" fmla="*/ 1 h 205"/>
                <a:gd name="T8" fmla="*/ 1 w 50"/>
                <a:gd name="T9" fmla="*/ 1 h 205"/>
                <a:gd name="T10" fmla="*/ 0 w 50"/>
                <a:gd name="T11" fmla="*/ 1 h 205"/>
                <a:gd name="T12" fmla="*/ 0 w 50"/>
                <a:gd name="T13" fmla="*/ 1 h 205"/>
                <a:gd name="T14" fmla="*/ 0 w 50"/>
                <a:gd name="T15" fmla="*/ 1 h 205"/>
                <a:gd name="T16" fmla="*/ 0 w 50"/>
                <a:gd name="T17" fmla="*/ 1 h 205"/>
                <a:gd name="T18" fmla="*/ 1 w 50"/>
                <a:gd name="T19" fmla="*/ 0 h 205"/>
                <a:gd name="T20" fmla="*/ 1 w 50"/>
                <a:gd name="T21" fmla="*/ 0 h 205"/>
                <a:gd name="T22" fmla="*/ 1 w 50"/>
                <a:gd name="T23" fmla="*/ 1 h 205"/>
                <a:gd name="T24" fmla="*/ 1 w 50"/>
                <a:gd name="T25" fmla="*/ 1 h 205"/>
                <a:gd name="T26" fmla="*/ 1 w 50"/>
                <a:gd name="T27" fmla="*/ 1 h 205"/>
                <a:gd name="T28" fmla="*/ 1 w 50"/>
                <a:gd name="T29" fmla="*/ 1 h 205"/>
                <a:gd name="T30" fmla="*/ 1 w 50"/>
                <a:gd name="T31" fmla="*/ 1 h 205"/>
                <a:gd name="T32" fmla="*/ 1 w 50"/>
                <a:gd name="T33" fmla="*/ 1 h 205"/>
                <a:gd name="T34" fmla="*/ 1 w 50"/>
                <a:gd name="T35" fmla="*/ 1 h 205"/>
                <a:gd name="T36" fmla="*/ 1 w 50"/>
                <a:gd name="T37" fmla="*/ 1 h 205"/>
                <a:gd name="T38" fmla="*/ 1 w 50"/>
                <a:gd name="T39" fmla="*/ 1 h 205"/>
                <a:gd name="T40" fmla="*/ 1 w 50"/>
                <a:gd name="T41" fmla="*/ 1 h 20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05"/>
                <a:gd name="T65" fmla="*/ 50 w 50"/>
                <a:gd name="T66" fmla="*/ 205 h 20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05">
                  <a:moveTo>
                    <a:pt x="41" y="205"/>
                  </a:moveTo>
                  <a:lnTo>
                    <a:pt x="27" y="186"/>
                  </a:lnTo>
                  <a:lnTo>
                    <a:pt x="17" y="163"/>
                  </a:lnTo>
                  <a:lnTo>
                    <a:pt x="10" y="136"/>
                  </a:lnTo>
                  <a:lnTo>
                    <a:pt x="6" y="110"/>
                  </a:lnTo>
                  <a:lnTo>
                    <a:pt x="0" y="81"/>
                  </a:lnTo>
                  <a:lnTo>
                    <a:pt x="0" y="52"/>
                  </a:lnTo>
                  <a:lnTo>
                    <a:pt x="0" y="27"/>
                  </a:lnTo>
                  <a:lnTo>
                    <a:pt x="0" y="6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7" y="10"/>
                  </a:lnTo>
                  <a:lnTo>
                    <a:pt x="31" y="31"/>
                  </a:lnTo>
                  <a:lnTo>
                    <a:pt x="35" y="56"/>
                  </a:lnTo>
                  <a:lnTo>
                    <a:pt x="41" y="89"/>
                  </a:lnTo>
                  <a:lnTo>
                    <a:pt x="43" y="120"/>
                  </a:lnTo>
                  <a:lnTo>
                    <a:pt x="45" y="151"/>
                  </a:lnTo>
                  <a:lnTo>
                    <a:pt x="46" y="176"/>
                  </a:lnTo>
                  <a:lnTo>
                    <a:pt x="50" y="198"/>
                  </a:lnTo>
                  <a:lnTo>
                    <a:pt x="43" y="205"/>
                  </a:lnTo>
                  <a:lnTo>
                    <a:pt x="41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6" name="Freeform 76"/>
            <p:cNvSpPr>
              <a:spLocks/>
            </p:cNvSpPr>
            <p:nvPr/>
          </p:nvSpPr>
          <p:spPr bwMode="auto">
            <a:xfrm>
              <a:off x="2208" y="2883"/>
              <a:ext cx="6" cy="37"/>
            </a:xfrm>
            <a:custGeom>
              <a:avLst/>
              <a:gdLst>
                <a:gd name="T0" fmla="*/ 1 w 12"/>
                <a:gd name="T1" fmla="*/ 1 h 74"/>
                <a:gd name="T2" fmla="*/ 1 w 12"/>
                <a:gd name="T3" fmla="*/ 1 h 74"/>
                <a:gd name="T4" fmla="*/ 1 w 12"/>
                <a:gd name="T5" fmla="*/ 1 h 74"/>
                <a:gd name="T6" fmla="*/ 0 w 12"/>
                <a:gd name="T7" fmla="*/ 1 h 74"/>
                <a:gd name="T8" fmla="*/ 0 w 12"/>
                <a:gd name="T9" fmla="*/ 0 h 74"/>
                <a:gd name="T10" fmla="*/ 1 w 12"/>
                <a:gd name="T11" fmla="*/ 0 h 74"/>
                <a:gd name="T12" fmla="*/ 1 w 12"/>
                <a:gd name="T13" fmla="*/ 0 h 74"/>
                <a:gd name="T14" fmla="*/ 1 w 12"/>
                <a:gd name="T15" fmla="*/ 1 h 74"/>
                <a:gd name="T16" fmla="*/ 1 w 12"/>
                <a:gd name="T17" fmla="*/ 1 h 74"/>
                <a:gd name="T18" fmla="*/ 1 w 12"/>
                <a:gd name="T19" fmla="*/ 1 h 74"/>
                <a:gd name="T20" fmla="*/ 1 w 12"/>
                <a:gd name="T21" fmla="*/ 1 h 74"/>
                <a:gd name="T22" fmla="*/ 1 w 12"/>
                <a:gd name="T23" fmla="*/ 1 h 74"/>
                <a:gd name="T24" fmla="*/ 1 w 12"/>
                <a:gd name="T25" fmla="*/ 1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74"/>
                <a:gd name="T41" fmla="*/ 12 w 12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74">
                  <a:moveTo>
                    <a:pt x="6" y="74"/>
                  </a:moveTo>
                  <a:lnTo>
                    <a:pt x="2" y="54"/>
                  </a:lnTo>
                  <a:lnTo>
                    <a:pt x="2" y="37"/>
                  </a:lnTo>
                  <a:lnTo>
                    <a:pt x="0" y="18"/>
                  </a:lnTo>
                  <a:lnTo>
                    <a:pt x="0" y="0"/>
                  </a:lnTo>
                  <a:lnTo>
                    <a:pt x="4" y="0"/>
                  </a:lnTo>
                  <a:lnTo>
                    <a:pt x="12" y="0"/>
                  </a:lnTo>
                  <a:lnTo>
                    <a:pt x="8" y="18"/>
                  </a:lnTo>
                  <a:lnTo>
                    <a:pt x="8" y="35"/>
                  </a:lnTo>
                  <a:lnTo>
                    <a:pt x="8" y="52"/>
                  </a:lnTo>
                  <a:lnTo>
                    <a:pt x="8" y="70"/>
                  </a:lnTo>
                  <a:lnTo>
                    <a:pt x="6" y="70"/>
                  </a:lnTo>
                  <a:lnTo>
                    <a:pt x="6" y="74"/>
                  </a:lnTo>
                  <a:close/>
                </a:path>
              </a:pathLst>
            </a:custGeom>
            <a:solidFill>
              <a:srgbClr val="3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7" name="Freeform 77"/>
            <p:cNvSpPr>
              <a:spLocks/>
            </p:cNvSpPr>
            <p:nvPr/>
          </p:nvSpPr>
          <p:spPr bwMode="auto">
            <a:xfrm>
              <a:off x="2723" y="2611"/>
              <a:ext cx="110" cy="306"/>
            </a:xfrm>
            <a:custGeom>
              <a:avLst/>
              <a:gdLst>
                <a:gd name="T0" fmla="*/ 1 w 219"/>
                <a:gd name="T1" fmla="*/ 1 h 613"/>
                <a:gd name="T2" fmla="*/ 0 w 219"/>
                <a:gd name="T3" fmla="*/ 1 h 613"/>
                <a:gd name="T4" fmla="*/ 1 w 219"/>
                <a:gd name="T5" fmla="*/ 0 h 613"/>
                <a:gd name="T6" fmla="*/ 1 w 219"/>
                <a:gd name="T7" fmla="*/ 0 h 613"/>
                <a:gd name="T8" fmla="*/ 1 w 219"/>
                <a:gd name="T9" fmla="*/ 0 h 613"/>
                <a:gd name="T10" fmla="*/ 1 w 219"/>
                <a:gd name="T11" fmla="*/ 0 h 613"/>
                <a:gd name="T12" fmla="*/ 1 w 219"/>
                <a:gd name="T13" fmla="*/ 0 h 613"/>
                <a:gd name="T14" fmla="*/ 1 w 219"/>
                <a:gd name="T15" fmla="*/ 0 h 613"/>
                <a:gd name="T16" fmla="*/ 1 w 219"/>
                <a:gd name="T17" fmla="*/ 0 h 613"/>
                <a:gd name="T18" fmla="*/ 1 w 219"/>
                <a:gd name="T19" fmla="*/ 0 h 613"/>
                <a:gd name="T20" fmla="*/ 1 w 219"/>
                <a:gd name="T21" fmla="*/ 0 h 613"/>
                <a:gd name="T22" fmla="*/ 1 w 219"/>
                <a:gd name="T23" fmla="*/ 0 h 613"/>
                <a:gd name="T24" fmla="*/ 1 w 219"/>
                <a:gd name="T25" fmla="*/ 0 h 613"/>
                <a:gd name="T26" fmla="*/ 1 w 219"/>
                <a:gd name="T27" fmla="*/ 0 h 613"/>
                <a:gd name="T28" fmla="*/ 1 w 219"/>
                <a:gd name="T29" fmla="*/ 0 h 613"/>
                <a:gd name="T30" fmla="*/ 1 w 219"/>
                <a:gd name="T31" fmla="*/ 0 h 613"/>
                <a:gd name="T32" fmla="*/ 1 w 219"/>
                <a:gd name="T33" fmla="*/ 0 h 613"/>
                <a:gd name="T34" fmla="*/ 1 w 219"/>
                <a:gd name="T35" fmla="*/ 1 h 613"/>
                <a:gd name="T36" fmla="*/ 1 w 219"/>
                <a:gd name="T37" fmla="*/ 1 h 613"/>
                <a:gd name="T38" fmla="*/ 1 w 219"/>
                <a:gd name="T39" fmla="*/ 1 h 613"/>
                <a:gd name="T40" fmla="*/ 1 w 219"/>
                <a:gd name="T41" fmla="*/ 1 h 61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19"/>
                <a:gd name="T64" fmla="*/ 0 h 613"/>
                <a:gd name="T65" fmla="*/ 219 w 219"/>
                <a:gd name="T66" fmla="*/ 613 h 61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19" h="613">
                  <a:moveTo>
                    <a:pt x="16" y="613"/>
                  </a:moveTo>
                  <a:lnTo>
                    <a:pt x="0" y="559"/>
                  </a:lnTo>
                  <a:lnTo>
                    <a:pt x="10" y="483"/>
                  </a:lnTo>
                  <a:lnTo>
                    <a:pt x="35" y="392"/>
                  </a:lnTo>
                  <a:lnTo>
                    <a:pt x="72" y="295"/>
                  </a:lnTo>
                  <a:lnTo>
                    <a:pt x="113" y="196"/>
                  </a:lnTo>
                  <a:lnTo>
                    <a:pt x="155" y="111"/>
                  </a:lnTo>
                  <a:lnTo>
                    <a:pt x="192" y="41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19" y="10"/>
                  </a:lnTo>
                  <a:lnTo>
                    <a:pt x="185" y="80"/>
                  </a:lnTo>
                  <a:lnTo>
                    <a:pt x="150" y="151"/>
                  </a:lnTo>
                  <a:lnTo>
                    <a:pt x="117" y="223"/>
                  </a:lnTo>
                  <a:lnTo>
                    <a:pt x="89" y="295"/>
                  </a:lnTo>
                  <a:lnTo>
                    <a:pt x="64" y="367"/>
                  </a:lnTo>
                  <a:lnTo>
                    <a:pt x="47" y="442"/>
                  </a:lnTo>
                  <a:lnTo>
                    <a:pt x="35" y="520"/>
                  </a:lnTo>
                  <a:lnTo>
                    <a:pt x="31" y="605"/>
                  </a:lnTo>
                  <a:lnTo>
                    <a:pt x="24" y="609"/>
                  </a:lnTo>
                  <a:lnTo>
                    <a:pt x="16" y="6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8" name="Freeform 78"/>
            <p:cNvSpPr>
              <a:spLocks/>
            </p:cNvSpPr>
            <p:nvPr/>
          </p:nvSpPr>
          <p:spPr bwMode="auto">
            <a:xfrm>
              <a:off x="2070" y="2868"/>
              <a:ext cx="24" cy="25"/>
            </a:xfrm>
            <a:custGeom>
              <a:avLst/>
              <a:gdLst>
                <a:gd name="T0" fmla="*/ 0 w 49"/>
                <a:gd name="T1" fmla="*/ 1 h 50"/>
                <a:gd name="T2" fmla="*/ 0 w 49"/>
                <a:gd name="T3" fmla="*/ 1 h 50"/>
                <a:gd name="T4" fmla="*/ 0 w 49"/>
                <a:gd name="T5" fmla="*/ 1 h 50"/>
                <a:gd name="T6" fmla="*/ 0 w 49"/>
                <a:gd name="T7" fmla="*/ 1 h 50"/>
                <a:gd name="T8" fmla="*/ 0 w 49"/>
                <a:gd name="T9" fmla="*/ 1 h 50"/>
                <a:gd name="T10" fmla="*/ 0 w 49"/>
                <a:gd name="T11" fmla="*/ 1 h 50"/>
                <a:gd name="T12" fmla="*/ 0 w 49"/>
                <a:gd name="T13" fmla="*/ 1 h 50"/>
                <a:gd name="T14" fmla="*/ 0 w 49"/>
                <a:gd name="T15" fmla="*/ 1 h 50"/>
                <a:gd name="T16" fmla="*/ 0 w 49"/>
                <a:gd name="T17" fmla="*/ 0 h 50"/>
                <a:gd name="T18" fmla="*/ 0 w 49"/>
                <a:gd name="T19" fmla="*/ 0 h 50"/>
                <a:gd name="T20" fmla="*/ 0 w 49"/>
                <a:gd name="T21" fmla="*/ 0 h 50"/>
                <a:gd name="T22" fmla="*/ 0 w 49"/>
                <a:gd name="T23" fmla="*/ 1 h 50"/>
                <a:gd name="T24" fmla="*/ 0 w 49"/>
                <a:gd name="T25" fmla="*/ 1 h 50"/>
                <a:gd name="T26" fmla="*/ 0 w 49"/>
                <a:gd name="T27" fmla="*/ 1 h 50"/>
                <a:gd name="T28" fmla="*/ 0 w 49"/>
                <a:gd name="T29" fmla="*/ 1 h 50"/>
                <a:gd name="T30" fmla="*/ 0 w 49"/>
                <a:gd name="T31" fmla="*/ 1 h 50"/>
                <a:gd name="T32" fmla="*/ 0 w 49"/>
                <a:gd name="T33" fmla="*/ 1 h 50"/>
                <a:gd name="T34" fmla="*/ 0 w 49"/>
                <a:gd name="T35" fmla="*/ 1 h 50"/>
                <a:gd name="T36" fmla="*/ 0 w 49"/>
                <a:gd name="T37" fmla="*/ 1 h 50"/>
                <a:gd name="T38" fmla="*/ 0 w 49"/>
                <a:gd name="T39" fmla="*/ 1 h 50"/>
                <a:gd name="T40" fmla="*/ 0 w 49"/>
                <a:gd name="T41" fmla="*/ 1 h 50"/>
                <a:gd name="T42" fmla="*/ 0 w 49"/>
                <a:gd name="T43" fmla="*/ 1 h 50"/>
                <a:gd name="T44" fmla="*/ 0 w 49"/>
                <a:gd name="T45" fmla="*/ 1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50"/>
                <a:gd name="T71" fmla="*/ 49 w 49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50">
                  <a:moveTo>
                    <a:pt x="0" y="50"/>
                  </a:moveTo>
                  <a:lnTo>
                    <a:pt x="4" y="41"/>
                  </a:lnTo>
                  <a:lnTo>
                    <a:pt x="10" y="35"/>
                  </a:lnTo>
                  <a:lnTo>
                    <a:pt x="21" y="31"/>
                  </a:lnTo>
                  <a:lnTo>
                    <a:pt x="27" y="29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1" y="12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47" y="2"/>
                  </a:lnTo>
                  <a:lnTo>
                    <a:pt x="47" y="8"/>
                  </a:lnTo>
                  <a:lnTo>
                    <a:pt x="45" y="12"/>
                  </a:lnTo>
                  <a:lnTo>
                    <a:pt x="45" y="17"/>
                  </a:lnTo>
                  <a:lnTo>
                    <a:pt x="45" y="25"/>
                  </a:lnTo>
                  <a:lnTo>
                    <a:pt x="45" y="39"/>
                  </a:lnTo>
                  <a:lnTo>
                    <a:pt x="37" y="39"/>
                  </a:lnTo>
                  <a:lnTo>
                    <a:pt x="29" y="43"/>
                  </a:lnTo>
                  <a:lnTo>
                    <a:pt x="23" y="43"/>
                  </a:lnTo>
                  <a:lnTo>
                    <a:pt x="18" y="47"/>
                  </a:lnTo>
                  <a:lnTo>
                    <a:pt x="10" y="47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39" name="Freeform 79"/>
            <p:cNvSpPr>
              <a:spLocks/>
            </p:cNvSpPr>
            <p:nvPr/>
          </p:nvSpPr>
          <p:spPr bwMode="auto">
            <a:xfrm>
              <a:off x="2063" y="2870"/>
              <a:ext cx="11" cy="15"/>
            </a:xfrm>
            <a:custGeom>
              <a:avLst/>
              <a:gdLst>
                <a:gd name="T0" fmla="*/ 0 w 23"/>
                <a:gd name="T1" fmla="*/ 1 h 29"/>
                <a:gd name="T2" fmla="*/ 0 w 23"/>
                <a:gd name="T3" fmla="*/ 1 h 29"/>
                <a:gd name="T4" fmla="*/ 0 w 23"/>
                <a:gd name="T5" fmla="*/ 1 h 29"/>
                <a:gd name="T6" fmla="*/ 0 w 23"/>
                <a:gd name="T7" fmla="*/ 1 h 29"/>
                <a:gd name="T8" fmla="*/ 0 w 23"/>
                <a:gd name="T9" fmla="*/ 1 h 29"/>
                <a:gd name="T10" fmla="*/ 0 w 23"/>
                <a:gd name="T11" fmla="*/ 0 h 29"/>
                <a:gd name="T12" fmla="*/ 0 w 23"/>
                <a:gd name="T13" fmla="*/ 0 h 29"/>
                <a:gd name="T14" fmla="*/ 0 w 23"/>
                <a:gd name="T15" fmla="*/ 1 h 29"/>
                <a:gd name="T16" fmla="*/ 0 w 23"/>
                <a:gd name="T17" fmla="*/ 1 h 29"/>
                <a:gd name="T18" fmla="*/ 0 w 23"/>
                <a:gd name="T19" fmla="*/ 1 h 29"/>
                <a:gd name="T20" fmla="*/ 0 w 23"/>
                <a:gd name="T21" fmla="*/ 1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9"/>
                <a:gd name="T35" fmla="*/ 23 w 23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9">
                  <a:moveTo>
                    <a:pt x="0" y="29"/>
                  </a:moveTo>
                  <a:lnTo>
                    <a:pt x="0" y="21"/>
                  </a:lnTo>
                  <a:lnTo>
                    <a:pt x="0" y="11"/>
                  </a:lnTo>
                  <a:lnTo>
                    <a:pt x="5" y="4"/>
                  </a:lnTo>
                  <a:lnTo>
                    <a:pt x="9" y="2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21" y="8"/>
                  </a:lnTo>
                  <a:lnTo>
                    <a:pt x="15" y="19"/>
                  </a:lnTo>
                  <a:lnTo>
                    <a:pt x="5" y="2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0" name="Freeform 80"/>
            <p:cNvSpPr>
              <a:spLocks/>
            </p:cNvSpPr>
            <p:nvPr/>
          </p:nvSpPr>
          <p:spPr bwMode="auto">
            <a:xfrm>
              <a:off x="2101" y="2879"/>
              <a:ext cx="7" cy="5"/>
            </a:xfrm>
            <a:custGeom>
              <a:avLst/>
              <a:gdLst>
                <a:gd name="T0" fmla="*/ 0 w 16"/>
                <a:gd name="T1" fmla="*/ 1 h 10"/>
                <a:gd name="T2" fmla="*/ 0 w 16"/>
                <a:gd name="T3" fmla="*/ 1 h 10"/>
                <a:gd name="T4" fmla="*/ 0 w 16"/>
                <a:gd name="T5" fmla="*/ 0 h 10"/>
                <a:gd name="T6" fmla="*/ 0 w 16"/>
                <a:gd name="T7" fmla="*/ 0 h 10"/>
                <a:gd name="T8" fmla="*/ 0 w 16"/>
                <a:gd name="T9" fmla="*/ 0 h 10"/>
                <a:gd name="T10" fmla="*/ 0 w 16"/>
                <a:gd name="T11" fmla="*/ 1 h 10"/>
                <a:gd name="T12" fmla="*/ 0 w 16"/>
                <a:gd name="T13" fmla="*/ 1 h 10"/>
                <a:gd name="T14" fmla="*/ 0 w 16"/>
                <a:gd name="T15" fmla="*/ 1 h 10"/>
                <a:gd name="T16" fmla="*/ 0 w 16"/>
                <a:gd name="T17" fmla="*/ 1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0"/>
                <a:gd name="T29" fmla="*/ 16 w 16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0">
                  <a:moveTo>
                    <a:pt x="0" y="10"/>
                  </a:moveTo>
                  <a:lnTo>
                    <a:pt x="2" y="4"/>
                  </a:lnTo>
                  <a:lnTo>
                    <a:pt x="4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6" y="10"/>
                  </a:lnTo>
                  <a:lnTo>
                    <a:pt x="8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1" name="Freeform 81"/>
            <p:cNvSpPr>
              <a:spLocks/>
            </p:cNvSpPr>
            <p:nvPr/>
          </p:nvSpPr>
          <p:spPr bwMode="auto">
            <a:xfrm>
              <a:off x="2111" y="2868"/>
              <a:ext cx="12" cy="15"/>
            </a:xfrm>
            <a:custGeom>
              <a:avLst/>
              <a:gdLst>
                <a:gd name="T0" fmla="*/ 0 w 23"/>
                <a:gd name="T1" fmla="*/ 1 h 29"/>
                <a:gd name="T2" fmla="*/ 0 w 23"/>
                <a:gd name="T3" fmla="*/ 1 h 29"/>
                <a:gd name="T4" fmla="*/ 0 w 23"/>
                <a:gd name="T5" fmla="*/ 1 h 29"/>
                <a:gd name="T6" fmla="*/ 1 w 23"/>
                <a:gd name="T7" fmla="*/ 0 h 29"/>
                <a:gd name="T8" fmla="*/ 1 w 23"/>
                <a:gd name="T9" fmla="*/ 0 h 29"/>
                <a:gd name="T10" fmla="*/ 1 w 23"/>
                <a:gd name="T11" fmla="*/ 1 h 29"/>
                <a:gd name="T12" fmla="*/ 1 w 23"/>
                <a:gd name="T13" fmla="*/ 1 h 29"/>
                <a:gd name="T14" fmla="*/ 1 w 23"/>
                <a:gd name="T15" fmla="*/ 1 h 29"/>
                <a:gd name="T16" fmla="*/ 0 w 23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29"/>
                <a:gd name="T29" fmla="*/ 23 w 23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29">
                  <a:moveTo>
                    <a:pt x="0" y="29"/>
                  </a:moveTo>
                  <a:lnTo>
                    <a:pt x="0" y="17"/>
                  </a:lnTo>
                  <a:lnTo>
                    <a:pt x="0" y="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1" y="12"/>
                  </a:lnTo>
                  <a:lnTo>
                    <a:pt x="19" y="19"/>
                  </a:lnTo>
                  <a:lnTo>
                    <a:pt x="11" y="23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2" name="Freeform 82"/>
            <p:cNvSpPr>
              <a:spLocks/>
            </p:cNvSpPr>
            <p:nvPr/>
          </p:nvSpPr>
          <p:spPr bwMode="auto">
            <a:xfrm>
              <a:off x="2098" y="2859"/>
              <a:ext cx="6" cy="14"/>
            </a:xfrm>
            <a:custGeom>
              <a:avLst/>
              <a:gdLst>
                <a:gd name="T0" fmla="*/ 1 w 12"/>
                <a:gd name="T1" fmla="*/ 0 h 29"/>
                <a:gd name="T2" fmla="*/ 1 w 12"/>
                <a:gd name="T3" fmla="*/ 0 h 29"/>
                <a:gd name="T4" fmla="*/ 1 w 12"/>
                <a:gd name="T5" fmla="*/ 0 h 29"/>
                <a:gd name="T6" fmla="*/ 0 w 12"/>
                <a:gd name="T7" fmla="*/ 0 h 29"/>
                <a:gd name="T8" fmla="*/ 0 w 12"/>
                <a:gd name="T9" fmla="*/ 0 h 29"/>
                <a:gd name="T10" fmla="*/ 1 w 12"/>
                <a:gd name="T11" fmla="*/ 0 h 29"/>
                <a:gd name="T12" fmla="*/ 1 w 12"/>
                <a:gd name="T13" fmla="*/ 0 h 29"/>
                <a:gd name="T14" fmla="*/ 1 w 12"/>
                <a:gd name="T15" fmla="*/ 0 h 29"/>
                <a:gd name="T16" fmla="*/ 1 w 12"/>
                <a:gd name="T17" fmla="*/ 0 h 29"/>
                <a:gd name="T18" fmla="*/ 1 w 12"/>
                <a:gd name="T19" fmla="*/ 0 h 29"/>
                <a:gd name="T20" fmla="*/ 1 w 12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29"/>
                <a:gd name="T35" fmla="*/ 12 w 12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29">
                  <a:moveTo>
                    <a:pt x="4" y="27"/>
                  </a:moveTo>
                  <a:lnTo>
                    <a:pt x="2" y="23"/>
                  </a:lnTo>
                  <a:lnTo>
                    <a:pt x="2" y="19"/>
                  </a:lnTo>
                  <a:lnTo>
                    <a:pt x="0" y="11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13"/>
                  </a:lnTo>
                  <a:lnTo>
                    <a:pt x="12" y="27"/>
                  </a:lnTo>
                  <a:lnTo>
                    <a:pt x="6" y="29"/>
                  </a:lnTo>
                  <a:lnTo>
                    <a:pt x="4" y="27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3" name="Freeform 83"/>
            <p:cNvSpPr>
              <a:spLocks/>
            </p:cNvSpPr>
            <p:nvPr/>
          </p:nvSpPr>
          <p:spPr bwMode="auto">
            <a:xfrm>
              <a:off x="2144" y="2862"/>
              <a:ext cx="15" cy="10"/>
            </a:xfrm>
            <a:custGeom>
              <a:avLst/>
              <a:gdLst>
                <a:gd name="T0" fmla="*/ 1 w 30"/>
                <a:gd name="T1" fmla="*/ 0 h 22"/>
                <a:gd name="T2" fmla="*/ 0 w 30"/>
                <a:gd name="T3" fmla="*/ 0 h 22"/>
                <a:gd name="T4" fmla="*/ 0 w 30"/>
                <a:gd name="T5" fmla="*/ 0 h 22"/>
                <a:gd name="T6" fmla="*/ 1 w 30"/>
                <a:gd name="T7" fmla="*/ 0 h 22"/>
                <a:gd name="T8" fmla="*/ 1 w 30"/>
                <a:gd name="T9" fmla="*/ 0 h 22"/>
                <a:gd name="T10" fmla="*/ 1 w 30"/>
                <a:gd name="T11" fmla="*/ 0 h 22"/>
                <a:gd name="T12" fmla="*/ 1 w 30"/>
                <a:gd name="T13" fmla="*/ 0 h 22"/>
                <a:gd name="T14" fmla="*/ 1 w 30"/>
                <a:gd name="T15" fmla="*/ 0 h 22"/>
                <a:gd name="T16" fmla="*/ 1 w 30"/>
                <a:gd name="T17" fmla="*/ 0 h 22"/>
                <a:gd name="T18" fmla="*/ 1 w 30"/>
                <a:gd name="T19" fmla="*/ 0 h 22"/>
                <a:gd name="T20" fmla="*/ 1 w 30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2"/>
                <a:gd name="T35" fmla="*/ 30 w 30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2">
                  <a:moveTo>
                    <a:pt x="2" y="22"/>
                  </a:moveTo>
                  <a:lnTo>
                    <a:pt x="0" y="18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0" y="4"/>
                  </a:lnTo>
                  <a:lnTo>
                    <a:pt x="16" y="0"/>
                  </a:lnTo>
                  <a:lnTo>
                    <a:pt x="28" y="0"/>
                  </a:lnTo>
                  <a:lnTo>
                    <a:pt x="30" y="8"/>
                  </a:lnTo>
                  <a:lnTo>
                    <a:pt x="28" y="18"/>
                  </a:lnTo>
                  <a:lnTo>
                    <a:pt x="14" y="20"/>
                  </a:lnTo>
                  <a:lnTo>
                    <a:pt x="2" y="22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4" name="Freeform 84"/>
            <p:cNvSpPr>
              <a:spLocks/>
            </p:cNvSpPr>
            <p:nvPr/>
          </p:nvSpPr>
          <p:spPr bwMode="auto">
            <a:xfrm>
              <a:off x="2127" y="2856"/>
              <a:ext cx="10" cy="16"/>
            </a:xfrm>
            <a:custGeom>
              <a:avLst/>
              <a:gdLst>
                <a:gd name="T0" fmla="*/ 0 w 21"/>
                <a:gd name="T1" fmla="*/ 0 h 33"/>
                <a:gd name="T2" fmla="*/ 0 w 21"/>
                <a:gd name="T3" fmla="*/ 0 h 33"/>
                <a:gd name="T4" fmla="*/ 0 w 21"/>
                <a:gd name="T5" fmla="*/ 0 h 33"/>
                <a:gd name="T6" fmla="*/ 0 w 21"/>
                <a:gd name="T7" fmla="*/ 0 h 33"/>
                <a:gd name="T8" fmla="*/ 0 w 21"/>
                <a:gd name="T9" fmla="*/ 0 h 33"/>
                <a:gd name="T10" fmla="*/ 0 w 21"/>
                <a:gd name="T11" fmla="*/ 0 h 33"/>
                <a:gd name="T12" fmla="*/ 0 w 21"/>
                <a:gd name="T13" fmla="*/ 0 h 33"/>
                <a:gd name="T14" fmla="*/ 0 w 21"/>
                <a:gd name="T15" fmla="*/ 0 h 33"/>
                <a:gd name="T16" fmla="*/ 0 w 21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33"/>
                <a:gd name="T29" fmla="*/ 21 w 21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33">
                  <a:moveTo>
                    <a:pt x="0" y="33"/>
                  </a:moveTo>
                  <a:lnTo>
                    <a:pt x="0" y="21"/>
                  </a:lnTo>
                  <a:lnTo>
                    <a:pt x="2" y="11"/>
                  </a:lnTo>
                  <a:lnTo>
                    <a:pt x="11" y="4"/>
                  </a:lnTo>
                  <a:lnTo>
                    <a:pt x="21" y="0"/>
                  </a:lnTo>
                  <a:lnTo>
                    <a:pt x="19" y="11"/>
                  </a:lnTo>
                  <a:lnTo>
                    <a:pt x="17" y="23"/>
                  </a:lnTo>
                  <a:lnTo>
                    <a:pt x="9" y="2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5" name="Freeform 85"/>
            <p:cNvSpPr>
              <a:spLocks/>
            </p:cNvSpPr>
            <p:nvPr/>
          </p:nvSpPr>
          <p:spPr bwMode="auto">
            <a:xfrm>
              <a:off x="2062" y="2858"/>
              <a:ext cx="10" cy="10"/>
            </a:xfrm>
            <a:custGeom>
              <a:avLst/>
              <a:gdLst>
                <a:gd name="T0" fmla="*/ 1 w 19"/>
                <a:gd name="T1" fmla="*/ 1 h 19"/>
                <a:gd name="T2" fmla="*/ 0 w 19"/>
                <a:gd name="T3" fmla="*/ 1 h 19"/>
                <a:gd name="T4" fmla="*/ 0 w 19"/>
                <a:gd name="T5" fmla="*/ 1 h 19"/>
                <a:gd name="T6" fmla="*/ 1 w 19"/>
                <a:gd name="T7" fmla="*/ 0 h 19"/>
                <a:gd name="T8" fmla="*/ 1 w 19"/>
                <a:gd name="T9" fmla="*/ 0 h 19"/>
                <a:gd name="T10" fmla="*/ 1 w 19"/>
                <a:gd name="T11" fmla="*/ 1 h 19"/>
                <a:gd name="T12" fmla="*/ 1 w 19"/>
                <a:gd name="T13" fmla="*/ 1 h 19"/>
                <a:gd name="T14" fmla="*/ 1 w 19"/>
                <a:gd name="T15" fmla="*/ 1 h 19"/>
                <a:gd name="T16" fmla="*/ 1 w 19"/>
                <a:gd name="T17" fmla="*/ 1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9"/>
                <a:gd name="T29" fmla="*/ 19 w 19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9">
                  <a:moveTo>
                    <a:pt x="2" y="19"/>
                  </a:moveTo>
                  <a:lnTo>
                    <a:pt x="0" y="11"/>
                  </a:lnTo>
                  <a:lnTo>
                    <a:pt x="0" y="4"/>
                  </a:lnTo>
                  <a:lnTo>
                    <a:pt x="7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9" y="11"/>
                  </a:lnTo>
                  <a:lnTo>
                    <a:pt x="2" y="1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6" name="Freeform 86"/>
            <p:cNvSpPr>
              <a:spLocks/>
            </p:cNvSpPr>
            <p:nvPr/>
          </p:nvSpPr>
          <p:spPr bwMode="auto">
            <a:xfrm>
              <a:off x="1896" y="2406"/>
              <a:ext cx="355" cy="461"/>
            </a:xfrm>
            <a:custGeom>
              <a:avLst/>
              <a:gdLst>
                <a:gd name="T0" fmla="*/ 2 w 710"/>
                <a:gd name="T1" fmla="*/ 2 h 921"/>
                <a:gd name="T2" fmla="*/ 2 w 710"/>
                <a:gd name="T3" fmla="*/ 2 h 921"/>
                <a:gd name="T4" fmla="*/ 2 w 710"/>
                <a:gd name="T5" fmla="*/ 2 h 921"/>
                <a:gd name="T6" fmla="*/ 2 w 710"/>
                <a:gd name="T7" fmla="*/ 2 h 921"/>
                <a:gd name="T8" fmla="*/ 1 w 710"/>
                <a:gd name="T9" fmla="*/ 2 h 921"/>
                <a:gd name="T10" fmla="*/ 1 w 710"/>
                <a:gd name="T11" fmla="*/ 2 h 921"/>
                <a:gd name="T12" fmla="*/ 1 w 710"/>
                <a:gd name="T13" fmla="*/ 2 h 921"/>
                <a:gd name="T14" fmla="*/ 1 w 710"/>
                <a:gd name="T15" fmla="*/ 2 h 921"/>
                <a:gd name="T16" fmla="*/ 1 w 710"/>
                <a:gd name="T17" fmla="*/ 2 h 921"/>
                <a:gd name="T18" fmla="*/ 1 w 710"/>
                <a:gd name="T19" fmla="*/ 2 h 921"/>
                <a:gd name="T20" fmla="*/ 1 w 710"/>
                <a:gd name="T21" fmla="*/ 2 h 921"/>
                <a:gd name="T22" fmla="*/ 1 w 710"/>
                <a:gd name="T23" fmla="*/ 2 h 921"/>
                <a:gd name="T24" fmla="*/ 1 w 710"/>
                <a:gd name="T25" fmla="*/ 2 h 921"/>
                <a:gd name="T26" fmla="*/ 1 w 710"/>
                <a:gd name="T27" fmla="*/ 2 h 921"/>
                <a:gd name="T28" fmla="*/ 1 w 710"/>
                <a:gd name="T29" fmla="*/ 2 h 921"/>
                <a:gd name="T30" fmla="*/ 1 w 710"/>
                <a:gd name="T31" fmla="*/ 2 h 921"/>
                <a:gd name="T32" fmla="*/ 1 w 710"/>
                <a:gd name="T33" fmla="*/ 2 h 921"/>
                <a:gd name="T34" fmla="*/ 1 w 710"/>
                <a:gd name="T35" fmla="*/ 2 h 921"/>
                <a:gd name="T36" fmla="*/ 1 w 710"/>
                <a:gd name="T37" fmla="*/ 2 h 921"/>
                <a:gd name="T38" fmla="*/ 1 w 710"/>
                <a:gd name="T39" fmla="*/ 2 h 921"/>
                <a:gd name="T40" fmla="*/ 1 w 710"/>
                <a:gd name="T41" fmla="*/ 2 h 921"/>
                <a:gd name="T42" fmla="*/ 1 w 710"/>
                <a:gd name="T43" fmla="*/ 2 h 921"/>
                <a:gd name="T44" fmla="*/ 1 w 710"/>
                <a:gd name="T45" fmla="*/ 2 h 921"/>
                <a:gd name="T46" fmla="*/ 1 w 710"/>
                <a:gd name="T47" fmla="*/ 2 h 921"/>
                <a:gd name="T48" fmla="*/ 1 w 710"/>
                <a:gd name="T49" fmla="*/ 2 h 921"/>
                <a:gd name="T50" fmla="*/ 1 w 710"/>
                <a:gd name="T51" fmla="*/ 2 h 921"/>
                <a:gd name="T52" fmla="*/ 1 w 710"/>
                <a:gd name="T53" fmla="*/ 2 h 921"/>
                <a:gd name="T54" fmla="*/ 1 w 710"/>
                <a:gd name="T55" fmla="*/ 1 h 921"/>
                <a:gd name="T56" fmla="*/ 1 w 710"/>
                <a:gd name="T57" fmla="*/ 1 h 921"/>
                <a:gd name="T58" fmla="*/ 1 w 710"/>
                <a:gd name="T59" fmla="*/ 1 h 921"/>
                <a:gd name="T60" fmla="*/ 1 w 710"/>
                <a:gd name="T61" fmla="*/ 1 h 921"/>
                <a:gd name="T62" fmla="*/ 1 w 710"/>
                <a:gd name="T63" fmla="*/ 1 h 921"/>
                <a:gd name="T64" fmla="*/ 1 w 710"/>
                <a:gd name="T65" fmla="*/ 1 h 921"/>
                <a:gd name="T66" fmla="*/ 1 w 710"/>
                <a:gd name="T67" fmla="*/ 1 h 921"/>
                <a:gd name="T68" fmla="*/ 1 w 710"/>
                <a:gd name="T69" fmla="*/ 1 h 921"/>
                <a:gd name="T70" fmla="*/ 1 w 710"/>
                <a:gd name="T71" fmla="*/ 1 h 921"/>
                <a:gd name="T72" fmla="*/ 1 w 710"/>
                <a:gd name="T73" fmla="*/ 1 h 921"/>
                <a:gd name="T74" fmla="*/ 1 w 710"/>
                <a:gd name="T75" fmla="*/ 1 h 921"/>
                <a:gd name="T76" fmla="*/ 1 w 710"/>
                <a:gd name="T77" fmla="*/ 0 h 921"/>
                <a:gd name="T78" fmla="*/ 1 w 710"/>
                <a:gd name="T79" fmla="*/ 1 h 921"/>
                <a:gd name="T80" fmla="*/ 1 w 710"/>
                <a:gd name="T81" fmla="*/ 1 h 921"/>
                <a:gd name="T82" fmla="*/ 1 w 710"/>
                <a:gd name="T83" fmla="*/ 1 h 921"/>
                <a:gd name="T84" fmla="*/ 1 w 710"/>
                <a:gd name="T85" fmla="*/ 1 h 921"/>
                <a:gd name="T86" fmla="*/ 1 w 710"/>
                <a:gd name="T87" fmla="*/ 1 h 921"/>
                <a:gd name="T88" fmla="*/ 2 w 710"/>
                <a:gd name="T89" fmla="*/ 1 h 921"/>
                <a:gd name="T90" fmla="*/ 2 w 710"/>
                <a:gd name="T91" fmla="*/ 1 h 921"/>
                <a:gd name="T92" fmla="*/ 2 w 710"/>
                <a:gd name="T93" fmla="*/ 1 h 921"/>
                <a:gd name="T94" fmla="*/ 2 w 710"/>
                <a:gd name="T95" fmla="*/ 1 h 921"/>
                <a:gd name="T96" fmla="*/ 2 w 710"/>
                <a:gd name="T97" fmla="*/ 1 h 921"/>
                <a:gd name="T98" fmla="*/ 2 w 710"/>
                <a:gd name="T99" fmla="*/ 2 h 921"/>
                <a:gd name="T100" fmla="*/ 1 w 710"/>
                <a:gd name="T101" fmla="*/ 2 h 921"/>
                <a:gd name="T102" fmla="*/ 1 w 710"/>
                <a:gd name="T103" fmla="*/ 2 h 921"/>
                <a:gd name="T104" fmla="*/ 2 w 710"/>
                <a:gd name="T105" fmla="*/ 2 h 921"/>
                <a:gd name="T106" fmla="*/ 2 w 710"/>
                <a:gd name="T107" fmla="*/ 2 h 921"/>
                <a:gd name="T108" fmla="*/ 2 w 710"/>
                <a:gd name="T109" fmla="*/ 2 h 9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0"/>
                <a:gd name="T166" fmla="*/ 0 h 921"/>
                <a:gd name="T167" fmla="*/ 710 w 710"/>
                <a:gd name="T168" fmla="*/ 921 h 92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0" h="921">
                  <a:moveTo>
                    <a:pt x="533" y="921"/>
                  </a:moveTo>
                  <a:lnTo>
                    <a:pt x="529" y="906"/>
                  </a:lnTo>
                  <a:lnTo>
                    <a:pt x="531" y="894"/>
                  </a:lnTo>
                  <a:lnTo>
                    <a:pt x="533" y="886"/>
                  </a:lnTo>
                  <a:lnTo>
                    <a:pt x="537" y="878"/>
                  </a:lnTo>
                  <a:lnTo>
                    <a:pt x="529" y="880"/>
                  </a:lnTo>
                  <a:lnTo>
                    <a:pt x="524" y="882"/>
                  </a:lnTo>
                  <a:lnTo>
                    <a:pt x="522" y="869"/>
                  </a:lnTo>
                  <a:lnTo>
                    <a:pt x="522" y="859"/>
                  </a:lnTo>
                  <a:lnTo>
                    <a:pt x="520" y="851"/>
                  </a:lnTo>
                  <a:lnTo>
                    <a:pt x="520" y="849"/>
                  </a:lnTo>
                  <a:lnTo>
                    <a:pt x="518" y="842"/>
                  </a:lnTo>
                  <a:lnTo>
                    <a:pt x="516" y="840"/>
                  </a:lnTo>
                  <a:lnTo>
                    <a:pt x="510" y="844"/>
                  </a:lnTo>
                  <a:lnTo>
                    <a:pt x="506" y="855"/>
                  </a:lnTo>
                  <a:lnTo>
                    <a:pt x="498" y="867"/>
                  </a:lnTo>
                  <a:lnTo>
                    <a:pt x="491" y="878"/>
                  </a:lnTo>
                  <a:lnTo>
                    <a:pt x="487" y="873"/>
                  </a:lnTo>
                  <a:lnTo>
                    <a:pt x="487" y="869"/>
                  </a:lnTo>
                  <a:lnTo>
                    <a:pt x="487" y="863"/>
                  </a:lnTo>
                  <a:lnTo>
                    <a:pt x="487" y="859"/>
                  </a:lnTo>
                  <a:lnTo>
                    <a:pt x="487" y="851"/>
                  </a:lnTo>
                  <a:lnTo>
                    <a:pt x="487" y="842"/>
                  </a:lnTo>
                  <a:lnTo>
                    <a:pt x="496" y="830"/>
                  </a:lnTo>
                  <a:lnTo>
                    <a:pt x="512" y="820"/>
                  </a:lnTo>
                  <a:lnTo>
                    <a:pt x="506" y="820"/>
                  </a:lnTo>
                  <a:lnTo>
                    <a:pt x="504" y="820"/>
                  </a:lnTo>
                  <a:lnTo>
                    <a:pt x="491" y="828"/>
                  </a:lnTo>
                  <a:lnTo>
                    <a:pt x="479" y="840"/>
                  </a:lnTo>
                  <a:lnTo>
                    <a:pt x="465" y="847"/>
                  </a:lnTo>
                  <a:lnTo>
                    <a:pt x="454" y="855"/>
                  </a:lnTo>
                  <a:lnTo>
                    <a:pt x="448" y="845"/>
                  </a:lnTo>
                  <a:lnTo>
                    <a:pt x="446" y="842"/>
                  </a:lnTo>
                  <a:lnTo>
                    <a:pt x="440" y="851"/>
                  </a:lnTo>
                  <a:lnTo>
                    <a:pt x="438" y="863"/>
                  </a:lnTo>
                  <a:lnTo>
                    <a:pt x="434" y="871"/>
                  </a:lnTo>
                  <a:lnTo>
                    <a:pt x="421" y="878"/>
                  </a:lnTo>
                  <a:lnTo>
                    <a:pt x="421" y="865"/>
                  </a:lnTo>
                  <a:lnTo>
                    <a:pt x="421" y="853"/>
                  </a:lnTo>
                  <a:lnTo>
                    <a:pt x="431" y="842"/>
                  </a:lnTo>
                  <a:lnTo>
                    <a:pt x="440" y="832"/>
                  </a:lnTo>
                  <a:lnTo>
                    <a:pt x="452" y="822"/>
                  </a:lnTo>
                  <a:lnTo>
                    <a:pt x="464" y="812"/>
                  </a:lnTo>
                  <a:lnTo>
                    <a:pt x="473" y="801"/>
                  </a:lnTo>
                  <a:lnTo>
                    <a:pt x="485" y="791"/>
                  </a:lnTo>
                  <a:lnTo>
                    <a:pt x="495" y="781"/>
                  </a:lnTo>
                  <a:lnTo>
                    <a:pt x="506" y="774"/>
                  </a:lnTo>
                  <a:lnTo>
                    <a:pt x="506" y="772"/>
                  </a:lnTo>
                  <a:lnTo>
                    <a:pt x="506" y="770"/>
                  </a:lnTo>
                  <a:lnTo>
                    <a:pt x="491" y="778"/>
                  </a:lnTo>
                  <a:lnTo>
                    <a:pt x="477" y="787"/>
                  </a:lnTo>
                  <a:lnTo>
                    <a:pt x="464" y="797"/>
                  </a:lnTo>
                  <a:lnTo>
                    <a:pt x="450" y="809"/>
                  </a:lnTo>
                  <a:lnTo>
                    <a:pt x="434" y="820"/>
                  </a:lnTo>
                  <a:lnTo>
                    <a:pt x="421" y="832"/>
                  </a:lnTo>
                  <a:lnTo>
                    <a:pt x="409" y="844"/>
                  </a:lnTo>
                  <a:lnTo>
                    <a:pt x="400" y="855"/>
                  </a:lnTo>
                  <a:lnTo>
                    <a:pt x="396" y="855"/>
                  </a:lnTo>
                  <a:lnTo>
                    <a:pt x="390" y="855"/>
                  </a:lnTo>
                  <a:lnTo>
                    <a:pt x="388" y="865"/>
                  </a:lnTo>
                  <a:lnTo>
                    <a:pt x="388" y="876"/>
                  </a:lnTo>
                  <a:lnTo>
                    <a:pt x="388" y="888"/>
                  </a:lnTo>
                  <a:lnTo>
                    <a:pt x="390" y="906"/>
                  </a:lnTo>
                  <a:lnTo>
                    <a:pt x="384" y="909"/>
                  </a:lnTo>
                  <a:lnTo>
                    <a:pt x="378" y="913"/>
                  </a:lnTo>
                  <a:lnTo>
                    <a:pt x="368" y="869"/>
                  </a:lnTo>
                  <a:lnTo>
                    <a:pt x="359" y="824"/>
                  </a:lnTo>
                  <a:lnTo>
                    <a:pt x="349" y="780"/>
                  </a:lnTo>
                  <a:lnTo>
                    <a:pt x="341" y="737"/>
                  </a:lnTo>
                  <a:lnTo>
                    <a:pt x="332" y="690"/>
                  </a:lnTo>
                  <a:lnTo>
                    <a:pt x="324" y="648"/>
                  </a:lnTo>
                  <a:lnTo>
                    <a:pt x="318" y="607"/>
                  </a:lnTo>
                  <a:lnTo>
                    <a:pt x="314" y="566"/>
                  </a:lnTo>
                  <a:lnTo>
                    <a:pt x="279" y="564"/>
                  </a:lnTo>
                  <a:lnTo>
                    <a:pt x="246" y="566"/>
                  </a:lnTo>
                  <a:lnTo>
                    <a:pt x="211" y="568"/>
                  </a:lnTo>
                  <a:lnTo>
                    <a:pt x="178" y="572"/>
                  </a:lnTo>
                  <a:lnTo>
                    <a:pt x="144" y="574"/>
                  </a:lnTo>
                  <a:lnTo>
                    <a:pt x="114" y="576"/>
                  </a:lnTo>
                  <a:lnTo>
                    <a:pt x="83" y="576"/>
                  </a:lnTo>
                  <a:lnTo>
                    <a:pt x="56" y="576"/>
                  </a:lnTo>
                  <a:lnTo>
                    <a:pt x="45" y="543"/>
                  </a:lnTo>
                  <a:lnTo>
                    <a:pt x="35" y="510"/>
                  </a:lnTo>
                  <a:lnTo>
                    <a:pt x="25" y="477"/>
                  </a:lnTo>
                  <a:lnTo>
                    <a:pt x="17" y="446"/>
                  </a:lnTo>
                  <a:lnTo>
                    <a:pt x="10" y="411"/>
                  </a:lnTo>
                  <a:lnTo>
                    <a:pt x="4" y="380"/>
                  </a:lnTo>
                  <a:lnTo>
                    <a:pt x="0" y="347"/>
                  </a:lnTo>
                  <a:lnTo>
                    <a:pt x="0" y="316"/>
                  </a:lnTo>
                  <a:lnTo>
                    <a:pt x="21" y="301"/>
                  </a:lnTo>
                  <a:lnTo>
                    <a:pt x="54" y="299"/>
                  </a:lnTo>
                  <a:lnTo>
                    <a:pt x="93" y="301"/>
                  </a:lnTo>
                  <a:lnTo>
                    <a:pt x="134" y="308"/>
                  </a:lnTo>
                  <a:lnTo>
                    <a:pt x="171" y="312"/>
                  </a:lnTo>
                  <a:lnTo>
                    <a:pt x="204" y="316"/>
                  </a:lnTo>
                  <a:lnTo>
                    <a:pt x="227" y="310"/>
                  </a:lnTo>
                  <a:lnTo>
                    <a:pt x="239" y="297"/>
                  </a:lnTo>
                  <a:lnTo>
                    <a:pt x="223" y="271"/>
                  </a:lnTo>
                  <a:lnTo>
                    <a:pt x="213" y="244"/>
                  </a:lnTo>
                  <a:lnTo>
                    <a:pt x="202" y="211"/>
                  </a:lnTo>
                  <a:lnTo>
                    <a:pt x="196" y="180"/>
                  </a:lnTo>
                  <a:lnTo>
                    <a:pt x="188" y="145"/>
                  </a:lnTo>
                  <a:lnTo>
                    <a:pt x="184" y="112"/>
                  </a:lnTo>
                  <a:lnTo>
                    <a:pt x="182" y="81"/>
                  </a:lnTo>
                  <a:lnTo>
                    <a:pt x="182" y="58"/>
                  </a:lnTo>
                  <a:lnTo>
                    <a:pt x="178" y="58"/>
                  </a:lnTo>
                  <a:lnTo>
                    <a:pt x="176" y="60"/>
                  </a:lnTo>
                  <a:lnTo>
                    <a:pt x="171" y="45"/>
                  </a:lnTo>
                  <a:lnTo>
                    <a:pt x="171" y="35"/>
                  </a:lnTo>
                  <a:lnTo>
                    <a:pt x="173" y="27"/>
                  </a:lnTo>
                  <a:lnTo>
                    <a:pt x="176" y="17"/>
                  </a:lnTo>
                  <a:lnTo>
                    <a:pt x="173" y="17"/>
                  </a:lnTo>
                  <a:lnTo>
                    <a:pt x="171" y="17"/>
                  </a:lnTo>
                  <a:lnTo>
                    <a:pt x="171" y="10"/>
                  </a:lnTo>
                  <a:lnTo>
                    <a:pt x="173" y="2"/>
                  </a:lnTo>
                  <a:lnTo>
                    <a:pt x="200" y="0"/>
                  </a:lnTo>
                  <a:lnTo>
                    <a:pt x="231" y="0"/>
                  </a:lnTo>
                  <a:lnTo>
                    <a:pt x="264" y="0"/>
                  </a:lnTo>
                  <a:lnTo>
                    <a:pt x="297" y="2"/>
                  </a:lnTo>
                  <a:lnTo>
                    <a:pt x="328" y="2"/>
                  </a:lnTo>
                  <a:lnTo>
                    <a:pt x="361" y="10"/>
                  </a:lnTo>
                  <a:lnTo>
                    <a:pt x="392" y="17"/>
                  </a:lnTo>
                  <a:lnTo>
                    <a:pt x="423" y="31"/>
                  </a:lnTo>
                  <a:lnTo>
                    <a:pt x="423" y="60"/>
                  </a:lnTo>
                  <a:lnTo>
                    <a:pt x="425" y="93"/>
                  </a:lnTo>
                  <a:lnTo>
                    <a:pt x="427" y="124"/>
                  </a:lnTo>
                  <a:lnTo>
                    <a:pt x="429" y="159"/>
                  </a:lnTo>
                  <a:lnTo>
                    <a:pt x="429" y="190"/>
                  </a:lnTo>
                  <a:lnTo>
                    <a:pt x="429" y="223"/>
                  </a:lnTo>
                  <a:lnTo>
                    <a:pt x="429" y="258"/>
                  </a:lnTo>
                  <a:lnTo>
                    <a:pt x="429" y="293"/>
                  </a:lnTo>
                  <a:lnTo>
                    <a:pt x="450" y="304"/>
                  </a:lnTo>
                  <a:lnTo>
                    <a:pt x="481" y="312"/>
                  </a:lnTo>
                  <a:lnTo>
                    <a:pt x="514" y="318"/>
                  </a:lnTo>
                  <a:lnTo>
                    <a:pt x="553" y="326"/>
                  </a:lnTo>
                  <a:lnTo>
                    <a:pt x="591" y="330"/>
                  </a:lnTo>
                  <a:lnTo>
                    <a:pt x="630" y="335"/>
                  </a:lnTo>
                  <a:lnTo>
                    <a:pt x="665" y="343"/>
                  </a:lnTo>
                  <a:lnTo>
                    <a:pt x="698" y="359"/>
                  </a:lnTo>
                  <a:lnTo>
                    <a:pt x="698" y="374"/>
                  </a:lnTo>
                  <a:lnTo>
                    <a:pt x="702" y="390"/>
                  </a:lnTo>
                  <a:lnTo>
                    <a:pt x="702" y="407"/>
                  </a:lnTo>
                  <a:lnTo>
                    <a:pt x="706" y="427"/>
                  </a:lnTo>
                  <a:lnTo>
                    <a:pt x="708" y="444"/>
                  </a:lnTo>
                  <a:lnTo>
                    <a:pt x="710" y="462"/>
                  </a:lnTo>
                  <a:lnTo>
                    <a:pt x="708" y="481"/>
                  </a:lnTo>
                  <a:lnTo>
                    <a:pt x="708" y="500"/>
                  </a:lnTo>
                  <a:lnTo>
                    <a:pt x="685" y="510"/>
                  </a:lnTo>
                  <a:lnTo>
                    <a:pt x="652" y="522"/>
                  </a:lnTo>
                  <a:lnTo>
                    <a:pt x="611" y="531"/>
                  </a:lnTo>
                  <a:lnTo>
                    <a:pt x="570" y="543"/>
                  </a:lnTo>
                  <a:lnTo>
                    <a:pt x="531" y="553"/>
                  </a:lnTo>
                  <a:lnTo>
                    <a:pt x="502" y="568"/>
                  </a:lnTo>
                  <a:lnTo>
                    <a:pt x="487" y="584"/>
                  </a:lnTo>
                  <a:lnTo>
                    <a:pt x="491" y="605"/>
                  </a:lnTo>
                  <a:lnTo>
                    <a:pt x="498" y="640"/>
                  </a:lnTo>
                  <a:lnTo>
                    <a:pt x="508" y="679"/>
                  </a:lnTo>
                  <a:lnTo>
                    <a:pt x="518" y="717"/>
                  </a:lnTo>
                  <a:lnTo>
                    <a:pt x="528" y="758"/>
                  </a:lnTo>
                  <a:lnTo>
                    <a:pt x="535" y="797"/>
                  </a:lnTo>
                  <a:lnTo>
                    <a:pt x="543" y="838"/>
                  </a:lnTo>
                  <a:lnTo>
                    <a:pt x="547" y="878"/>
                  </a:lnTo>
                  <a:lnTo>
                    <a:pt x="553" y="919"/>
                  </a:lnTo>
                  <a:lnTo>
                    <a:pt x="543" y="919"/>
                  </a:lnTo>
                  <a:lnTo>
                    <a:pt x="533" y="921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7" name="Freeform 87"/>
            <p:cNvSpPr>
              <a:spLocks/>
            </p:cNvSpPr>
            <p:nvPr/>
          </p:nvSpPr>
          <p:spPr bwMode="auto">
            <a:xfrm>
              <a:off x="2107" y="2846"/>
              <a:ext cx="13" cy="21"/>
            </a:xfrm>
            <a:custGeom>
              <a:avLst/>
              <a:gdLst>
                <a:gd name="T0" fmla="*/ 1 w 25"/>
                <a:gd name="T1" fmla="*/ 1 h 41"/>
                <a:gd name="T2" fmla="*/ 0 w 25"/>
                <a:gd name="T3" fmla="*/ 1 h 41"/>
                <a:gd name="T4" fmla="*/ 0 w 25"/>
                <a:gd name="T5" fmla="*/ 1 h 41"/>
                <a:gd name="T6" fmla="*/ 1 w 25"/>
                <a:gd name="T7" fmla="*/ 1 h 41"/>
                <a:gd name="T8" fmla="*/ 1 w 25"/>
                <a:gd name="T9" fmla="*/ 1 h 41"/>
                <a:gd name="T10" fmla="*/ 1 w 25"/>
                <a:gd name="T11" fmla="*/ 0 h 41"/>
                <a:gd name="T12" fmla="*/ 1 w 25"/>
                <a:gd name="T13" fmla="*/ 1 h 41"/>
                <a:gd name="T14" fmla="*/ 1 w 25"/>
                <a:gd name="T15" fmla="*/ 1 h 41"/>
                <a:gd name="T16" fmla="*/ 1 w 25"/>
                <a:gd name="T17" fmla="*/ 1 h 41"/>
                <a:gd name="T18" fmla="*/ 1 w 25"/>
                <a:gd name="T19" fmla="*/ 1 h 41"/>
                <a:gd name="T20" fmla="*/ 1 w 25"/>
                <a:gd name="T21" fmla="*/ 1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41"/>
                <a:gd name="T35" fmla="*/ 25 w 25"/>
                <a:gd name="T36" fmla="*/ 41 h 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41">
                  <a:moveTo>
                    <a:pt x="2" y="41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4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3" y="2"/>
                  </a:lnTo>
                  <a:lnTo>
                    <a:pt x="23" y="14"/>
                  </a:lnTo>
                  <a:lnTo>
                    <a:pt x="25" y="28"/>
                  </a:lnTo>
                  <a:lnTo>
                    <a:pt x="11" y="37"/>
                  </a:lnTo>
                  <a:lnTo>
                    <a:pt x="2" y="41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8" name="Freeform 88"/>
            <p:cNvSpPr>
              <a:spLocks/>
            </p:cNvSpPr>
            <p:nvPr/>
          </p:nvSpPr>
          <p:spPr bwMode="auto">
            <a:xfrm>
              <a:off x="2904" y="2827"/>
              <a:ext cx="13" cy="39"/>
            </a:xfrm>
            <a:custGeom>
              <a:avLst/>
              <a:gdLst>
                <a:gd name="T0" fmla="*/ 1 w 25"/>
                <a:gd name="T1" fmla="*/ 1 h 77"/>
                <a:gd name="T2" fmla="*/ 1 w 25"/>
                <a:gd name="T3" fmla="*/ 1 h 77"/>
                <a:gd name="T4" fmla="*/ 1 w 25"/>
                <a:gd name="T5" fmla="*/ 1 h 77"/>
                <a:gd name="T6" fmla="*/ 1 w 25"/>
                <a:gd name="T7" fmla="*/ 1 h 77"/>
                <a:gd name="T8" fmla="*/ 1 w 25"/>
                <a:gd name="T9" fmla="*/ 1 h 77"/>
                <a:gd name="T10" fmla="*/ 0 w 25"/>
                <a:gd name="T11" fmla="*/ 1 h 77"/>
                <a:gd name="T12" fmla="*/ 1 w 25"/>
                <a:gd name="T13" fmla="*/ 0 h 77"/>
                <a:gd name="T14" fmla="*/ 1 w 25"/>
                <a:gd name="T15" fmla="*/ 1 h 77"/>
                <a:gd name="T16" fmla="*/ 1 w 25"/>
                <a:gd name="T17" fmla="*/ 1 h 77"/>
                <a:gd name="T18" fmla="*/ 1 w 25"/>
                <a:gd name="T19" fmla="*/ 1 h 77"/>
                <a:gd name="T20" fmla="*/ 1 w 25"/>
                <a:gd name="T21" fmla="*/ 1 h 77"/>
                <a:gd name="T22" fmla="*/ 1 w 25"/>
                <a:gd name="T23" fmla="*/ 1 h 77"/>
                <a:gd name="T24" fmla="*/ 1 w 25"/>
                <a:gd name="T25" fmla="*/ 1 h 77"/>
                <a:gd name="T26" fmla="*/ 1 w 25"/>
                <a:gd name="T27" fmla="*/ 1 h 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77"/>
                <a:gd name="T44" fmla="*/ 25 w 25"/>
                <a:gd name="T45" fmla="*/ 77 h 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77">
                  <a:moveTo>
                    <a:pt x="17" y="77"/>
                  </a:moveTo>
                  <a:lnTo>
                    <a:pt x="10" y="66"/>
                  </a:lnTo>
                  <a:lnTo>
                    <a:pt x="6" y="54"/>
                  </a:lnTo>
                  <a:lnTo>
                    <a:pt x="2" y="44"/>
                  </a:lnTo>
                  <a:lnTo>
                    <a:pt x="2" y="34"/>
                  </a:lnTo>
                  <a:lnTo>
                    <a:pt x="0" y="17"/>
                  </a:lnTo>
                  <a:lnTo>
                    <a:pt x="2" y="0"/>
                  </a:lnTo>
                  <a:lnTo>
                    <a:pt x="12" y="2"/>
                  </a:lnTo>
                  <a:lnTo>
                    <a:pt x="23" y="3"/>
                  </a:lnTo>
                  <a:lnTo>
                    <a:pt x="23" y="21"/>
                  </a:lnTo>
                  <a:lnTo>
                    <a:pt x="25" y="38"/>
                  </a:lnTo>
                  <a:lnTo>
                    <a:pt x="25" y="56"/>
                  </a:lnTo>
                  <a:lnTo>
                    <a:pt x="23" y="77"/>
                  </a:lnTo>
                  <a:lnTo>
                    <a:pt x="17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49" name="Freeform 89"/>
            <p:cNvSpPr>
              <a:spLocks/>
            </p:cNvSpPr>
            <p:nvPr/>
          </p:nvSpPr>
          <p:spPr bwMode="auto">
            <a:xfrm>
              <a:off x="3228" y="2736"/>
              <a:ext cx="57" cy="127"/>
            </a:xfrm>
            <a:custGeom>
              <a:avLst/>
              <a:gdLst>
                <a:gd name="T0" fmla="*/ 1 w 112"/>
                <a:gd name="T1" fmla="*/ 1 h 254"/>
                <a:gd name="T2" fmla="*/ 0 w 112"/>
                <a:gd name="T3" fmla="*/ 1 h 254"/>
                <a:gd name="T4" fmla="*/ 0 w 112"/>
                <a:gd name="T5" fmla="*/ 1 h 254"/>
                <a:gd name="T6" fmla="*/ 0 w 112"/>
                <a:gd name="T7" fmla="*/ 1 h 254"/>
                <a:gd name="T8" fmla="*/ 1 w 112"/>
                <a:gd name="T9" fmla="*/ 1 h 254"/>
                <a:gd name="T10" fmla="*/ 1 w 112"/>
                <a:gd name="T11" fmla="*/ 1 h 254"/>
                <a:gd name="T12" fmla="*/ 1 w 112"/>
                <a:gd name="T13" fmla="*/ 1 h 254"/>
                <a:gd name="T14" fmla="*/ 1 w 112"/>
                <a:gd name="T15" fmla="*/ 1 h 254"/>
                <a:gd name="T16" fmla="*/ 1 w 112"/>
                <a:gd name="T17" fmla="*/ 1 h 254"/>
                <a:gd name="T18" fmla="*/ 1 w 112"/>
                <a:gd name="T19" fmla="*/ 1 h 254"/>
                <a:gd name="T20" fmla="*/ 1 w 112"/>
                <a:gd name="T21" fmla="*/ 1 h 254"/>
                <a:gd name="T22" fmla="*/ 1 w 112"/>
                <a:gd name="T23" fmla="*/ 1 h 254"/>
                <a:gd name="T24" fmla="*/ 1 w 112"/>
                <a:gd name="T25" fmla="*/ 1 h 254"/>
                <a:gd name="T26" fmla="*/ 1 w 112"/>
                <a:gd name="T27" fmla="*/ 1 h 254"/>
                <a:gd name="T28" fmla="*/ 1 w 112"/>
                <a:gd name="T29" fmla="*/ 1 h 254"/>
                <a:gd name="T30" fmla="*/ 1 w 112"/>
                <a:gd name="T31" fmla="*/ 1 h 254"/>
                <a:gd name="T32" fmla="*/ 1 w 112"/>
                <a:gd name="T33" fmla="*/ 0 h 254"/>
                <a:gd name="T34" fmla="*/ 1 w 112"/>
                <a:gd name="T35" fmla="*/ 1 h 254"/>
                <a:gd name="T36" fmla="*/ 1 w 112"/>
                <a:gd name="T37" fmla="*/ 1 h 254"/>
                <a:gd name="T38" fmla="*/ 1 w 112"/>
                <a:gd name="T39" fmla="*/ 1 h 254"/>
                <a:gd name="T40" fmla="*/ 1 w 112"/>
                <a:gd name="T41" fmla="*/ 1 h 254"/>
                <a:gd name="T42" fmla="*/ 1 w 112"/>
                <a:gd name="T43" fmla="*/ 1 h 254"/>
                <a:gd name="T44" fmla="*/ 1 w 112"/>
                <a:gd name="T45" fmla="*/ 1 h 254"/>
                <a:gd name="T46" fmla="*/ 1 w 112"/>
                <a:gd name="T47" fmla="*/ 1 h 2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2"/>
                <a:gd name="T73" fmla="*/ 0 h 254"/>
                <a:gd name="T74" fmla="*/ 112 w 112"/>
                <a:gd name="T75" fmla="*/ 254 h 25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2" h="254">
                  <a:moveTo>
                    <a:pt x="2" y="254"/>
                  </a:moveTo>
                  <a:lnTo>
                    <a:pt x="0" y="252"/>
                  </a:lnTo>
                  <a:lnTo>
                    <a:pt x="0" y="247"/>
                  </a:lnTo>
                  <a:lnTo>
                    <a:pt x="0" y="239"/>
                  </a:lnTo>
                  <a:lnTo>
                    <a:pt x="27" y="217"/>
                  </a:lnTo>
                  <a:lnTo>
                    <a:pt x="50" y="198"/>
                  </a:lnTo>
                  <a:lnTo>
                    <a:pt x="68" y="175"/>
                  </a:lnTo>
                  <a:lnTo>
                    <a:pt x="81" y="152"/>
                  </a:lnTo>
                  <a:lnTo>
                    <a:pt x="87" y="124"/>
                  </a:lnTo>
                  <a:lnTo>
                    <a:pt x="87" y="97"/>
                  </a:lnTo>
                  <a:lnTo>
                    <a:pt x="79" y="66"/>
                  </a:lnTo>
                  <a:lnTo>
                    <a:pt x="66" y="37"/>
                  </a:lnTo>
                  <a:lnTo>
                    <a:pt x="48" y="29"/>
                  </a:lnTo>
                  <a:lnTo>
                    <a:pt x="40" y="24"/>
                  </a:lnTo>
                  <a:lnTo>
                    <a:pt x="33" y="16"/>
                  </a:lnTo>
                  <a:lnTo>
                    <a:pt x="33" y="8"/>
                  </a:lnTo>
                  <a:lnTo>
                    <a:pt x="56" y="0"/>
                  </a:lnTo>
                  <a:lnTo>
                    <a:pt x="81" y="20"/>
                  </a:lnTo>
                  <a:lnTo>
                    <a:pt x="101" y="55"/>
                  </a:lnTo>
                  <a:lnTo>
                    <a:pt x="112" y="101"/>
                  </a:lnTo>
                  <a:lnTo>
                    <a:pt x="110" y="150"/>
                  </a:lnTo>
                  <a:lnTo>
                    <a:pt x="95" y="198"/>
                  </a:lnTo>
                  <a:lnTo>
                    <a:pt x="58" y="233"/>
                  </a:lnTo>
                  <a:lnTo>
                    <a:pt x="2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0" name="Freeform 90"/>
            <p:cNvSpPr>
              <a:spLocks/>
            </p:cNvSpPr>
            <p:nvPr/>
          </p:nvSpPr>
          <p:spPr bwMode="auto">
            <a:xfrm>
              <a:off x="2140" y="2842"/>
              <a:ext cx="14" cy="21"/>
            </a:xfrm>
            <a:custGeom>
              <a:avLst/>
              <a:gdLst>
                <a:gd name="T0" fmla="*/ 1 w 27"/>
                <a:gd name="T1" fmla="*/ 1 h 40"/>
                <a:gd name="T2" fmla="*/ 0 w 27"/>
                <a:gd name="T3" fmla="*/ 1 h 40"/>
                <a:gd name="T4" fmla="*/ 0 w 27"/>
                <a:gd name="T5" fmla="*/ 1 h 40"/>
                <a:gd name="T6" fmla="*/ 1 w 27"/>
                <a:gd name="T7" fmla="*/ 1 h 40"/>
                <a:gd name="T8" fmla="*/ 1 w 27"/>
                <a:gd name="T9" fmla="*/ 0 h 40"/>
                <a:gd name="T10" fmla="*/ 1 w 27"/>
                <a:gd name="T11" fmla="*/ 1 h 40"/>
                <a:gd name="T12" fmla="*/ 1 w 27"/>
                <a:gd name="T13" fmla="*/ 1 h 40"/>
                <a:gd name="T14" fmla="*/ 1 w 27"/>
                <a:gd name="T15" fmla="*/ 1 h 40"/>
                <a:gd name="T16" fmla="*/ 1 w 27"/>
                <a:gd name="T17" fmla="*/ 1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40"/>
                <a:gd name="T29" fmla="*/ 27 w 2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40">
                  <a:moveTo>
                    <a:pt x="2" y="40"/>
                  </a:moveTo>
                  <a:lnTo>
                    <a:pt x="0" y="29"/>
                  </a:lnTo>
                  <a:lnTo>
                    <a:pt x="0" y="17"/>
                  </a:lnTo>
                  <a:lnTo>
                    <a:pt x="11" y="5"/>
                  </a:lnTo>
                  <a:lnTo>
                    <a:pt x="27" y="0"/>
                  </a:lnTo>
                  <a:lnTo>
                    <a:pt x="25" y="11"/>
                  </a:lnTo>
                  <a:lnTo>
                    <a:pt x="23" y="23"/>
                  </a:lnTo>
                  <a:lnTo>
                    <a:pt x="15" y="33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1" name="Freeform 91"/>
            <p:cNvSpPr>
              <a:spLocks/>
            </p:cNvSpPr>
            <p:nvPr/>
          </p:nvSpPr>
          <p:spPr bwMode="auto">
            <a:xfrm>
              <a:off x="2124" y="2834"/>
              <a:ext cx="12" cy="21"/>
            </a:xfrm>
            <a:custGeom>
              <a:avLst/>
              <a:gdLst>
                <a:gd name="T0" fmla="*/ 1 w 23"/>
                <a:gd name="T1" fmla="*/ 0 h 43"/>
                <a:gd name="T2" fmla="*/ 0 w 23"/>
                <a:gd name="T3" fmla="*/ 0 h 43"/>
                <a:gd name="T4" fmla="*/ 0 w 23"/>
                <a:gd name="T5" fmla="*/ 0 h 43"/>
                <a:gd name="T6" fmla="*/ 1 w 23"/>
                <a:gd name="T7" fmla="*/ 0 h 43"/>
                <a:gd name="T8" fmla="*/ 1 w 23"/>
                <a:gd name="T9" fmla="*/ 0 h 43"/>
                <a:gd name="T10" fmla="*/ 1 w 23"/>
                <a:gd name="T11" fmla="*/ 0 h 43"/>
                <a:gd name="T12" fmla="*/ 1 w 23"/>
                <a:gd name="T13" fmla="*/ 0 h 43"/>
                <a:gd name="T14" fmla="*/ 1 w 23"/>
                <a:gd name="T15" fmla="*/ 0 h 43"/>
                <a:gd name="T16" fmla="*/ 1 w 23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3"/>
                <a:gd name="T29" fmla="*/ 23 w 23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3">
                  <a:moveTo>
                    <a:pt x="2" y="43"/>
                  </a:moveTo>
                  <a:lnTo>
                    <a:pt x="0" y="27"/>
                  </a:lnTo>
                  <a:lnTo>
                    <a:pt x="0" y="12"/>
                  </a:lnTo>
                  <a:lnTo>
                    <a:pt x="9" y="2"/>
                  </a:lnTo>
                  <a:lnTo>
                    <a:pt x="19" y="0"/>
                  </a:lnTo>
                  <a:lnTo>
                    <a:pt x="19" y="14"/>
                  </a:lnTo>
                  <a:lnTo>
                    <a:pt x="23" y="31"/>
                  </a:lnTo>
                  <a:lnTo>
                    <a:pt x="9" y="39"/>
                  </a:lnTo>
                  <a:lnTo>
                    <a:pt x="2" y="43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2" name="Freeform 92"/>
            <p:cNvSpPr>
              <a:spLocks/>
            </p:cNvSpPr>
            <p:nvPr/>
          </p:nvSpPr>
          <p:spPr bwMode="auto">
            <a:xfrm>
              <a:off x="2095" y="2839"/>
              <a:ext cx="6" cy="15"/>
            </a:xfrm>
            <a:custGeom>
              <a:avLst/>
              <a:gdLst>
                <a:gd name="T0" fmla="*/ 1 w 11"/>
                <a:gd name="T1" fmla="*/ 1 h 29"/>
                <a:gd name="T2" fmla="*/ 0 w 11"/>
                <a:gd name="T3" fmla="*/ 1 h 29"/>
                <a:gd name="T4" fmla="*/ 0 w 11"/>
                <a:gd name="T5" fmla="*/ 1 h 29"/>
                <a:gd name="T6" fmla="*/ 1 w 11"/>
                <a:gd name="T7" fmla="*/ 0 h 29"/>
                <a:gd name="T8" fmla="*/ 1 w 11"/>
                <a:gd name="T9" fmla="*/ 0 h 29"/>
                <a:gd name="T10" fmla="*/ 1 w 11"/>
                <a:gd name="T11" fmla="*/ 1 h 29"/>
                <a:gd name="T12" fmla="*/ 1 w 11"/>
                <a:gd name="T13" fmla="*/ 1 h 29"/>
                <a:gd name="T14" fmla="*/ 1 w 11"/>
                <a:gd name="T15" fmla="*/ 1 h 29"/>
                <a:gd name="T16" fmla="*/ 1 w 11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9"/>
                <a:gd name="T29" fmla="*/ 11 w 11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9">
                  <a:moveTo>
                    <a:pt x="2" y="29"/>
                  </a:moveTo>
                  <a:lnTo>
                    <a:pt x="0" y="15"/>
                  </a:lnTo>
                  <a:lnTo>
                    <a:pt x="0" y="6"/>
                  </a:lnTo>
                  <a:lnTo>
                    <a:pt x="2" y="0"/>
                  </a:lnTo>
                  <a:lnTo>
                    <a:pt x="9" y="0"/>
                  </a:lnTo>
                  <a:lnTo>
                    <a:pt x="9" y="11"/>
                  </a:lnTo>
                  <a:lnTo>
                    <a:pt x="11" y="23"/>
                  </a:lnTo>
                  <a:lnTo>
                    <a:pt x="5" y="27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999C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3" name="Freeform 93"/>
            <p:cNvSpPr>
              <a:spLocks/>
            </p:cNvSpPr>
            <p:nvPr/>
          </p:nvSpPr>
          <p:spPr bwMode="auto">
            <a:xfrm>
              <a:off x="2058" y="2836"/>
              <a:ext cx="9" cy="16"/>
            </a:xfrm>
            <a:custGeom>
              <a:avLst/>
              <a:gdLst>
                <a:gd name="T0" fmla="*/ 1 w 17"/>
                <a:gd name="T1" fmla="*/ 1 h 31"/>
                <a:gd name="T2" fmla="*/ 0 w 17"/>
                <a:gd name="T3" fmla="*/ 1 h 31"/>
                <a:gd name="T4" fmla="*/ 0 w 17"/>
                <a:gd name="T5" fmla="*/ 1 h 31"/>
                <a:gd name="T6" fmla="*/ 1 w 17"/>
                <a:gd name="T7" fmla="*/ 1 h 31"/>
                <a:gd name="T8" fmla="*/ 1 w 17"/>
                <a:gd name="T9" fmla="*/ 0 h 31"/>
                <a:gd name="T10" fmla="*/ 1 w 17"/>
                <a:gd name="T11" fmla="*/ 1 h 31"/>
                <a:gd name="T12" fmla="*/ 1 w 17"/>
                <a:gd name="T13" fmla="*/ 1 h 31"/>
                <a:gd name="T14" fmla="*/ 1 w 17"/>
                <a:gd name="T15" fmla="*/ 1 h 31"/>
                <a:gd name="T16" fmla="*/ 1 w 17"/>
                <a:gd name="T17" fmla="*/ 1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31"/>
                <a:gd name="T29" fmla="*/ 17 w 17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31">
                  <a:moveTo>
                    <a:pt x="6" y="31"/>
                  </a:moveTo>
                  <a:lnTo>
                    <a:pt x="0" y="21"/>
                  </a:lnTo>
                  <a:lnTo>
                    <a:pt x="0" y="12"/>
                  </a:lnTo>
                  <a:lnTo>
                    <a:pt x="8" y="2"/>
                  </a:lnTo>
                  <a:lnTo>
                    <a:pt x="17" y="0"/>
                  </a:lnTo>
                  <a:lnTo>
                    <a:pt x="15" y="4"/>
                  </a:lnTo>
                  <a:lnTo>
                    <a:pt x="13" y="17"/>
                  </a:lnTo>
                  <a:lnTo>
                    <a:pt x="10" y="27"/>
                  </a:lnTo>
                  <a:lnTo>
                    <a:pt x="6" y="3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4" name="Freeform 94"/>
            <p:cNvSpPr>
              <a:spLocks/>
            </p:cNvSpPr>
            <p:nvPr/>
          </p:nvSpPr>
          <p:spPr bwMode="auto">
            <a:xfrm>
              <a:off x="2056" y="2816"/>
              <a:ext cx="7" cy="15"/>
            </a:xfrm>
            <a:custGeom>
              <a:avLst/>
              <a:gdLst>
                <a:gd name="T0" fmla="*/ 1 w 14"/>
                <a:gd name="T1" fmla="*/ 1 h 29"/>
                <a:gd name="T2" fmla="*/ 0 w 14"/>
                <a:gd name="T3" fmla="*/ 1 h 29"/>
                <a:gd name="T4" fmla="*/ 0 w 14"/>
                <a:gd name="T5" fmla="*/ 1 h 29"/>
                <a:gd name="T6" fmla="*/ 1 w 14"/>
                <a:gd name="T7" fmla="*/ 1 h 29"/>
                <a:gd name="T8" fmla="*/ 1 w 14"/>
                <a:gd name="T9" fmla="*/ 0 h 29"/>
                <a:gd name="T10" fmla="*/ 1 w 14"/>
                <a:gd name="T11" fmla="*/ 1 h 29"/>
                <a:gd name="T12" fmla="*/ 1 w 14"/>
                <a:gd name="T13" fmla="*/ 1 h 29"/>
                <a:gd name="T14" fmla="*/ 1 w 14"/>
                <a:gd name="T15" fmla="*/ 1 h 29"/>
                <a:gd name="T16" fmla="*/ 1 w 14"/>
                <a:gd name="T17" fmla="*/ 1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9"/>
                <a:gd name="T29" fmla="*/ 14 w 14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9">
                  <a:moveTo>
                    <a:pt x="2" y="29"/>
                  </a:moveTo>
                  <a:lnTo>
                    <a:pt x="0" y="20"/>
                  </a:lnTo>
                  <a:lnTo>
                    <a:pt x="0" y="10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4" y="14"/>
                  </a:lnTo>
                  <a:lnTo>
                    <a:pt x="10" y="29"/>
                  </a:lnTo>
                  <a:lnTo>
                    <a:pt x="4" y="29"/>
                  </a:lnTo>
                  <a:lnTo>
                    <a:pt x="2" y="2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5" name="Freeform 95"/>
            <p:cNvSpPr>
              <a:spLocks/>
            </p:cNvSpPr>
            <p:nvPr/>
          </p:nvSpPr>
          <p:spPr bwMode="auto">
            <a:xfrm>
              <a:off x="2049" y="2797"/>
              <a:ext cx="12" cy="19"/>
            </a:xfrm>
            <a:custGeom>
              <a:avLst/>
              <a:gdLst>
                <a:gd name="T0" fmla="*/ 1 w 24"/>
                <a:gd name="T1" fmla="*/ 0 h 39"/>
                <a:gd name="T2" fmla="*/ 1 w 24"/>
                <a:gd name="T3" fmla="*/ 0 h 39"/>
                <a:gd name="T4" fmla="*/ 0 w 24"/>
                <a:gd name="T5" fmla="*/ 0 h 39"/>
                <a:gd name="T6" fmla="*/ 1 w 24"/>
                <a:gd name="T7" fmla="*/ 0 h 39"/>
                <a:gd name="T8" fmla="*/ 1 w 24"/>
                <a:gd name="T9" fmla="*/ 0 h 39"/>
                <a:gd name="T10" fmla="*/ 1 w 24"/>
                <a:gd name="T11" fmla="*/ 0 h 39"/>
                <a:gd name="T12" fmla="*/ 1 w 24"/>
                <a:gd name="T13" fmla="*/ 0 h 39"/>
                <a:gd name="T14" fmla="*/ 1 w 24"/>
                <a:gd name="T15" fmla="*/ 0 h 39"/>
                <a:gd name="T16" fmla="*/ 1 w 24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39"/>
                <a:gd name="T29" fmla="*/ 24 w 24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39">
                  <a:moveTo>
                    <a:pt x="6" y="39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20" y="10"/>
                  </a:lnTo>
                  <a:lnTo>
                    <a:pt x="16" y="20"/>
                  </a:lnTo>
                  <a:lnTo>
                    <a:pt x="10" y="28"/>
                  </a:lnTo>
                  <a:lnTo>
                    <a:pt x="6" y="3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6" name="Freeform 96"/>
            <p:cNvSpPr>
              <a:spLocks/>
            </p:cNvSpPr>
            <p:nvPr/>
          </p:nvSpPr>
          <p:spPr bwMode="auto">
            <a:xfrm>
              <a:off x="2085" y="2768"/>
              <a:ext cx="48" cy="48"/>
            </a:xfrm>
            <a:custGeom>
              <a:avLst/>
              <a:gdLst>
                <a:gd name="T0" fmla="*/ 0 w 95"/>
                <a:gd name="T1" fmla="*/ 0 h 97"/>
                <a:gd name="T2" fmla="*/ 1 w 95"/>
                <a:gd name="T3" fmla="*/ 0 h 97"/>
                <a:gd name="T4" fmla="*/ 1 w 95"/>
                <a:gd name="T5" fmla="*/ 0 h 97"/>
                <a:gd name="T6" fmla="*/ 1 w 95"/>
                <a:gd name="T7" fmla="*/ 0 h 97"/>
                <a:gd name="T8" fmla="*/ 1 w 95"/>
                <a:gd name="T9" fmla="*/ 0 h 97"/>
                <a:gd name="T10" fmla="*/ 1 w 95"/>
                <a:gd name="T11" fmla="*/ 0 h 97"/>
                <a:gd name="T12" fmla="*/ 1 w 95"/>
                <a:gd name="T13" fmla="*/ 0 h 97"/>
                <a:gd name="T14" fmla="*/ 1 w 95"/>
                <a:gd name="T15" fmla="*/ 0 h 97"/>
                <a:gd name="T16" fmla="*/ 1 w 95"/>
                <a:gd name="T17" fmla="*/ 0 h 97"/>
                <a:gd name="T18" fmla="*/ 1 w 95"/>
                <a:gd name="T19" fmla="*/ 0 h 97"/>
                <a:gd name="T20" fmla="*/ 1 w 95"/>
                <a:gd name="T21" fmla="*/ 0 h 97"/>
                <a:gd name="T22" fmla="*/ 1 w 95"/>
                <a:gd name="T23" fmla="*/ 0 h 97"/>
                <a:gd name="T24" fmla="*/ 1 w 95"/>
                <a:gd name="T25" fmla="*/ 0 h 97"/>
                <a:gd name="T26" fmla="*/ 1 w 95"/>
                <a:gd name="T27" fmla="*/ 0 h 97"/>
                <a:gd name="T28" fmla="*/ 1 w 95"/>
                <a:gd name="T29" fmla="*/ 0 h 97"/>
                <a:gd name="T30" fmla="*/ 1 w 95"/>
                <a:gd name="T31" fmla="*/ 0 h 97"/>
                <a:gd name="T32" fmla="*/ 1 w 95"/>
                <a:gd name="T33" fmla="*/ 0 h 97"/>
                <a:gd name="T34" fmla="*/ 1 w 95"/>
                <a:gd name="T35" fmla="*/ 0 h 97"/>
                <a:gd name="T36" fmla="*/ 0 w 95"/>
                <a:gd name="T37" fmla="*/ 0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97"/>
                <a:gd name="T59" fmla="*/ 95 w 95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97">
                  <a:moveTo>
                    <a:pt x="0" y="97"/>
                  </a:moveTo>
                  <a:lnTo>
                    <a:pt x="2" y="84"/>
                  </a:lnTo>
                  <a:lnTo>
                    <a:pt x="12" y="70"/>
                  </a:lnTo>
                  <a:lnTo>
                    <a:pt x="22" y="57"/>
                  </a:lnTo>
                  <a:lnTo>
                    <a:pt x="37" y="45"/>
                  </a:lnTo>
                  <a:lnTo>
                    <a:pt x="53" y="31"/>
                  </a:lnTo>
                  <a:lnTo>
                    <a:pt x="68" y="20"/>
                  </a:lnTo>
                  <a:lnTo>
                    <a:pt x="80" y="8"/>
                  </a:lnTo>
                  <a:lnTo>
                    <a:pt x="93" y="0"/>
                  </a:lnTo>
                  <a:lnTo>
                    <a:pt x="93" y="4"/>
                  </a:lnTo>
                  <a:lnTo>
                    <a:pt x="95" y="8"/>
                  </a:lnTo>
                  <a:lnTo>
                    <a:pt x="84" y="14"/>
                  </a:lnTo>
                  <a:lnTo>
                    <a:pt x="74" y="27"/>
                  </a:lnTo>
                  <a:lnTo>
                    <a:pt x="60" y="41"/>
                  </a:lnTo>
                  <a:lnTo>
                    <a:pt x="47" y="57"/>
                  </a:lnTo>
                  <a:lnTo>
                    <a:pt x="31" y="68"/>
                  </a:lnTo>
                  <a:lnTo>
                    <a:pt x="20" y="82"/>
                  </a:lnTo>
                  <a:lnTo>
                    <a:pt x="8" y="91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7" name="Freeform 97"/>
            <p:cNvSpPr>
              <a:spLocks/>
            </p:cNvSpPr>
            <p:nvPr/>
          </p:nvSpPr>
          <p:spPr bwMode="auto">
            <a:xfrm>
              <a:off x="3513" y="2787"/>
              <a:ext cx="36" cy="13"/>
            </a:xfrm>
            <a:custGeom>
              <a:avLst/>
              <a:gdLst>
                <a:gd name="T0" fmla="*/ 1 w 72"/>
                <a:gd name="T1" fmla="*/ 1 h 25"/>
                <a:gd name="T2" fmla="*/ 1 w 72"/>
                <a:gd name="T3" fmla="*/ 1 h 25"/>
                <a:gd name="T4" fmla="*/ 1 w 72"/>
                <a:gd name="T5" fmla="*/ 1 h 25"/>
                <a:gd name="T6" fmla="*/ 1 w 72"/>
                <a:gd name="T7" fmla="*/ 1 h 25"/>
                <a:gd name="T8" fmla="*/ 1 w 72"/>
                <a:gd name="T9" fmla="*/ 1 h 25"/>
                <a:gd name="T10" fmla="*/ 1 w 72"/>
                <a:gd name="T11" fmla="*/ 1 h 25"/>
                <a:gd name="T12" fmla="*/ 0 w 72"/>
                <a:gd name="T13" fmla="*/ 0 h 25"/>
                <a:gd name="T14" fmla="*/ 1 w 72"/>
                <a:gd name="T15" fmla="*/ 0 h 25"/>
                <a:gd name="T16" fmla="*/ 1 w 72"/>
                <a:gd name="T17" fmla="*/ 1 h 25"/>
                <a:gd name="T18" fmla="*/ 1 w 72"/>
                <a:gd name="T19" fmla="*/ 1 h 25"/>
                <a:gd name="T20" fmla="*/ 1 w 72"/>
                <a:gd name="T21" fmla="*/ 1 h 25"/>
                <a:gd name="T22" fmla="*/ 1 w 72"/>
                <a:gd name="T23" fmla="*/ 1 h 25"/>
                <a:gd name="T24" fmla="*/ 1 w 72"/>
                <a:gd name="T25" fmla="*/ 1 h 25"/>
                <a:gd name="T26" fmla="*/ 1 w 72"/>
                <a:gd name="T27" fmla="*/ 1 h 25"/>
                <a:gd name="T28" fmla="*/ 1 w 72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25"/>
                <a:gd name="T47" fmla="*/ 72 w 72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25">
                  <a:moveTo>
                    <a:pt x="64" y="25"/>
                  </a:moveTo>
                  <a:lnTo>
                    <a:pt x="52" y="21"/>
                  </a:lnTo>
                  <a:lnTo>
                    <a:pt x="43" y="18"/>
                  </a:lnTo>
                  <a:lnTo>
                    <a:pt x="33" y="14"/>
                  </a:lnTo>
                  <a:lnTo>
                    <a:pt x="23" y="10"/>
                  </a:lnTo>
                  <a:lnTo>
                    <a:pt x="6" y="4"/>
                  </a:lnTo>
                  <a:lnTo>
                    <a:pt x="0" y="0"/>
                  </a:lnTo>
                  <a:lnTo>
                    <a:pt x="17" y="0"/>
                  </a:lnTo>
                  <a:lnTo>
                    <a:pt x="33" y="4"/>
                  </a:lnTo>
                  <a:lnTo>
                    <a:pt x="39" y="4"/>
                  </a:lnTo>
                  <a:lnTo>
                    <a:pt x="48" y="10"/>
                  </a:lnTo>
                  <a:lnTo>
                    <a:pt x="58" y="16"/>
                  </a:lnTo>
                  <a:lnTo>
                    <a:pt x="72" y="25"/>
                  </a:lnTo>
                  <a:lnTo>
                    <a:pt x="68" y="25"/>
                  </a:lnTo>
                  <a:lnTo>
                    <a:pt x="6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8" name="Freeform 98"/>
            <p:cNvSpPr>
              <a:spLocks/>
            </p:cNvSpPr>
            <p:nvPr/>
          </p:nvSpPr>
          <p:spPr bwMode="auto">
            <a:xfrm>
              <a:off x="2924" y="2700"/>
              <a:ext cx="66" cy="96"/>
            </a:xfrm>
            <a:custGeom>
              <a:avLst/>
              <a:gdLst>
                <a:gd name="T0" fmla="*/ 1 w 132"/>
                <a:gd name="T1" fmla="*/ 1 h 192"/>
                <a:gd name="T2" fmla="*/ 1 w 132"/>
                <a:gd name="T3" fmla="*/ 1 h 192"/>
                <a:gd name="T4" fmla="*/ 1 w 132"/>
                <a:gd name="T5" fmla="*/ 1 h 192"/>
                <a:gd name="T6" fmla="*/ 0 w 132"/>
                <a:gd name="T7" fmla="*/ 1 h 192"/>
                <a:gd name="T8" fmla="*/ 0 w 132"/>
                <a:gd name="T9" fmla="*/ 1 h 192"/>
                <a:gd name="T10" fmla="*/ 1 w 132"/>
                <a:gd name="T11" fmla="*/ 1 h 192"/>
                <a:gd name="T12" fmla="*/ 1 w 132"/>
                <a:gd name="T13" fmla="*/ 1 h 192"/>
                <a:gd name="T14" fmla="*/ 1 w 132"/>
                <a:gd name="T15" fmla="*/ 1 h 192"/>
                <a:gd name="T16" fmla="*/ 1 w 132"/>
                <a:gd name="T17" fmla="*/ 1 h 192"/>
                <a:gd name="T18" fmla="*/ 1 w 132"/>
                <a:gd name="T19" fmla="*/ 1 h 192"/>
                <a:gd name="T20" fmla="*/ 1 w 132"/>
                <a:gd name="T21" fmla="*/ 1 h 192"/>
                <a:gd name="T22" fmla="*/ 1 w 132"/>
                <a:gd name="T23" fmla="*/ 1 h 192"/>
                <a:gd name="T24" fmla="*/ 1 w 132"/>
                <a:gd name="T25" fmla="*/ 1 h 192"/>
                <a:gd name="T26" fmla="*/ 1 w 132"/>
                <a:gd name="T27" fmla="*/ 1 h 192"/>
                <a:gd name="T28" fmla="*/ 1 w 132"/>
                <a:gd name="T29" fmla="*/ 1 h 192"/>
                <a:gd name="T30" fmla="*/ 1 w 132"/>
                <a:gd name="T31" fmla="*/ 1 h 192"/>
                <a:gd name="T32" fmla="*/ 1 w 132"/>
                <a:gd name="T33" fmla="*/ 1 h 192"/>
                <a:gd name="T34" fmla="*/ 1 w 132"/>
                <a:gd name="T35" fmla="*/ 1 h 192"/>
                <a:gd name="T36" fmla="*/ 1 w 132"/>
                <a:gd name="T37" fmla="*/ 1 h 192"/>
                <a:gd name="T38" fmla="*/ 1 w 132"/>
                <a:gd name="T39" fmla="*/ 1 h 192"/>
                <a:gd name="T40" fmla="*/ 1 w 132"/>
                <a:gd name="T41" fmla="*/ 0 h 192"/>
                <a:gd name="T42" fmla="*/ 1 w 132"/>
                <a:gd name="T43" fmla="*/ 1 h 192"/>
                <a:gd name="T44" fmla="*/ 1 w 132"/>
                <a:gd name="T45" fmla="*/ 1 h 192"/>
                <a:gd name="T46" fmla="*/ 1 w 132"/>
                <a:gd name="T47" fmla="*/ 1 h 192"/>
                <a:gd name="T48" fmla="*/ 1 w 132"/>
                <a:gd name="T49" fmla="*/ 1 h 192"/>
                <a:gd name="T50" fmla="*/ 1 w 132"/>
                <a:gd name="T51" fmla="*/ 1 h 192"/>
                <a:gd name="T52" fmla="*/ 1 w 132"/>
                <a:gd name="T53" fmla="*/ 1 h 192"/>
                <a:gd name="T54" fmla="*/ 1 w 132"/>
                <a:gd name="T55" fmla="*/ 1 h 192"/>
                <a:gd name="T56" fmla="*/ 1 w 132"/>
                <a:gd name="T57" fmla="*/ 1 h 19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2"/>
                <a:gd name="T88" fmla="*/ 0 h 192"/>
                <a:gd name="T89" fmla="*/ 132 w 132"/>
                <a:gd name="T90" fmla="*/ 192 h 19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2" h="192">
                  <a:moveTo>
                    <a:pt x="17" y="192"/>
                  </a:moveTo>
                  <a:lnTo>
                    <a:pt x="7" y="182"/>
                  </a:lnTo>
                  <a:lnTo>
                    <a:pt x="2" y="178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7" y="166"/>
                  </a:lnTo>
                  <a:lnTo>
                    <a:pt x="19" y="161"/>
                  </a:lnTo>
                  <a:lnTo>
                    <a:pt x="31" y="155"/>
                  </a:lnTo>
                  <a:lnTo>
                    <a:pt x="44" y="153"/>
                  </a:lnTo>
                  <a:lnTo>
                    <a:pt x="56" y="145"/>
                  </a:lnTo>
                  <a:lnTo>
                    <a:pt x="70" y="139"/>
                  </a:lnTo>
                  <a:lnTo>
                    <a:pt x="81" y="128"/>
                  </a:lnTo>
                  <a:lnTo>
                    <a:pt x="93" y="112"/>
                  </a:lnTo>
                  <a:lnTo>
                    <a:pt x="93" y="102"/>
                  </a:lnTo>
                  <a:lnTo>
                    <a:pt x="93" y="89"/>
                  </a:lnTo>
                  <a:lnTo>
                    <a:pt x="95" y="71"/>
                  </a:lnTo>
                  <a:lnTo>
                    <a:pt x="97" y="54"/>
                  </a:lnTo>
                  <a:lnTo>
                    <a:pt x="99" y="34"/>
                  </a:lnTo>
                  <a:lnTo>
                    <a:pt x="103" y="17"/>
                  </a:lnTo>
                  <a:lnTo>
                    <a:pt x="104" y="5"/>
                  </a:lnTo>
                  <a:lnTo>
                    <a:pt x="108" y="0"/>
                  </a:lnTo>
                  <a:lnTo>
                    <a:pt x="126" y="23"/>
                  </a:lnTo>
                  <a:lnTo>
                    <a:pt x="132" y="52"/>
                  </a:lnTo>
                  <a:lnTo>
                    <a:pt x="126" y="81"/>
                  </a:lnTo>
                  <a:lnTo>
                    <a:pt x="114" y="112"/>
                  </a:lnTo>
                  <a:lnTo>
                    <a:pt x="93" y="139"/>
                  </a:lnTo>
                  <a:lnTo>
                    <a:pt x="70" y="162"/>
                  </a:lnTo>
                  <a:lnTo>
                    <a:pt x="42" y="180"/>
                  </a:lnTo>
                  <a:lnTo>
                    <a:pt x="17" y="1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59" name="Freeform 99"/>
            <p:cNvSpPr>
              <a:spLocks/>
            </p:cNvSpPr>
            <p:nvPr/>
          </p:nvSpPr>
          <p:spPr bwMode="auto">
            <a:xfrm>
              <a:off x="2048" y="2774"/>
              <a:ext cx="8" cy="19"/>
            </a:xfrm>
            <a:custGeom>
              <a:avLst/>
              <a:gdLst>
                <a:gd name="T0" fmla="*/ 1 w 16"/>
                <a:gd name="T1" fmla="*/ 1 h 37"/>
                <a:gd name="T2" fmla="*/ 0 w 16"/>
                <a:gd name="T3" fmla="*/ 1 h 37"/>
                <a:gd name="T4" fmla="*/ 0 w 16"/>
                <a:gd name="T5" fmla="*/ 1 h 37"/>
                <a:gd name="T6" fmla="*/ 1 w 16"/>
                <a:gd name="T7" fmla="*/ 1 h 37"/>
                <a:gd name="T8" fmla="*/ 1 w 16"/>
                <a:gd name="T9" fmla="*/ 0 h 37"/>
                <a:gd name="T10" fmla="*/ 1 w 16"/>
                <a:gd name="T11" fmla="*/ 1 h 37"/>
                <a:gd name="T12" fmla="*/ 1 w 16"/>
                <a:gd name="T13" fmla="*/ 1 h 37"/>
                <a:gd name="T14" fmla="*/ 1 w 16"/>
                <a:gd name="T15" fmla="*/ 1 h 37"/>
                <a:gd name="T16" fmla="*/ 1 w 16"/>
                <a:gd name="T17" fmla="*/ 1 h 37"/>
                <a:gd name="T18" fmla="*/ 1 w 16"/>
                <a:gd name="T19" fmla="*/ 1 h 37"/>
                <a:gd name="T20" fmla="*/ 1 w 16"/>
                <a:gd name="T21" fmla="*/ 1 h 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37"/>
                <a:gd name="T35" fmla="*/ 16 w 16"/>
                <a:gd name="T36" fmla="*/ 37 h 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37">
                  <a:moveTo>
                    <a:pt x="2" y="37"/>
                  </a:moveTo>
                  <a:lnTo>
                    <a:pt x="0" y="23"/>
                  </a:lnTo>
                  <a:lnTo>
                    <a:pt x="0" y="12"/>
                  </a:lnTo>
                  <a:lnTo>
                    <a:pt x="8" y="2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17"/>
                  </a:lnTo>
                  <a:lnTo>
                    <a:pt x="12" y="25"/>
                  </a:lnTo>
                  <a:lnTo>
                    <a:pt x="10" y="35"/>
                  </a:lnTo>
                  <a:lnTo>
                    <a:pt x="6" y="35"/>
                  </a:lnTo>
                  <a:lnTo>
                    <a:pt x="2" y="37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0" name="Freeform 100"/>
            <p:cNvSpPr>
              <a:spLocks/>
            </p:cNvSpPr>
            <p:nvPr/>
          </p:nvSpPr>
          <p:spPr bwMode="auto">
            <a:xfrm>
              <a:off x="3508" y="2758"/>
              <a:ext cx="58" cy="27"/>
            </a:xfrm>
            <a:custGeom>
              <a:avLst/>
              <a:gdLst>
                <a:gd name="T0" fmla="*/ 0 w 117"/>
                <a:gd name="T1" fmla="*/ 1 h 54"/>
                <a:gd name="T2" fmla="*/ 0 w 117"/>
                <a:gd name="T3" fmla="*/ 1 h 54"/>
                <a:gd name="T4" fmla="*/ 0 w 117"/>
                <a:gd name="T5" fmla="*/ 1 h 54"/>
                <a:gd name="T6" fmla="*/ 0 w 117"/>
                <a:gd name="T7" fmla="*/ 1 h 54"/>
                <a:gd name="T8" fmla="*/ 0 w 117"/>
                <a:gd name="T9" fmla="*/ 1 h 54"/>
                <a:gd name="T10" fmla="*/ 0 w 117"/>
                <a:gd name="T11" fmla="*/ 1 h 54"/>
                <a:gd name="T12" fmla="*/ 0 w 117"/>
                <a:gd name="T13" fmla="*/ 1 h 54"/>
                <a:gd name="T14" fmla="*/ 0 w 117"/>
                <a:gd name="T15" fmla="*/ 1 h 54"/>
                <a:gd name="T16" fmla="*/ 0 w 117"/>
                <a:gd name="T17" fmla="*/ 0 h 54"/>
                <a:gd name="T18" fmla="*/ 0 w 117"/>
                <a:gd name="T19" fmla="*/ 0 h 54"/>
                <a:gd name="T20" fmla="*/ 0 w 117"/>
                <a:gd name="T21" fmla="*/ 1 h 54"/>
                <a:gd name="T22" fmla="*/ 0 w 117"/>
                <a:gd name="T23" fmla="*/ 1 h 54"/>
                <a:gd name="T24" fmla="*/ 0 w 117"/>
                <a:gd name="T25" fmla="*/ 1 h 54"/>
                <a:gd name="T26" fmla="*/ 0 w 117"/>
                <a:gd name="T27" fmla="*/ 1 h 54"/>
                <a:gd name="T28" fmla="*/ 0 w 117"/>
                <a:gd name="T29" fmla="*/ 1 h 54"/>
                <a:gd name="T30" fmla="*/ 0 w 117"/>
                <a:gd name="T31" fmla="*/ 1 h 54"/>
                <a:gd name="T32" fmla="*/ 0 w 117"/>
                <a:gd name="T33" fmla="*/ 1 h 54"/>
                <a:gd name="T34" fmla="*/ 0 w 117"/>
                <a:gd name="T35" fmla="*/ 1 h 54"/>
                <a:gd name="T36" fmla="*/ 0 w 117"/>
                <a:gd name="T37" fmla="*/ 1 h 54"/>
                <a:gd name="T38" fmla="*/ 0 w 117"/>
                <a:gd name="T39" fmla="*/ 1 h 54"/>
                <a:gd name="T40" fmla="*/ 0 w 117"/>
                <a:gd name="T41" fmla="*/ 1 h 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7"/>
                <a:gd name="T64" fmla="*/ 0 h 54"/>
                <a:gd name="T65" fmla="*/ 117 w 117"/>
                <a:gd name="T66" fmla="*/ 54 h 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7" h="54">
                  <a:moveTo>
                    <a:pt x="109" y="52"/>
                  </a:moveTo>
                  <a:lnTo>
                    <a:pt x="93" y="43"/>
                  </a:lnTo>
                  <a:lnTo>
                    <a:pt x="78" y="35"/>
                  </a:lnTo>
                  <a:lnTo>
                    <a:pt x="60" y="29"/>
                  </a:lnTo>
                  <a:lnTo>
                    <a:pt x="45" y="23"/>
                  </a:lnTo>
                  <a:lnTo>
                    <a:pt x="29" y="17"/>
                  </a:lnTo>
                  <a:lnTo>
                    <a:pt x="16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5" y="4"/>
                  </a:lnTo>
                  <a:lnTo>
                    <a:pt x="39" y="8"/>
                  </a:lnTo>
                  <a:lnTo>
                    <a:pt x="55" y="15"/>
                  </a:lnTo>
                  <a:lnTo>
                    <a:pt x="68" y="21"/>
                  </a:lnTo>
                  <a:lnTo>
                    <a:pt x="84" y="31"/>
                  </a:lnTo>
                  <a:lnTo>
                    <a:pt x="99" y="37"/>
                  </a:lnTo>
                  <a:lnTo>
                    <a:pt x="115" y="46"/>
                  </a:lnTo>
                  <a:lnTo>
                    <a:pt x="115" y="50"/>
                  </a:lnTo>
                  <a:lnTo>
                    <a:pt x="117" y="54"/>
                  </a:lnTo>
                  <a:lnTo>
                    <a:pt x="113" y="52"/>
                  </a:lnTo>
                  <a:lnTo>
                    <a:pt x="109" y="5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1" name="Freeform 101"/>
            <p:cNvSpPr>
              <a:spLocks/>
            </p:cNvSpPr>
            <p:nvPr/>
          </p:nvSpPr>
          <p:spPr bwMode="auto">
            <a:xfrm>
              <a:off x="2041" y="2755"/>
              <a:ext cx="9" cy="14"/>
            </a:xfrm>
            <a:custGeom>
              <a:avLst/>
              <a:gdLst>
                <a:gd name="T0" fmla="*/ 1 w 17"/>
                <a:gd name="T1" fmla="*/ 1 h 27"/>
                <a:gd name="T2" fmla="*/ 1 w 17"/>
                <a:gd name="T3" fmla="*/ 1 h 27"/>
                <a:gd name="T4" fmla="*/ 1 w 17"/>
                <a:gd name="T5" fmla="*/ 1 h 27"/>
                <a:gd name="T6" fmla="*/ 1 w 17"/>
                <a:gd name="T7" fmla="*/ 1 h 27"/>
                <a:gd name="T8" fmla="*/ 0 w 17"/>
                <a:gd name="T9" fmla="*/ 1 h 27"/>
                <a:gd name="T10" fmla="*/ 1 w 17"/>
                <a:gd name="T11" fmla="*/ 1 h 27"/>
                <a:gd name="T12" fmla="*/ 1 w 17"/>
                <a:gd name="T13" fmla="*/ 0 h 27"/>
                <a:gd name="T14" fmla="*/ 1 w 17"/>
                <a:gd name="T15" fmla="*/ 1 h 27"/>
                <a:gd name="T16" fmla="*/ 1 w 17"/>
                <a:gd name="T17" fmla="*/ 1 h 27"/>
                <a:gd name="T18" fmla="*/ 1 w 17"/>
                <a:gd name="T19" fmla="*/ 1 h 27"/>
                <a:gd name="T20" fmla="*/ 1 w 17"/>
                <a:gd name="T21" fmla="*/ 1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7"/>
                <a:gd name="T35" fmla="*/ 17 w 17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7">
                  <a:moveTo>
                    <a:pt x="8" y="27"/>
                  </a:moveTo>
                  <a:lnTo>
                    <a:pt x="6" y="23"/>
                  </a:lnTo>
                  <a:lnTo>
                    <a:pt x="4" y="21"/>
                  </a:lnTo>
                  <a:lnTo>
                    <a:pt x="2" y="14"/>
                  </a:lnTo>
                  <a:lnTo>
                    <a:pt x="0" y="6"/>
                  </a:lnTo>
                  <a:lnTo>
                    <a:pt x="8" y="2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7" y="14"/>
                  </a:lnTo>
                  <a:lnTo>
                    <a:pt x="15" y="21"/>
                  </a:lnTo>
                  <a:lnTo>
                    <a:pt x="8" y="27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2" name="Freeform 102"/>
            <p:cNvSpPr>
              <a:spLocks/>
            </p:cNvSpPr>
            <p:nvPr/>
          </p:nvSpPr>
          <p:spPr bwMode="auto">
            <a:xfrm>
              <a:off x="3503" y="2735"/>
              <a:ext cx="65" cy="28"/>
            </a:xfrm>
            <a:custGeom>
              <a:avLst/>
              <a:gdLst>
                <a:gd name="T0" fmla="*/ 1 w 129"/>
                <a:gd name="T1" fmla="*/ 0 h 57"/>
                <a:gd name="T2" fmla="*/ 1 w 129"/>
                <a:gd name="T3" fmla="*/ 0 h 57"/>
                <a:gd name="T4" fmla="*/ 1 w 129"/>
                <a:gd name="T5" fmla="*/ 0 h 57"/>
                <a:gd name="T6" fmla="*/ 1 w 129"/>
                <a:gd name="T7" fmla="*/ 0 h 57"/>
                <a:gd name="T8" fmla="*/ 1 w 129"/>
                <a:gd name="T9" fmla="*/ 0 h 57"/>
                <a:gd name="T10" fmla="*/ 1 w 129"/>
                <a:gd name="T11" fmla="*/ 0 h 57"/>
                <a:gd name="T12" fmla="*/ 1 w 129"/>
                <a:gd name="T13" fmla="*/ 0 h 57"/>
                <a:gd name="T14" fmla="*/ 1 w 129"/>
                <a:gd name="T15" fmla="*/ 0 h 57"/>
                <a:gd name="T16" fmla="*/ 0 w 129"/>
                <a:gd name="T17" fmla="*/ 0 h 57"/>
                <a:gd name="T18" fmla="*/ 1 w 129"/>
                <a:gd name="T19" fmla="*/ 0 h 57"/>
                <a:gd name="T20" fmla="*/ 1 w 129"/>
                <a:gd name="T21" fmla="*/ 0 h 57"/>
                <a:gd name="T22" fmla="*/ 1 w 129"/>
                <a:gd name="T23" fmla="*/ 0 h 57"/>
                <a:gd name="T24" fmla="*/ 1 w 129"/>
                <a:gd name="T25" fmla="*/ 0 h 57"/>
                <a:gd name="T26" fmla="*/ 1 w 129"/>
                <a:gd name="T27" fmla="*/ 0 h 57"/>
                <a:gd name="T28" fmla="*/ 1 w 129"/>
                <a:gd name="T29" fmla="*/ 0 h 57"/>
                <a:gd name="T30" fmla="*/ 1 w 129"/>
                <a:gd name="T31" fmla="*/ 0 h 57"/>
                <a:gd name="T32" fmla="*/ 1 w 129"/>
                <a:gd name="T33" fmla="*/ 0 h 57"/>
                <a:gd name="T34" fmla="*/ 1 w 129"/>
                <a:gd name="T35" fmla="*/ 0 h 57"/>
                <a:gd name="T36" fmla="*/ 1 w 129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57"/>
                <a:gd name="T59" fmla="*/ 129 w 129"/>
                <a:gd name="T60" fmla="*/ 57 h 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57">
                  <a:moveTo>
                    <a:pt x="124" y="57"/>
                  </a:moveTo>
                  <a:lnTo>
                    <a:pt x="106" y="49"/>
                  </a:lnTo>
                  <a:lnTo>
                    <a:pt x="91" y="41"/>
                  </a:lnTo>
                  <a:lnTo>
                    <a:pt x="75" y="33"/>
                  </a:lnTo>
                  <a:lnTo>
                    <a:pt x="62" y="28"/>
                  </a:lnTo>
                  <a:lnTo>
                    <a:pt x="44" y="20"/>
                  </a:lnTo>
                  <a:lnTo>
                    <a:pt x="29" y="12"/>
                  </a:lnTo>
                  <a:lnTo>
                    <a:pt x="13" y="6"/>
                  </a:lnTo>
                  <a:lnTo>
                    <a:pt x="0" y="0"/>
                  </a:lnTo>
                  <a:lnTo>
                    <a:pt x="9" y="0"/>
                  </a:lnTo>
                  <a:lnTo>
                    <a:pt x="25" y="4"/>
                  </a:lnTo>
                  <a:lnTo>
                    <a:pt x="40" y="8"/>
                  </a:lnTo>
                  <a:lnTo>
                    <a:pt x="62" y="16"/>
                  </a:lnTo>
                  <a:lnTo>
                    <a:pt x="81" y="24"/>
                  </a:lnTo>
                  <a:lnTo>
                    <a:pt x="100" y="33"/>
                  </a:lnTo>
                  <a:lnTo>
                    <a:pt x="116" y="43"/>
                  </a:lnTo>
                  <a:lnTo>
                    <a:pt x="129" y="55"/>
                  </a:lnTo>
                  <a:lnTo>
                    <a:pt x="126" y="55"/>
                  </a:lnTo>
                  <a:lnTo>
                    <a:pt x="124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3" name="Freeform 103"/>
            <p:cNvSpPr>
              <a:spLocks/>
            </p:cNvSpPr>
            <p:nvPr/>
          </p:nvSpPr>
          <p:spPr bwMode="auto">
            <a:xfrm>
              <a:off x="2850" y="2656"/>
              <a:ext cx="69" cy="104"/>
            </a:xfrm>
            <a:custGeom>
              <a:avLst/>
              <a:gdLst>
                <a:gd name="T0" fmla="*/ 1 w 138"/>
                <a:gd name="T1" fmla="*/ 1 h 208"/>
                <a:gd name="T2" fmla="*/ 0 w 138"/>
                <a:gd name="T3" fmla="*/ 1 h 208"/>
                <a:gd name="T4" fmla="*/ 1 w 138"/>
                <a:gd name="T5" fmla="*/ 1 h 208"/>
                <a:gd name="T6" fmla="*/ 1 w 138"/>
                <a:gd name="T7" fmla="*/ 1 h 208"/>
                <a:gd name="T8" fmla="*/ 1 w 138"/>
                <a:gd name="T9" fmla="*/ 1 h 208"/>
                <a:gd name="T10" fmla="*/ 1 w 138"/>
                <a:gd name="T11" fmla="*/ 1 h 208"/>
                <a:gd name="T12" fmla="*/ 1 w 138"/>
                <a:gd name="T13" fmla="*/ 1 h 208"/>
                <a:gd name="T14" fmla="*/ 1 w 138"/>
                <a:gd name="T15" fmla="*/ 1 h 208"/>
                <a:gd name="T16" fmla="*/ 1 w 138"/>
                <a:gd name="T17" fmla="*/ 1 h 208"/>
                <a:gd name="T18" fmla="*/ 1 w 138"/>
                <a:gd name="T19" fmla="*/ 1 h 208"/>
                <a:gd name="T20" fmla="*/ 1 w 138"/>
                <a:gd name="T21" fmla="*/ 1 h 208"/>
                <a:gd name="T22" fmla="*/ 1 w 138"/>
                <a:gd name="T23" fmla="*/ 1 h 208"/>
                <a:gd name="T24" fmla="*/ 1 w 138"/>
                <a:gd name="T25" fmla="*/ 1 h 208"/>
                <a:gd name="T26" fmla="*/ 1 w 138"/>
                <a:gd name="T27" fmla="*/ 1 h 208"/>
                <a:gd name="T28" fmla="*/ 1 w 138"/>
                <a:gd name="T29" fmla="*/ 1 h 208"/>
                <a:gd name="T30" fmla="*/ 1 w 138"/>
                <a:gd name="T31" fmla="*/ 1 h 208"/>
                <a:gd name="T32" fmla="*/ 1 w 138"/>
                <a:gd name="T33" fmla="*/ 1 h 208"/>
                <a:gd name="T34" fmla="*/ 1 w 138"/>
                <a:gd name="T35" fmla="*/ 1 h 208"/>
                <a:gd name="T36" fmla="*/ 1 w 138"/>
                <a:gd name="T37" fmla="*/ 0 h 208"/>
                <a:gd name="T38" fmla="*/ 1 w 138"/>
                <a:gd name="T39" fmla="*/ 1 h 208"/>
                <a:gd name="T40" fmla="*/ 1 w 138"/>
                <a:gd name="T41" fmla="*/ 1 h 208"/>
                <a:gd name="T42" fmla="*/ 1 w 138"/>
                <a:gd name="T43" fmla="*/ 1 h 208"/>
                <a:gd name="T44" fmla="*/ 1 w 138"/>
                <a:gd name="T45" fmla="*/ 1 h 208"/>
                <a:gd name="T46" fmla="*/ 1 w 138"/>
                <a:gd name="T47" fmla="*/ 1 h 208"/>
                <a:gd name="T48" fmla="*/ 1 w 138"/>
                <a:gd name="T49" fmla="*/ 1 h 208"/>
                <a:gd name="T50" fmla="*/ 1 w 138"/>
                <a:gd name="T51" fmla="*/ 1 h 208"/>
                <a:gd name="T52" fmla="*/ 1 w 138"/>
                <a:gd name="T53" fmla="*/ 1 h 2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08"/>
                <a:gd name="T83" fmla="*/ 138 w 138"/>
                <a:gd name="T84" fmla="*/ 208 h 2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08">
                  <a:moveTo>
                    <a:pt x="8" y="208"/>
                  </a:moveTo>
                  <a:lnTo>
                    <a:pt x="0" y="198"/>
                  </a:lnTo>
                  <a:lnTo>
                    <a:pt x="2" y="190"/>
                  </a:lnTo>
                  <a:lnTo>
                    <a:pt x="4" y="186"/>
                  </a:lnTo>
                  <a:lnTo>
                    <a:pt x="12" y="183"/>
                  </a:lnTo>
                  <a:lnTo>
                    <a:pt x="24" y="179"/>
                  </a:lnTo>
                  <a:lnTo>
                    <a:pt x="35" y="177"/>
                  </a:lnTo>
                  <a:lnTo>
                    <a:pt x="47" y="173"/>
                  </a:lnTo>
                  <a:lnTo>
                    <a:pt x="60" y="169"/>
                  </a:lnTo>
                  <a:lnTo>
                    <a:pt x="70" y="165"/>
                  </a:lnTo>
                  <a:lnTo>
                    <a:pt x="82" y="163"/>
                  </a:lnTo>
                  <a:lnTo>
                    <a:pt x="99" y="128"/>
                  </a:lnTo>
                  <a:lnTo>
                    <a:pt x="107" y="101"/>
                  </a:lnTo>
                  <a:lnTo>
                    <a:pt x="105" y="78"/>
                  </a:lnTo>
                  <a:lnTo>
                    <a:pt x="99" y="58"/>
                  </a:lnTo>
                  <a:lnTo>
                    <a:pt x="90" y="39"/>
                  </a:lnTo>
                  <a:lnTo>
                    <a:pt x="80" y="26"/>
                  </a:lnTo>
                  <a:lnTo>
                    <a:pt x="74" y="12"/>
                  </a:lnTo>
                  <a:lnTo>
                    <a:pt x="76" y="0"/>
                  </a:lnTo>
                  <a:lnTo>
                    <a:pt x="103" y="8"/>
                  </a:lnTo>
                  <a:lnTo>
                    <a:pt x="124" y="33"/>
                  </a:lnTo>
                  <a:lnTo>
                    <a:pt x="136" y="68"/>
                  </a:lnTo>
                  <a:lnTo>
                    <a:pt x="138" y="109"/>
                  </a:lnTo>
                  <a:lnTo>
                    <a:pt x="124" y="148"/>
                  </a:lnTo>
                  <a:lnTo>
                    <a:pt x="101" y="181"/>
                  </a:lnTo>
                  <a:lnTo>
                    <a:pt x="62" y="202"/>
                  </a:lnTo>
                  <a:lnTo>
                    <a:pt x="8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4" name="Freeform 104"/>
            <p:cNvSpPr>
              <a:spLocks/>
            </p:cNvSpPr>
            <p:nvPr/>
          </p:nvSpPr>
          <p:spPr bwMode="auto">
            <a:xfrm>
              <a:off x="2039" y="2731"/>
              <a:ext cx="7" cy="20"/>
            </a:xfrm>
            <a:custGeom>
              <a:avLst/>
              <a:gdLst>
                <a:gd name="T0" fmla="*/ 0 w 16"/>
                <a:gd name="T1" fmla="*/ 1 h 40"/>
                <a:gd name="T2" fmla="*/ 0 w 16"/>
                <a:gd name="T3" fmla="*/ 1 h 40"/>
                <a:gd name="T4" fmla="*/ 0 w 16"/>
                <a:gd name="T5" fmla="*/ 1 h 40"/>
                <a:gd name="T6" fmla="*/ 0 w 16"/>
                <a:gd name="T7" fmla="*/ 1 h 40"/>
                <a:gd name="T8" fmla="*/ 0 w 16"/>
                <a:gd name="T9" fmla="*/ 0 h 40"/>
                <a:gd name="T10" fmla="*/ 0 w 16"/>
                <a:gd name="T11" fmla="*/ 1 h 40"/>
                <a:gd name="T12" fmla="*/ 0 w 16"/>
                <a:gd name="T13" fmla="*/ 1 h 40"/>
                <a:gd name="T14" fmla="*/ 0 w 16"/>
                <a:gd name="T15" fmla="*/ 1 h 40"/>
                <a:gd name="T16" fmla="*/ 0 w 16"/>
                <a:gd name="T17" fmla="*/ 1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40"/>
                <a:gd name="T29" fmla="*/ 16 w 16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40">
                  <a:moveTo>
                    <a:pt x="6" y="40"/>
                  </a:moveTo>
                  <a:lnTo>
                    <a:pt x="0" y="27"/>
                  </a:lnTo>
                  <a:lnTo>
                    <a:pt x="0" y="15"/>
                  </a:lnTo>
                  <a:lnTo>
                    <a:pt x="4" y="3"/>
                  </a:lnTo>
                  <a:lnTo>
                    <a:pt x="16" y="0"/>
                  </a:lnTo>
                  <a:lnTo>
                    <a:pt x="16" y="9"/>
                  </a:lnTo>
                  <a:lnTo>
                    <a:pt x="16" y="21"/>
                  </a:lnTo>
                  <a:lnTo>
                    <a:pt x="14" y="31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5" name="Freeform 105"/>
            <p:cNvSpPr>
              <a:spLocks/>
            </p:cNvSpPr>
            <p:nvPr/>
          </p:nvSpPr>
          <p:spPr bwMode="auto">
            <a:xfrm>
              <a:off x="3494" y="2704"/>
              <a:ext cx="80" cy="35"/>
            </a:xfrm>
            <a:custGeom>
              <a:avLst/>
              <a:gdLst>
                <a:gd name="T0" fmla="*/ 1 w 159"/>
                <a:gd name="T1" fmla="*/ 1 h 70"/>
                <a:gd name="T2" fmla="*/ 1 w 159"/>
                <a:gd name="T3" fmla="*/ 1 h 70"/>
                <a:gd name="T4" fmla="*/ 1 w 159"/>
                <a:gd name="T5" fmla="*/ 1 h 70"/>
                <a:gd name="T6" fmla="*/ 1 w 159"/>
                <a:gd name="T7" fmla="*/ 1 h 70"/>
                <a:gd name="T8" fmla="*/ 1 w 159"/>
                <a:gd name="T9" fmla="*/ 1 h 70"/>
                <a:gd name="T10" fmla="*/ 1 w 159"/>
                <a:gd name="T11" fmla="*/ 1 h 70"/>
                <a:gd name="T12" fmla="*/ 1 w 159"/>
                <a:gd name="T13" fmla="*/ 1 h 70"/>
                <a:gd name="T14" fmla="*/ 1 w 159"/>
                <a:gd name="T15" fmla="*/ 1 h 70"/>
                <a:gd name="T16" fmla="*/ 0 w 159"/>
                <a:gd name="T17" fmla="*/ 1 h 70"/>
                <a:gd name="T18" fmla="*/ 0 w 159"/>
                <a:gd name="T19" fmla="*/ 1 h 70"/>
                <a:gd name="T20" fmla="*/ 0 w 159"/>
                <a:gd name="T21" fmla="*/ 0 h 70"/>
                <a:gd name="T22" fmla="*/ 1 w 159"/>
                <a:gd name="T23" fmla="*/ 0 h 70"/>
                <a:gd name="T24" fmla="*/ 1 w 159"/>
                <a:gd name="T25" fmla="*/ 1 h 70"/>
                <a:gd name="T26" fmla="*/ 1 w 159"/>
                <a:gd name="T27" fmla="*/ 1 h 70"/>
                <a:gd name="T28" fmla="*/ 1 w 159"/>
                <a:gd name="T29" fmla="*/ 1 h 70"/>
                <a:gd name="T30" fmla="*/ 1 w 159"/>
                <a:gd name="T31" fmla="*/ 1 h 70"/>
                <a:gd name="T32" fmla="*/ 1 w 159"/>
                <a:gd name="T33" fmla="*/ 1 h 70"/>
                <a:gd name="T34" fmla="*/ 1 w 159"/>
                <a:gd name="T35" fmla="*/ 1 h 70"/>
                <a:gd name="T36" fmla="*/ 1 w 159"/>
                <a:gd name="T37" fmla="*/ 1 h 70"/>
                <a:gd name="T38" fmla="*/ 1 w 159"/>
                <a:gd name="T39" fmla="*/ 1 h 70"/>
                <a:gd name="T40" fmla="*/ 1 w 159"/>
                <a:gd name="T41" fmla="*/ 1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9"/>
                <a:gd name="T64" fmla="*/ 0 h 70"/>
                <a:gd name="T65" fmla="*/ 159 w 159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9" h="70">
                  <a:moveTo>
                    <a:pt x="149" y="70"/>
                  </a:moveTo>
                  <a:lnTo>
                    <a:pt x="120" y="57"/>
                  </a:lnTo>
                  <a:lnTo>
                    <a:pt x="99" y="47"/>
                  </a:lnTo>
                  <a:lnTo>
                    <a:pt x="80" y="37"/>
                  </a:lnTo>
                  <a:lnTo>
                    <a:pt x="68" y="31"/>
                  </a:lnTo>
                  <a:lnTo>
                    <a:pt x="52" y="26"/>
                  </a:lnTo>
                  <a:lnTo>
                    <a:pt x="39" y="20"/>
                  </a:lnTo>
                  <a:lnTo>
                    <a:pt x="19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5" y="6"/>
                  </a:lnTo>
                  <a:lnTo>
                    <a:pt x="54" y="12"/>
                  </a:lnTo>
                  <a:lnTo>
                    <a:pt x="78" y="24"/>
                  </a:lnTo>
                  <a:lnTo>
                    <a:pt x="99" y="33"/>
                  </a:lnTo>
                  <a:lnTo>
                    <a:pt x="120" y="45"/>
                  </a:lnTo>
                  <a:lnTo>
                    <a:pt x="140" y="57"/>
                  </a:lnTo>
                  <a:lnTo>
                    <a:pt x="159" y="70"/>
                  </a:lnTo>
                  <a:lnTo>
                    <a:pt x="153" y="70"/>
                  </a:lnTo>
                  <a:lnTo>
                    <a:pt x="149" y="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6" name="Freeform 106"/>
            <p:cNvSpPr>
              <a:spLocks/>
            </p:cNvSpPr>
            <p:nvPr/>
          </p:nvSpPr>
          <p:spPr bwMode="auto">
            <a:xfrm>
              <a:off x="2030" y="2701"/>
              <a:ext cx="10" cy="30"/>
            </a:xfrm>
            <a:custGeom>
              <a:avLst/>
              <a:gdLst>
                <a:gd name="T0" fmla="*/ 0 w 21"/>
                <a:gd name="T1" fmla="*/ 0 h 61"/>
                <a:gd name="T2" fmla="*/ 0 w 21"/>
                <a:gd name="T3" fmla="*/ 0 h 61"/>
                <a:gd name="T4" fmla="*/ 0 w 21"/>
                <a:gd name="T5" fmla="*/ 0 h 61"/>
                <a:gd name="T6" fmla="*/ 0 w 21"/>
                <a:gd name="T7" fmla="*/ 0 h 61"/>
                <a:gd name="T8" fmla="*/ 0 w 21"/>
                <a:gd name="T9" fmla="*/ 0 h 61"/>
                <a:gd name="T10" fmla="*/ 0 w 21"/>
                <a:gd name="T11" fmla="*/ 0 h 61"/>
                <a:gd name="T12" fmla="*/ 0 w 21"/>
                <a:gd name="T13" fmla="*/ 0 h 61"/>
                <a:gd name="T14" fmla="*/ 0 w 21"/>
                <a:gd name="T15" fmla="*/ 0 h 61"/>
                <a:gd name="T16" fmla="*/ 0 w 21"/>
                <a:gd name="T17" fmla="*/ 0 h 61"/>
                <a:gd name="T18" fmla="*/ 0 w 21"/>
                <a:gd name="T19" fmla="*/ 0 h 61"/>
                <a:gd name="T20" fmla="*/ 0 w 21"/>
                <a:gd name="T21" fmla="*/ 0 h 61"/>
                <a:gd name="T22" fmla="*/ 0 w 21"/>
                <a:gd name="T23" fmla="*/ 0 h 61"/>
                <a:gd name="T24" fmla="*/ 0 w 21"/>
                <a:gd name="T25" fmla="*/ 0 h 61"/>
                <a:gd name="T26" fmla="*/ 0 w 21"/>
                <a:gd name="T27" fmla="*/ 0 h 61"/>
                <a:gd name="T28" fmla="*/ 0 w 21"/>
                <a:gd name="T29" fmla="*/ 0 h 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61"/>
                <a:gd name="T47" fmla="*/ 21 w 21"/>
                <a:gd name="T48" fmla="*/ 61 h 6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61">
                  <a:moveTo>
                    <a:pt x="11" y="61"/>
                  </a:moveTo>
                  <a:lnTo>
                    <a:pt x="7" y="43"/>
                  </a:lnTo>
                  <a:lnTo>
                    <a:pt x="5" y="32"/>
                  </a:lnTo>
                  <a:lnTo>
                    <a:pt x="4" y="24"/>
                  </a:lnTo>
                  <a:lnTo>
                    <a:pt x="4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7" y="2"/>
                  </a:lnTo>
                  <a:lnTo>
                    <a:pt x="13" y="8"/>
                  </a:lnTo>
                  <a:lnTo>
                    <a:pt x="17" y="18"/>
                  </a:lnTo>
                  <a:lnTo>
                    <a:pt x="21" y="30"/>
                  </a:lnTo>
                  <a:lnTo>
                    <a:pt x="19" y="39"/>
                  </a:lnTo>
                  <a:lnTo>
                    <a:pt x="17" y="51"/>
                  </a:lnTo>
                  <a:lnTo>
                    <a:pt x="13" y="57"/>
                  </a:lnTo>
                  <a:lnTo>
                    <a:pt x="11" y="6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7" name="Freeform 107"/>
            <p:cNvSpPr>
              <a:spLocks/>
            </p:cNvSpPr>
            <p:nvPr/>
          </p:nvSpPr>
          <p:spPr bwMode="auto">
            <a:xfrm>
              <a:off x="1888" y="2675"/>
              <a:ext cx="19" cy="22"/>
            </a:xfrm>
            <a:custGeom>
              <a:avLst/>
              <a:gdLst>
                <a:gd name="T0" fmla="*/ 1 w 37"/>
                <a:gd name="T1" fmla="*/ 0 h 45"/>
                <a:gd name="T2" fmla="*/ 1 w 37"/>
                <a:gd name="T3" fmla="*/ 0 h 45"/>
                <a:gd name="T4" fmla="*/ 0 w 37"/>
                <a:gd name="T5" fmla="*/ 0 h 45"/>
                <a:gd name="T6" fmla="*/ 1 w 37"/>
                <a:gd name="T7" fmla="*/ 0 h 45"/>
                <a:gd name="T8" fmla="*/ 1 w 37"/>
                <a:gd name="T9" fmla="*/ 0 h 45"/>
                <a:gd name="T10" fmla="*/ 1 w 37"/>
                <a:gd name="T11" fmla="*/ 0 h 45"/>
                <a:gd name="T12" fmla="*/ 1 w 37"/>
                <a:gd name="T13" fmla="*/ 0 h 45"/>
                <a:gd name="T14" fmla="*/ 1 w 37"/>
                <a:gd name="T15" fmla="*/ 0 h 45"/>
                <a:gd name="T16" fmla="*/ 1 w 37"/>
                <a:gd name="T17" fmla="*/ 0 h 45"/>
                <a:gd name="T18" fmla="*/ 1 w 37"/>
                <a:gd name="T19" fmla="*/ 0 h 45"/>
                <a:gd name="T20" fmla="*/ 1 w 37"/>
                <a:gd name="T21" fmla="*/ 0 h 45"/>
                <a:gd name="T22" fmla="*/ 1 w 37"/>
                <a:gd name="T23" fmla="*/ 0 h 45"/>
                <a:gd name="T24" fmla="*/ 1 w 37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45"/>
                <a:gd name="T41" fmla="*/ 37 w 37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45">
                  <a:moveTo>
                    <a:pt x="8" y="45"/>
                  </a:moveTo>
                  <a:lnTo>
                    <a:pt x="4" y="43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10" y="16"/>
                  </a:lnTo>
                  <a:lnTo>
                    <a:pt x="22" y="6"/>
                  </a:lnTo>
                  <a:lnTo>
                    <a:pt x="37" y="0"/>
                  </a:lnTo>
                  <a:lnTo>
                    <a:pt x="35" y="12"/>
                  </a:lnTo>
                  <a:lnTo>
                    <a:pt x="33" y="21"/>
                  </a:lnTo>
                  <a:lnTo>
                    <a:pt x="26" y="31"/>
                  </a:lnTo>
                  <a:lnTo>
                    <a:pt x="18" y="45"/>
                  </a:lnTo>
                  <a:lnTo>
                    <a:pt x="12" y="45"/>
                  </a:lnTo>
                  <a:lnTo>
                    <a:pt x="8" y="45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8" name="Freeform 108"/>
            <p:cNvSpPr>
              <a:spLocks/>
            </p:cNvSpPr>
            <p:nvPr/>
          </p:nvSpPr>
          <p:spPr bwMode="auto">
            <a:xfrm>
              <a:off x="3466" y="2625"/>
              <a:ext cx="107" cy="62"/>
            </a:xfrm>
            <a:custGeom>
              <a:avLst/>
              <a:gdLst>
                <a:gd name="T0" fmla="*/ 1 w 213"/>
                <a:gd name="T1" fmla="*/ 1 h 124"/>
                <a:gd name="T2" fmla="*/ 1 w 213"/>
                <a:gd name="T3" fmla="*/ 1 h 124"/>
                <a:gd name="T4" fmla="*/ 1 w 213"/>
                <a:gd name="T5" fmla="*/ 1 h 124"/>
                <a:gd name="T6" fmla="*/ 1 w 213"/>
                <a:gd name="T7" fmla="*/ 1 h 124"/>
                <a:gd name="T8" fmla="*/ 1 w 213"/>
                <a:gd name="T9" fmla="*/ 1 h 124"/>
                <a:gd name="T10" fmla="*/ 1 w 213"/>
                <a:gd name="T11" fmla="*/ 1 h 124"/>
                <a:gd name="T12" fmla="*/ 1 w 213"/>
                <a:gd name="T13" fmla="*/ 1 h 124"/>
                <a:gd name="T14" fmla="*/ 1 w 213"/>
                <a:gd name="T15" fmla="*/ 1 h 124"/>
                <a:gd name="T16" fmla="*/ 1 w 213"/>
                <a:gd name="T17" fmla="*/ 1 h 124"/>
                <a:gd name="T18" fmla="*/ 1 w 213"/>
                <a:gd name="T19" fmla="*/ 1 h 124"/>
                <a:gd name="T20" fmla="*/ 1 w 213"/>
                <a:gd name="T21" fmla="*/ 1 h 124"/>
                <a:gd name="T22" fmla="*/ 1 w 213"/>
                <a:gd name="T23" fmla="*/ 1 h 124"/>
                <a:gd name="T24" fmla="*/ 0 w 213"/>
                <a:gd name="T25" fmla="*/ 0 h 124"/>
                <a:gd name="T26" fmla="*/ 1 w 213"/>
                <a:gd name="T27" fmla="*/ 1 h 124"/>
                <a:gd name="T28" fmla="*/ 1 w 213"/>
                <a:gd name="T29" fmla="*/ 1 h 124"/>
                <a:gd name="T30" fmla="*/ 1 w 213"/>
                <a:gd name="T31" fmla="*/ 1 h 124"/>
                <a:gd name="T32" fmla="*/ 1 w 213"/>
                <a:gd name="T33" fmla="*/ 1 h 124"/>
                <a:gd name="T34" fmla="*/ 1 w 213"/>
                <a:gd name="T35" fmla="*/ 1 h 124"/>
                <a:gd name="T36" fmla="*/ 1 w 213"/>
                <a:gd name="T37" fmla="*/ 1 h 124"/>
                <a:gd name="T38" fmla="*/ 1 w 213"/>
                <a:gd name="T39" fmla="*/ 1 h 124"/>
                <a:gd name="T40" fmla="*/ 1 w 213"/>
                <a:gd name="T41" fmla="*/ 1 h 124"/>
                <a:gd name="T42" fmla="*/ 1 w 213"/>
                <a:gd name="T43" fmla="*/ 1 h 124"/>
                <a:gd name="T44" fmla="*/ 1 w 213"/>
                <a:gd name="T45" fmla="*/ 1 h 124"/>
                <a:gd name="T46" fmla="*/ 1 w 213"/>
                <a:gd name="T47" fmla="*/ 1 h 124"/>
                <a:gd name="T48" fmla="*/ 1 w 213"/>
                <a:gd name="T49" fmla="*/ 1 h 12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13"/>
                <a:gd name="T76" fmla="*/ 0 h 124"/>
                <a:gd name="T77" fmla="*/ 213 w 213"/>
                <a:gd name="T78" fmla="*/ 124 h 12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13" h="124">
                  <a:moveTo>
                    <a:pt x="213" y="124"/>
                  </a:moveTo>
                  <a:lnTo>
                    <a:pt x="190" y="111"/>
                  </a:lnTo>
                  <a:lnTo>
                    <a:pt x="165" y="97"/>
                  </a:lnTo>
                  <a:lnTo>
                    <a:pt x="136" y="84"/>
                  </a:lnTo>
                  <a:lnTo>
                    <a:pt x="108" y="72"/>
                  </a:lnTo>
                  <a:lnTo>
                    <a:pt x="79" y="60"/>
                  </a:lnTo>
                  <a:lnTo>
                    <a:pt x="54" y="53"/>
                  </a:lnTo>
                  <a:lnTo>
                    <a:pt x="31" y="47"/>
                  </a:lnTo>
                  <a:lnTo>
                    <a:pt x="13" y="47"/>
                  </a:lnTo>
                  <a:lnTo>
                    <a:pt x="8" y="35"/>
                  </a:lnTo>
                  <a:lnTo>
                    <a:pt x="6" y="24"/>
                  </a:lnTo>
                  <a:lnTo>
                    <a:pt x="2" y="10"/>
                  </a:lnTo>
                  <a:lnTo>
                    <a:pt x="0" y="0"/>
                  </a:lnTo>
                  <a:lnTo>
                    <a:pt x="21" y="2"/>
                  </a:lnTo>
                  <a:lnTo>
                    <a:pt x="46" y="10"/>
                  </a:lnTo>
                  <a:lnTo>
                    <a:pt x="72" y="18"/>
                  </a:lnTo>
                  <a:lnTo>
                    <a:pt x="99" y="31"/>
                  </a:lnTo>
                  <a:lnTo>
                    <a:pt x="126" y="43"/>
                  </a:lnTo>
                  <a:lnTo>
                    <a:pt x="153" y="58"/>
                  </a:lnTo>
                  <a:lnTo>
                    <a:pt x="178" y="70"/>
                  </a:lnTo>
                  <a:lnTo>
                    <a:pt x="203" y="86"/>
                  </a:lnTo>
                  <a:lnTo>
                    <a:pt x="207" y="99"/>
                  </a:lnTo>
                  <a:lnTo>
                    <a:pt x="209" y="109"/>
                  </a:lnTo>
                  <a:lnTo>
                    <a:pt x="211" y="115"/>
                  </a:lnTo>
                  <a:lnTo>
                    <a:pt x="213" y="124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69" name="Freeform 109"/>
            <p:cNvSpPr>
              <a:spLocks/>
            </p:cNvSpPr>
            <p:nvPr/>
          </p:nvSpPr>
          <p:spPr bwMode="auto">
            <a:xfrm>
              <a:off x="1886" y="2659"/>
              <a:ext cx="17" cy="22"/>
            </a:xfrm>
            <a:custGeom>
              <a:avLst/>
              <a:gdLst>
                <a:gd name="T0" fmla="*/ 0 w 33"/>
                <a:gd name="T1" fmla="*/ 0 h 45"/>
                <a:gd name="T2" fmla="*/ 0 w 33"/>
                <a:gd name="T3" fmla="*/ 0 h 45"/>
                <a:gd name="T4" fmla="*/ 1 w 33"/>
                <a:gd name="T5" fmla="*/ 0 h 45"/>
                <a:gd name="T6" fmla="*/ 1 w 33"/>
                <a:gd name="T7" fmla="*/ 0 h 45"/>
                <a:gd name="T8" fmla="*/ 1 w 33"/>
                <a:gd name="T9" fmla="*/ 0 h 45"/>
                <a:gd name="T10" fmla="*/ 1 w 33"/>
                <a:gd name="T11" fmla="*/ 0 h 45"/>
                <a:gd name="T12" fmla="*/ 1 w 33"/>
                <a:gd name="T13" fmla="*/ 0 h 45"/>
                <a:gd name="T14" fmla="*/ 1 w 33"/>
                <a:gd name="T15" fmla="*/ 0 h 45"/>
                <a:gd name="T16" fmla="*/ 1 w 33"/>
                <a:gd name="T17" fmla="*/ 0 h 45"/>
                <a:gd name="T18" fmla="*/ 1 w 33"/>
                <a:gd name="T19" fmla="*/ 0 h 45"/>
                <a:gd name="T20" fmla="*/ 1 w 33"/>
                <a:gd name="T21" fmla="*/ 0 h 45"/>
                <a:gd name="T22" fmla="*/ 1 w 33"/>
                <a:gd name="T23" fmla="*/ 0 h 45"/>
                <a:gd name="T24" fmla="*/ 0 w 33"/>
                <a:gd name="T25" fmla="*/ 0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45"/>
                <a:gd name="T41" fmla="*/ 33 w 33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45">
                  <a:moveTo>
                    <a:pt x="0" y="45"/>
                  </a:moveTo>
                  <a:lnTo>
                    <a:pt x="0" y="27"/>
                  </a:lnTo>
                  <a:lnTo>
                    <a:pt x="5" y="18"/>
                  </a:lnTo>
                  <a:lnTo>
                    <a:pt x="11" y="8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2"/>
                  </a:lnTo>
                  <a:lnTo>
                    <a:pt x="31" y="6"/>
                  </a:lnTo>
                  <a:lnTo>
                    <a:pt x="33" y="12"/>
                  </a:lnTo>
                  <a:lnTo>
                    <a:pt x="19" y="25"/>
                  </a:lnTo>
                  <a:lnTo>
                    <a:pt x="11" y="33"/>
                  </a:lnTo>
                  <a:lnTo>
                    <a:pt x="5" y="37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0" name="Freeform 110"/>
            <p:cNvSpPr>
              <a:spLocks/>
            </p:cNvSpPr>
            <p:nvPr/>
          </p:nvSpPr>
          <p:spPr bwMode="auto">
            <a:xfrm>
              <a:off x="1882" y="2642"/>
              <a:ext cx="15" cy="25"/>
            </a:xfrm>
            <a:custGeom>
              <a:avLst/>
              <a:gdLst>
                <a:gd name="T0" fmla="*/ 0 w 29"/>
                <a:gd name="T1" fmla="*/ 0 h 51"/>
                <a:gd name="T2" fmla="*/ 0 w 29"/>
                <a:gd name="T3" fmla="*/ 0 h 51"/>
                <a:gd name="T4" fmla="*/ 1 w 29"/>
                <a:gd name="T5" fmla="*/ 0 h 51"/>
                <a:gd name="T6" fmla="*/ 1 w 29"/>
                <a:gd name="T7" fmla="*/ 0 h 51"/>
                <a:gd name="T8" fmla="*/ 1 w 29"/>
                <a:gd name="T9" fmla="*/ 0 h 51"/>
                <a:gd name="T10" fmla="*/ 1 w 29"/>
                <a:gd name="T11" fmla="*/ 0 h 51"/>
                <a:gd name="T12" fmla="*/ 1 w 29"/>
                <a:gd name="T13" fmla="*/ 0 h 51"/>
                <a:gd name="T14" fmla="*/ 1 w 29"/>
                <a:gd name="T15" fmla="*/ 0 h 51"/>
                <a:gd name="T16" fmla="*/ 0 w 29"/>
                <a:gd name="T17" fmla="*/ 0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51"/>
                <a:gd name="T29" fmla="*/ 29 w 29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51">
                  <a:moveTo>
                    <a:pt x="0" y="51"/>
                  </a:moveTo>
                  <a:lnTo>
                    <a:pt x="0" y="31"/>
                  </a:lnTo>
                  <a:lnTo>
                    <a:pt x="4" y="20"/>
                  </a:lnTo>
                  <a:lnTo>
                    <a:pt x="11" y="6"/>
                  </a:lnTo>
                  <a:lnTo>
                    <a:pt x="29" y="0"/>
                  </a:lnTo>
                  <a:lnTo>
                    <a:pt x="27" y="14"/>
                  </a:lnTo>
                  <a:lnTo>
                    <a:pt x="23" y="27"/>
                  </a:lnTo>
                  <a:lnTo>
                    <a:pt x="13" y="4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1" name="Freeform 111"/>
            <p:cNvSpPr>
              <a:spLocks/>
            </p:cNvSpPr>
            <p:nvPr/>
          </p:nvSpPr>
          <p:spPr bwMode="auto">
            <a:xfrm>
              <a:off x="3460" y="2603"/>
              <a:ext cx="104" cy="57"/>
            </a:xfrm>
            <a:custGeom>
              <a:avLst/>
              <a:gdLst>
                <a:gd name="T0" fmla="*/ 1 w 208"/>
                <a:gd name="T1" fmla="*/ 1 h 114"/>
                <a:gd name="T2" fmla="*/ 1 w 208"/>
                <a:gd name="T3" fmla="*/ 1 h 114"/>
                <a:gd name="T4" fmla="*/ 1 w 208"/>
                <a:gd name="T5" fmla="*/ 1 h 114"/>
                <a:gd name="T6" fmla="*/ 1 w 208"/>
                <a:gd name="T7" fmla="*/ 1 h 114"/>
                <a:gd name="T8" fmla="*/ 1 w 208"/>
                <a:gd name="T9" fmla="*/ 1 h 114"/>
                <a:gd name="T10" fmla="*/ 1 w 208"/>
                <a:gd name="T11" fmla="*/ 1 h 114"/>
                <a:gd name="T12" fmla="*/ 1 w 208"/>
                <a:gd name="T13" fmla="*/ 1 h 114"/>
                <a:gd name="T14" fmla="*/ 1 w 208"/>
                <a:gd name="T15" fmla="*/ 1 h 114"/>
                <a:gd name="T16" fmla="*/ 1 w 208"/>
                <a:gd name="T17" fmla="*/ 1 h 114"/>
                <a:gd name="T18" fmla="*/ 1 w 208"/>
                <a:gd name="T19" fmla="*/ 1 h 114"/>
                <a:gd name="T20" fmla="*/ 0 w 208"/>
                <a:gd name="T21" fmla="*/ 0 h 114"/>
                <a:gd name="T22" fmla="*/ 1 w 208"/>
                <a:gd name="T23" fmla="*/ 0 h 114"/>
                <a:gd name="T24" fmla="*/ 1 w 208"/>
                <a:gd name="T25" fmla="*/ 1 h 114"/>
                <a:gd name="T26" fmla="*/ 1 w 208"/>
                <a:gd name="T27" fmla="*/ 1 h 114"/>
                <a:gd name="T28" fmla="*/ 1 w 208"/>
                <a:gd name="T29" fmla="*/ 1 h 114"/>
                <a:gd name="T30" fmla="*/ 1 w 208"/>
                <a:gd name="T31" fmla="*/ 1 h 114"/>
                <a:gd name="T32" fmla="*/ 1 w 208"/>
                <a:gd name="T33" fmla="*/ 1 h 114"/>
                <a:gd name="T34" fmla="*/ 1 w 208"/>
                <a:gd name="T35" fmla="*/ 1 h 114"/>
                <a:gd name="T36" fmla="*/ 1 w 208"/>
                <a:gd name="T37" fmla="*/ 1 h 114"/>
                <a:gd name="T38" fmla="*/ 1 w 208"/>
                <a:gd name="T39" fmla="*/ 1 h 114"/>
                <a:gd name="T40" fmla="*/ 1 w 208"/>
                <a:gd name="T41" fmla="*/ 1 h 1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114"/>
                <a:gd name="T65" fmla="*/ 208 w 208"/>
                <a:gd name="T66" fmla="*/ 114 h 1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114">
                  <a:moveTo>
                    <a:pt x="200" y="114"/>
                  </a:moveTo>
                  <a:lnTo>
                    <a:pt x="177" y="99"/>
                  </a:lnTo>
                  <a:lnTo>
                    <a:pt x="153" y="87"/>
                  </a:lnTo>
                  <a:lnTo>
                    <a:pt x="128" y="75"/>
                  </a:lnTo>
                  <a:lnTo>
                    <a:pt x="103" y="66"/>
                  </a:lnTo>
                  <a:lnTo>
                    <a:pt x="78" y="54"/>
                  </a:lnTo>
                  <a:lnTo>
                    <a:pt x="53" y="46"/>
                  </a:lnTo>
                  <a:lnTo>
                    <a:pt x="29" y="36"/>
                  </a:lnTo>
                  <a:lnTo>
                    <a:pt x="8" y="29"/>
                  </a:lnTo>
                  <a:lnTo>
                    <a:pt x="2" y="13"/>
                  </a:lnTo>
                  <a:lnTo>
                    <a:pt x="0" y="0"/>
                  </a:lnTo>
                  <a:lnTo>
                    <a:pt x="16" y="0"/>
                  </a:lnTo>
                  <a:lnTo>
                    <a:pt x="43" y="7"/>
                  </a:lnTo>
                  <a:lnTo>
                    <a:pt x="76" y="19"/>
                  </a:lnTo>
                  <a:lnTo>
                    <a:pt x="115" y="35"/>
                  </a:lnTo>
                  <a:lnTo>
                    <a:pt x="148" y="50"/>
                  </a:lnTo>
                  <a:lnTo>
                    <a:pt x="179" y="71"/>
                  </a:lnTo>
                  <a:lnTo>
                    <a:pt x="198" y="91"/>
                  </a:lnTo>
                  <a:lnTo>
                    <a:pt x="208" y="114"/>
                  </a:lnTo>
                  <a:lnTo>
                    <a:pt x="202" y="114"/>
                  </a:lnTo>
                  <a:lnTo>
                    <a:pt x="200" y="114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2" name="Freeform 112"/>
            <p:cNvSpPr>
              <a:spLocks/>
            </p:cNvSpPr>
            <p:nvPr/>
          </p:nvSpPr>
          <p:spPr bwMode="auto">
            <a:xfrm>
              <a:off x="2838" y="2602"/>
              <a:ext cx="115" cy="49"/>
            </a:xfrm>
            <a:custGeom>
              <a:avLst/>
              <a:gdLst>
                <a:gd name="T0" fmla="*/ 0 w 231"/>
                <a:gd name="T1" fmla="*/ 0 h 99"/>
                <a:gd name="T2" fmla="*/ 0 w 231"/>
                <a:gd name="T3" fmla="*/ 0 h 99"/>
                <a:gd name="T4" fmla="*/ 0 w 231"/>
                <a:gd name="T5" fmla="*/ 0 h 99"/>
                <a:gd name="T6" fmla="*/ 0 w 231"/>
                <a:gd name="T7" fmla="*/ 0 h 99"/>
                <a:gd name="T8" fmla="*/ 0 w 231"/>
                <a:gd name="T9" fmla="*/ 0 h 99"/>
                <a:gd name="T10" fmla="*/ 0 w 231"/>
                <a:gd name="T11" fmla="*/ 0 h 99"/>
                <a:gd name="T12" fmla="*/ 0 w 231"/>
                <a:gd name="T13" fmla="*/ 0 h 99"/>
                <a:gd name="T14" fmla="*/ 0 w 231"/>
                <a:gd name="T15" fmla="*/ 0 h 99"/>
                <a:gd name="T16" fmla="*/ 0 w 231"/>
                <a:gd name="T17" fmla="*/ 0 h 99"/>
                <a:gd name="T18" fmla="*/ 0 w 231"/>
                <a:gd name="T19" fmla="*/ 0 h 99"/>
                <a:gd name="T20" fmla="*/ 0 w 231"/>
                <a:gd name="T21" fmla="*/ 0 h 99"/>
                <a:gd name="T22" fmla="*/ 0 w 231"/>
                <a:gd name="T23" fmla="*/ 0 h 99"/>
                <a:gd name="T24" fmla="*/ 0 w 231"/>
                <a:gd name="T25" fmla="*/ 0 h 99"/>
                <a:gd name="T26" fmla="*/ 0 w 231"/>
                <a:gd name="T27" fmla="*/ 0 h 99"/>
                <a:gd name="T28" fmla="*/ 0 w 231"/>
                <a:gd name="T29" fmla="*/ 0 h 99"/>
                <a:gd name="T30" fmla="*/ 0 w 231"/>
                <a:gd name="T31" fmla="*/ 0 h 99"/>
                <a:gd name="T32" fmla="*/ 0 w 231"/>
                <a:gd name="T33" fmla="*/ 0 h 99"/>
                <a:gd name="T34" fmla="*/ 0 w 231"/>
                <a:gd name="T35" fmla="*/ 0 h 99"/>
                <a:gd name="T36" fmla="*/ 0 w 231"/>
                <a:gd name="T37" fmla="*/ 0 h 99"/>
                <a:gd name="T38" fmla="*/ 0 w 231"/>
                <a:gd name="T39" fmla="*/ 0 h 99"/>
                <a:gd name="T40" fmla="*/ 0 w 231"/>
                <a:gd name="T41" fmla="*/ 0 h 99"/>
                <a:gd name="T42" fmla="*/ 0 w 231"/>
                <a:gd name="T43" fmla="*/ 0 h 99"/>
                <a:gd name="T44" fmla="*/ 0 w 231"/>
                <a:gd name="T45" fmla="*/ 0 h 99"/>
                <a:gd name="T46" fmla="*/ 0 w 231"/>
                <a:gd name="T47" fmla="*/ 0 h 99"/>
                <a:gd name="T48" fmla="*/ 0 w 231"/>
                <a:gd name="T49" fmla="*/ 0 h 99"/>
                <a:gd name="T50" fmla="*/ 0 w 231"/>
                <a:gd name="T51" fmla="*/ 0 h 99"/>
                <a:gd name="T52" fmla="*/ 0 w 231"/>
                <a:gd name="T53" fmla="*/ 0 h 99"/>
                <a:gd name="T54" fmla="*/ 0 w 231"/>
                <a:gd name="T55" fmla="*/ 0 h 99"/>
                <a:gd name="T56" fmla="*/ 0 w 231"/>
                <a:gd name="T57" fmla="*/ 0 h 9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31"/>
                <a:gd name="T88" fmla="*/ 0 h 99"/>
                <a:gd name="T89" fmla="*/ 231 w 231"/>
                <a:gd name="T90" fmla="*/ 99 h 9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31" h="99">
                  <a:moveTo>
                    <a:pt x="223" y="99"/>
                  </a:moveTo>
                  <a:lnTo>
                    <a:pt x="194" y="75"/>
                  </a:lnTo>
                  <a:lnTo>
                    <a:pt x="169" y="58"/>
                  </a:lnTo>
                  <a:lnTo>
                    <a:pt x="146" y="46"/>
                  </a:lnTo>
                  <a:lnTo>
                    <a:pt x="122" y="40"/>
                  </a:lnTo>
                  <a:lnTo>
                    <a:pt x="97" y="35"/>
                  </a:lnTo>
                  <a:lnTo>
                    <a:pt x="72" y="35"/>
                  </a:lnTo>
                  <a:lnTo>
                    <a:pt x="45" y="33"/>
                  </a:lnTo>
                  <a:lnTo>
                    <a:pt x="1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6" y="4"/>
                  </a:lnTo>
                  <a:lnTo>
                    <a:pt x="16" y="2"/>
                  </a:lnTo>
                  <a:lnTo>
                    <a:pt x="27" y="0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70" y="0"/>
                  </a:lnTo>
                  <a:lnTo>
                    <a:pt x="82" y="0"/>
                  </a:lnTo>
                  <a:lnTo>
                    <a:pt x="95" y="2"/>
                  </a:lnTo>
                  <a:lnTo>
                    <a:pt x="107" y="9"/>
                  </a:lnTo>
                  <a:lnTo>
                    <a:pt x="124" y="17"/>
                  </a:lnTo>
                  <a:lnTo>
                    <a:pt x="142" y="21"/>
                  </a:lnTo>
                  <a:lnTo>
                    <a:pt x="163" y="29"/>
                  </a:lnTo>
                  <a:lnTo>
                    <a:pt x="182" y="35"/>
                  </a:lnTo>
                  <a:lnTo>
                    <a:pt x="202" y="48"/>
                  </a:lnTo>
                  <a:lnTo>
                    <a:pt x="217" y="66"/>
                  </a:lnTo>
                  <a:lnTo>
                    <a:pt x="231" y="91"/>
                  </a:lnTo>
                  <a:lnTo>
                    <a:pt x="227" y="95"/>
                  </a:lnTo>
                  <a:lnTo>
                    <a:pt x="223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3" name="Freeform 113"/>
            <p:cNvSpPr>
              <a:spLocks/>
            </p:cNvSpPr>
            <p:nvPr/>
          </p:nvSpPr>
          <p:spPr bwMode="auto">
            <a:xfrm>
              <a:off x="1877" y="2618"/>
              <a:ext cx="17" cy="33"/>
            </a:xfrm>
            <a:custGeom>
              <a:avLst/>
              <a:gdLst>
                <a:gd name="T0" fmla="*/ 0 w 35"/>
                <a:gd name="T1" fmla="*/ 1 h 66"/>
                <a:gd name="T2" fmla="*/ 0 w 35"/>
                <a:gd name="T3" fmla="*/ 1 h 66"/>
                <a:gd name="T4" fmla="*/ 0 w 35"/>
                <a:gd name="T5" fmla="*/ 1 h 66"/>
                <a:gd name="T6" fmla="*/ 0 w 35"/>
                <a:gd name="T7" fmla="*/ 1 h 66"/>
                <a:gd name="T8" fmla="*/ 0 w 35"/>
                <a:gd name="T9" fmla="*/ 1 h 66"/>
                <a:gd name="T10" fmla="*/ 0 w 35"/>
                <a:gd name="T11" fmla="*/ 1 h 66"/>
                <a:gd name="T12" fmla="*/ 0 w 35"/>
                <a:gd name="T13" fmla="*/ 0 h 66"/>
                <a:gd name="T14" fmla="*/ 0 w 35"/>
                <a:gd name="T15" fmla="*/ 0 h 66"/>
                <a:gd name="T16" fmla="*/ 0 w 35"/>
                <a:gd name="T17" fmla="*/ 0 h 66"/>
                <a:gd name="T18" fmla="*/ 0 w 35"/>
                <a:gd name="T19" fmla="*/ 1 h 66"/>
                <a:gd name="T20" fmla="*/ 0 w 35"/>
                <a:gd name="T21" fmla="*/ 1 h 66"/>
                <a:gd name="T22" fmla="*/ 0 w 35"/>
                <a:gd name="T23" fmla="*/ 1 h 66"/>
                <a:gd name="T24" fmla="*/ 0 w 35"/>
                <a:gd name="T25" fmla="*/ 1 h 66"/>
                <a:gd name="T26" fmla="*/ 0 w 35"/>
                <a:gd name="T27" fmla="*/ 1 h 66"/>
                <a:gd name="T28" fmla="*/ 0 w 35"/>
                <a:gd name="T29" fmla="*/ 1 h 6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66"/>
                <a:gd name="T47" fmla="*/ 35 w 35"/>
                <a:gd name="T48" fmla="*/ 66 h 6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66">
                  <a:moveTo>
                    <a:pt x="4" y="66"/>
                  </a:moveTo>
                  <a:lnTo>
                    <a:pt x="0" y="52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4" y="29"/>
                  </a:lnTo>
                  <a:lnTo>
                    <a:pt x="12" y="1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33" y="5"/>
                  </a:lnTo>
                  <a:lnTo>
                    <a:pt x="31" y="15"/>
                  </a:lnTo>
                  <a:lnTo>
                    <a:pt x="29" y="25"/>
                  </a:lnTo>
                  <a:lnTo>
                    <a:pt x="27" y="35"/>
                  </a:lnTo>
                  <a:lnTo>
                    <a:pt x="18" y="52"/>
                  </a:lnTo>
                  <a:lnTo>
                    <a:pt x="4" y="66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4" name="Freeform 114"/>
            <p:cNvSpPr>
              <a:spLocks/>
            </p:cNvSpPr>
            <p:nvPr/>
          </p:nvSpPr>
          <p:spPr bwMode="auto">
            <a:xfrm>
              <a:off x="3452" y="2583"/>
              <a:ext cx="101" cy="52"/>
            </a:xfrm>
            <a:custGeom>
              <a:avLst/>
              <a:gdLst>
                <a:gd name="T0" fmla="*/ 1 w 201"/>
                <a:gd name="T1" fmla="*/ 1 h 103"/>
                <a:gd name="T2" fmla="*/ 1 w 201"/>
                <a:gd name="T3" fmla="*/ 1 h 103"/>
                <a:gd name="T4" fmla="*/ 1 w 201"/>
                <a:gd name="T5" fmla="*/ 1 h 103"/>
                <a:gd name="T6" fmla="*/ 1 w 201"/>
                <a:gd name="T7" fmla="*/ 1 h 103"/>
                <a:gd name="T8" fmla="*/ 1 w 201"/>
                <a:gd name="T9" fmla="*/ 1 h 103"/>
                <a:gd name="T10" fmla="*/ 1 w 201"/>
                <a:gd name="T11" fmla="*/ 1 h 103"/>
                <a:gd name="T12" fmla="*/ 1 w 201"/>
                <a:gd name="T13" fmla="*/ 1 h 103"/>
                <a:gd name="T14" fmla="*/ 1 w 201"/>
                <a:gd name="T15" fmla="*/ 1 h 103"/>
                <a:gd name="T16" fmla="*/ 1 w 201"/>
                <a:gd name="T17" fmla="*/ 1 h 103"/>
                <a:gd name="T18" fmla="*/ 0 w 201"/>
                <a:gd name="T19" fmla="*/ 1 h 103"/>
                <a:gd name="T20" fmla="*/ 0 w 201"/>
                <a:gd name="T21" fmla="*/ 0 h 103"/>
                <a:gd name="T22" fmla="*/ 1 w 201"/>
                <a:gd name="T23" fmla="*/ 1 h 103"/>
                <a:gd name="T24" fmla="*/ 1 w 201"/>
                <a:gd name="T25" fmla="*/ 1 h 103"/>
                <a:gd name="T26" fmla="*/ 1 w 201"/>
                <a:gd name="T27" fmla="*/ 1 h 103"/>
                <a:gd name="T28" fmla="*/ 1 w 201"/>
                <a:gd name="T29" fmla="*/ 1 h 103"/>
                <a:gd name="T30" fmla="*/ 1 w 201"/>
                <a:gd name="T31" fmla="*/ 1 h 103"/>
                <a:gd name="T32" fmla="*/ 1 w 201"/>
                <a:gd name="T33" fmla="*/ 1 h 103"/>
                <a:gd name="T34" fmla="*/ 1 w 201"/>
                <a:gd name="T35" fmla="*/ 1 h 103"/>
                <a:gd name="T36" fmla="*/ 1 w 201"/>
                <a:gd name="T37" fmla="*/ 1 h 103"/>
                <a:gd name="T38" fmla="*/ 1 w 201"/>
                <a:gd name="T39" fmla="*/ 1 h 103"/>
                <a:gd name="T40" fmla="*/ 1 w 201"/>
                <a:gd name="T41" fmla="*/ 1 h 1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1"/>
                <a:gd name="T64" fmla="*/ 0 h 103"/>
                <a:gd name="T65" fmla="*/ 201 w 201"/>
                <a:gd name="T66" fmla="*/ 103 h 10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1" h="103">
                  <a:moveTo>
                    <a:pt x="198" y="103"/>
                  </a:moveTo>
                  <a:lnTo>
                    <a:pt x="137" y="77"/>
                  </a:lnTo>
                  <a:lnTo>
                    <a:pt x="95" y="58"/>
                  </a:lnTo>
                  <a:lnTo>
                    <a:pt x="62" y="44"/>
                  </a:lnTo>
                  <a:lnTo>
                    <a:pt x="40" y="35"/>
                  </a:lnTo>
                  <a:lnTo>
                    <a:pt x="25" y="27"/>
                  </a:lnTo>
                  <a:lnTo>
                    <a:pt x="15" y="25"/>
                  </a:lnTo>
                  <a:lnTo>
                    <a:pt x="9" y="21"/>
                  </a:lnTo>
                  <a:lnTo>
                    <a:pt x="6" y="21"/>
                  </a:lnTo>
                  <a:lnTo>
                    <a:pt x="0" y="10"/>
                  </a:lnTo>
                  <a:lnTo>
                    <a:pt x="0" y="0"/>
                  </a:lnTo>
                  <a:lnTo>
                    <a:pt x="21" y="6"/>
                  </a:lnTo>
                  <a:lnTo>
                    <a:pt x="46" y="15"/>
                  </a:lnTo>
                  <a:lnTo>
                    <a:pt x="71" y="25"/>
                  </a:lnTo>
                  <a:lnTo>
                    <a:pt x="101" y="37"/>
                  </a:lnTo>
                  <a:lnTo>
                    <a:pt x="126" y="46"/>
                  </a:lnTo>
                  <a:lnTo>
                    <a:pt x="153" y="60"/>
                  </a:lnTo>
                  <a:lnTo>
                    <a:pt x="178" y="74"/>
                  </a:lnTo>
                  <a:lnTo>
                    <a:pt x="201" y="91"/>
                  </a:lnTo>
                  <a:lnTo>
                    <a:pt x="199" y="103"/>
                  </a:lnTo>
                  <a:lnTo>
                    <a:pt x="198" y="103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5" name="Freeform 115"/>
            <p:cNvSpPr>
              <a:spLocks/>
            </p:cNvSpPr>
            <p:nvPr/>
          </p:nvSpPr>
          <p:spPr bwMode="auto">
            <a:xfrm>
              <a:off x="1875" y="2607"/>
              <a:ext cx="15" cy="24"/>
            </a:xfrm>
            <a:custGeom>
              <a:avLst/>
              <a:gdLst>
                <a:gd name="T0" fmla="*/ 0 w 31"/>
                <a:gd name="T1" fmla="*/ 0 h 49"/>
                <a:gd name="T2" fmla="*/ 0 w 31"/>
                <a:gd name="T3" fmla="*/ 0 h 49"/>
                <a:gd name="T4" fmla="*/ 0 w 31"/>
                <a:gd name="T5" fmla="*/ 0 h 49"/>
                <a:gd name="T6" fmla="*/ 0 w 31"/>
                <a:gd name="T7" fmla="*/ 0 h 49"/>
                <a:gd name="T8" fmla="*/ 0 w 31"/>
                <a:gd name="T9" fmla="*/ 0 h 49"/>
                <a:gd name="T10" fmla="*/ 0 w 31"/>
                <a:gd name="T11" fmla="*/ 0 h 49"/>
                <a:gd name="T12" fmla="*/ 0 w 31"/>
                <a:gd name="T13" fmla="*/ 0 h 49"/>
                <a:gd name="T14" fmla="*/ 0 w 31"/>
                <a:gd name="T15" fmla="*/ 0 h 49"/>
                <a:gd name="T16" fmla="*/ 0 w 31"/>
                <a:gd name="T17" fmla="*/ 0 h 49"/>
                <a:gd name="T18" fmla="*/ 0 w 31"/>
                <a:gd name="T19" fmla="*/ 0 h 49"/>
                <a:gd name="T20" fmla="*/ 0 w 31"/>
                <a:gd name="T21" fmla="*/ 0 h 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49"/>
                <a:gd name="T35" fmla="*/ 31 w 31"/>
                <a:gd name="T36" fmla="*/ 49 h 4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49">
                  <a:moveTo>
                    <a:pt x="0" y="49"/>
                  </a:moveTo>
                  <a:lnTo>
                    <a:pt x="4" y="33"/>
                  </a:lnTo>
                  <a:lnTo>
                    <a:pt x="8" y="24"/>
                  </a:lnTo>
                  <a:lnTo>
                    <a:pt x="14" y="14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27" y="8"/>
                  </a:lnTo>
                  <a:lnTo>
                    <a:pt x="18" y="24"/>
                  </a:lnTo>
                  <a:lnTo>
                    <a:pt x="8" y="37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6" name="Freeform 116"/>
            <p:cNvSpPr>
              <a:spLocks/>
            </p:cNvSpPr>
            <p:nvPr/>
          </p:nvSpPr>
          <p:spPr bwMode="auto">
            <a:xfrm>
              <a:off x="1867" y="2569"/>
              <a:ext cx="20" cy="49"/>
            </a:xfrm>
            <a:custGeom>
              <a:avLst/>
              <a:gdLst>
                <a:gd name="T0" fmla="*/ 0 w 41"/>
                <a:gd name="T1" fmla="*/ 0 h 99"/>
                <a:gd name="T2" fmla="*/ 0 w 41"/>
                <a:gd name="T3" fmla="*/ 0 h 99"/>
                <a:gd name="T4" fmla="*/ 0 w 41"/>
                <a:gd name="T5" fmla="*/ 0 h 99"/>
                <a:gd name="T6" fmla="*/ 0 w 41"/>
                <a:gd name="T7" fmla="*/ 0 h 99"/>
                <a:gd name="T8" fmla="*/ 0 w 41"/>
                <a:gd name="T9" fmla="*/ 0 h 99"/>
                <a:gd name="T10" fmla="*/ 0 w 41"/>
                <a:gd name="T11" fmla="*/ 0 h 99"/>
                <a:gd name="T12" fmla="*/ 0 w 41"/>
                <a:gd name="T13" fmla="*/ 0 h 99"/>
                <a:gd name="T14" fmla="*/ 0 w 41"/>
                <a:gd name="T15" fmla="*/ 0 h 99"/>
                <a:gd name="T16" fmla="*/ 0 w 41"/>
                <a:gd name="T17" fmla="*/ 0 h 99"/>
                <a:gd name="T18" fmla="*/ 0 w 41"/>
                <a:gd name="T19" fmla="*/ 0 h 99"/>
                <a:gd name="T20" fmla="*/ 0 w 41"/>
                <a:gd name="T21" fmla="*/ 0 h 99"/>
                <a:gd name="T22" fmla="*/ 0 w 41"/>
                <a:gd name="T23" fmla="*/ 0 h 99"/>
                <a:gd name="T24" fmla="*/ 0 w 41"/>
                <a:gd name="T25" fmla="*/ 0 h 99"/>
                <a:gd name="T26" fmla="*/ 0 w 41"/>
                <a:gd name="T27" fmla="*/ 0 h 99"/>
                <a:gd name="T28" fmla="*/ 0 w 41"/>
                <a:gd name="T29" fmla="*/ 0 h 99"/>
                <a:gd name="T30" fmla="*/ 0 w 41"/>
                <a:gd name="T31" fmla="*/ 0 h 99"/>
                <a:gd name="T32" fmla="*/ 0 w 41"/>
                <a:gd name="T33" fmla="*/ 0 h 99"/>
                <a:gd name="T34" fmla="*/ 0 w 41"/>
                <a:gd name="T35" fmla="*/ 0 h 99"/>
                <a:gd name="T36" fmla="*/ 0 w 41"/>
                <a:gd name="T37" fmla="*/ 0 h 99"/>
                <a:gd name="T38" fmla="*/ 0 w 41"/>
                <a:gd name="T39" fmla="*/ 0 h 99"/>
                <a:gd name="T40" fmla="*/ 0 w 41"/>
                <a:gd name="T41" fmla="*/ 0 h 99"/>
                <a:gd name="T42" fmla="*/ 0 w 41"/>
                <a:gd name="T43" fmla="*/ 0 h 99"/>
                <a:gd name="T44" fmla="*/ 0 w 41"/>
                <a:gd name="T45" fmla="*/ 0 h 99"/>
                <a:gd name="T46" fmla="*/ 0 w 41"/>
                <a:gd name="T47" fmla="*/ 0 h 99"/>
                <a:gd name="T48" fmla="*/ 0 w 41"/>
                <a:gd name="T49" fmla="*/ 0 h 9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"/>
                <a:gd name="T76" fmla="*/ 0 h 99"/>
                <a:gd name="T77" fmla="*/ 41 w 41"/>
                <a:gd name="T78" fmla="*/ 99 h 9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" h="99">
                  <a:moveTo>
                    <a:pt x="10" y="99"/>
                  </a:moveTo>
                  <a:lnTo>
                    <a:pt x="4" y="83"/>
                  </a:lnTo>
                  <a:lnTo>
                    <a:pt x="2" y="73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4" y="33"/>
                  </a:lnTo>
                  <a:lnTo>
                    <a:pt x="8" y="33"/>
                  </a:lnTo>
                  <a:lnTo>
                    <a:pt x="15" y="15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29" y="17"/>
                  </a:lnTo>
                  <a:lnTo>
                    <a:pt x="23" y="35"/>
                  </a:lnTo>
                  <a:lnTo>
                    <a:pt x="17" y="50"/>
                  </a:lnTo>
                  <a:lnTo>
                    <a:pt x="17" y="68"/>
                  </a:lnTo>
                  <a:lnTo>
                    <a:pt x="23" y="56"/>
                  </a:lnTo>
                  <a:lnTo>
                    <a:pt x="31" y="46"/>
                  </a:lnTo>
                  <a:lnTo>
                    <a:pt x="35" y="46"/>
                  </a:lnTo>
                  <a:lnTo>
                    <a:pt x="41" y="46"/>
                  </a:lnTo>
                  <a:lnTo>
                    <a:pt x="35" y="60"/>
                  </a:lnTo>
                  <a:lnTo>
                    <a:pt x="29" y="75"/>
                  </a:lnTo>
                  <a:lnTo>
                    <a:pt x="19" y="87"/>
                  </a:lnTo>
                  <a:lnTo>
                    <a:pt x="10" y="99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7" name="Freeform 117"/>
            <p:cNvSpPr>
              <a:spLocks/>
            </p:cNvSpPr>
            <p:nvPr/>
          </p:nvSpPr>
          <p:spPr bwMode="auto">
            <a:xfrm>
              <a:off x="3445" y="2568"/>
              <a:ext cx="99" cy="46"/>
            </a:xfrm>
            <a:custGeom>
              <a:avLst/>
              <a:gdLst>
                <a:gd name="T0" fmla="*/ 0 w 200"/>
                <a:gd name="T1" fmla="*/ 0 h 93"/>
                <a:gd name="T2" fmla="*/ 0 w 200"/>
                <a:gd name="T3" fmla="*/ 0 h 93"/>
                <a:gd name="T4" fmla="*/ 0 w 200"/>
                <a:gd name="T5" fmla="*/ 0 h 93"/>
                <a:gd name="T6" fmla="*/ 0 w 200"/>
                <a:gd name="T7" fmla="*/ 0 h 93"/>
                <a:gd name="T8" fmla="*/ 0 w 200"/>
                <a:gd name="T9" fmla="*/ 0 h 93"/>
                <a:gd name="T10" fmla="*/ 0 w 200"/>
                <a:gd name="T11" fmla="*/ 0 h 93"/>
                <a:gd name="T12" fmla="*/ 0 w 200"/>
                <a:gd name="T13" fmla="*/ 0 h 93"/>
                <a:gd name="T14" fmla="*/ 0 w 200"/>
                <a:gd name="T15" fmla="*/ 0 h 93"/>
                <a:gd name="T16" fmla="*/ 0 w 200"/>
                <a:gd name="T17" fmla="*/ 0 h 93"/>
                <a:gd name="T18" fmla="*/ 0 w 200"/>
                <a:gd name="T19" fmla="*/ 0 h 93"/>
                <a:gd name="T20" fmla="*/ 0 w 200"/>
                <a:gd name="T21" fmla="*/ 0 h 93"/>
                <a:gd name="T22" fmla="*/ 0 w 200"/>
                <a:gd name="T23" fmla="*/ 0 h 93"/>
                <a:gd name="T24" fmla="*/ 0 w 200"/>
                <a:gd name="T25" fmla="*/ 0 h 93"/>
                <a:gd name="T26" fmla="*/ 0 w 200"/>
                <a:gd name="T27" fmla="*/ 0 h 93"/>
                <a:gd name="T28" fmla="*/ 0 w 200"/>
                <a:gd name="T29" fmla="*/ 0 h 93"/>
                <a:gd name="T30" fmla="*/ 0 w 200"/>
                <a:gd name="T31" fmla="*/ 0 h 93"/>
                <a:gd name="T32" fmla="*/ 0 w 200"/>
                <a:gd name="T33" fmla="*/ 0 h 93"/>
                <a:gd name="T34" fmla="*/ 0 w 200"/>
                <a:gd name="T35" fmla="*/ 0 h 93"/>
                <a:gd name="T36" fmla="*/ 0 w 200"/>
                <a:gd name="T37" fmla="*/ 0 h 93"/>
                <a:gd name="T38" fmla="*/ 0 w 200"/>
                <a:gd name="T39" fmla="*/ 0 h 93"/>
                <a:gd name="T40" fmla="*/ 0 w 200"/>
                <a:gd name="T41" fmla="*/ 0 h 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"/>
                <a:gd name="T64" fmla="*/ 0 h 93"/>
                <a:gd name="T65" fmla="*/ 200 w 200"/>
                <a:gd name="T66" fmla="*/ 93 h 9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" h="93">
                  <a:moveTo>
                    <a:pt x="192" y="93"/>
                  </a:moveTo>
                  <a:lnTo>
                    <a:pt x="171" y="83"/>
                  </a:lnTo>
                  <a:lnTo>
                    <a:pt x="148" y="74"/>
                  </a:lnTo>
                  <a:lnTo>
                    <a:pt x="120" y="62"/>
                  </a:lnTo>
                  <a:lnTo>
                    <a:pt x="95" y="50"/>
                  </a:lnTo>
                  <a:lnTo>
                    <a:pt x="66" y="37"/>
                  </a:lnTo>
                  <a:lnTo>
                    <a:pt x="43" y="27"/>
                  </a:lnTo>
                  <a:lnTo>
                    <a:pt x="22" y="19"/>
                  </a:lnTo>
                  <a:lnTo>
                    <a:pt x="8" y="19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6" y="4"/>
                  </a:lnTo>
                  <a:lnTo>
                    <a:pt x="39" y="13"/>
                  </a:lnTo>
                  <a:lnTo>
                    <a:pt x="66" y="23"/>
                  </a:lnTo>
                  <a:lnTo>
                    <a:pt x="99" y="37"/>
                  </a:lnTo>
                  <a:lnTo>
                    <a:pt x="130" y="48"/>
                  </a:lnTo>
                  <a:lnTo>
                    <a:pt x="159" y="62"/>
                  </a:lnTo>
                  <a:lnTo>
                    <a:pt x="182" y="75"/>
                  </a:lnTo>
                  <a:lnTo>
                    <a:pt x="200" y="91"/>
                  </a:lnTo>
                  <a:lnTo>
                    <a:pt x="196" y="91"/>
                  </a:lnTo>
                  <a:lnTo>
                    <a:pt x="192" y="93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8" name="Freeform 118"/>
            <p:cNvSpPr>
              <a:spLocks/>
            </p:cNvSpPr>
            <p:nvPr/>
          </p:nvSpPr>
          <p:spPr bwMode="auto">
            <a:xfrm>
              <a:off x="3424" y="2535"/>
              <a:ext cx="102" cy="59"/>
            </a:xfrm>
            <a:custGeom>
              <a:avLst/>
              <a:gdLst>
                <a:gd name="T0" fmla="*/ 1 w 204"/>
                <a:gd name="T1" fmla="*/ 1 h 118"/>
                <a:gd name="T2" fmla="*/ 1 w 204"/>
                <a:gd name="T3" fmla="*/ 1 h 118"/>
                <a:gd name="T4" fmla="*/ 1 w 204"/>
                <a:gd name="T5" fmla="*/ 1 h 118"/>
                <a:gd name="T6" fmla="*/ 1 w 204"/>
                <a:gd name="T7" fmla="*/ 1 h 118"/>
                <a:gd name="T8" fmla="*/ 1 w 204"/>
                <a:gd name="T9" fmla="*/ 1 h 118"/>
                <a:gd name="T10" fmla="*/ 1 w 204"/>
                <a:gd name="T11" fmla="*/ 1 h 118"/>
                <a:gd name="T12" fmla="*/ 1 w 204"/>
                <a:gd name="T13" fmla="*/ 1 h 118"/>
                <a:gd name="T14" fmla="*/ 1 w 204"/>
                <a:gd name="T15" fmla="*/ 1 h 118"/>
                <a:gd name="T16" fmla="*/ 0 w 204"/>
                <a:gd name="T17" fmla="*/ 0 h 118"/>
                <a:gd name="T18" fmla="*/ 1 w 204"/>
                <a:gd name="T19" fmla="*/ 1 h 118"/>
                <a:gd name="T20" fmla="*/ 1 w 204"/>
                <a:gd name="T21" fmla="*/ 1 h 118"/>
                <a:gd name="T22" fmla="*/ 1 w 204"/>
                <a:gd name="T23" fmla="*/ 1 h 118"/>
                <a:gd name="T24" fmla="*/ 1 w 204"/>
                <a:gd name="T25" fmla="*/ 1 h 118"/>
                <a:gd name="T26" fmla="*/ 1 w 204"/>
                <a:gd name="T27" fmla="*/ 1 h 118"/>
                <a:gd name="T28" fmla="*/ 1 w 204"/>
                <a:gd name="T29" fmla="*/ 1 h 118"/>
                <a:gd name="T30" fmla="*/ 1 w 204"/>
                <a:gd name="T31" fmla="*/ 1 h 118"/>
                <a:gd name="T32" fmla="*/ 1 w 204"/>
                <a:gd name="T33" fmla="*/ 1 h 118"/>
                <a:gd name="T34" fmla="*/ 1 w 204"/>
                <a:gd name="T35" fmla="*/ 1 h 118"/>
                <a:gd name="T36" fmla="*/ 1 w 204"/>
                <a:gd name="T37" fmla="*/ 1 h 118"/>
                <a:gd name="T38" fmla="*/ 1 w 204"/>
                <a:gd name="T39" fmla="*/ 1 h 118"/>
                <a:gd name="T40" fmla="*/ 1 w 204"/>
                <a:gd name="T41" fmla="*/ 1 h 118"/>
                <a:gd name="T42" fmla="*/ 1 w 204"/>
                <a:gd name="T43" fmla="*/ 1 h 118"/>
                <a:gd name="T44" fmla="*/ 1 w 204"/>
                <a:gd name="T45" fmla="*/ 1 h 118"/>
                <a:gd name="T46" fmla="*/ 1 w 204"/>
                <a:gd name="T47" fmla="*/ 1 h 118"/>
                <a:gd name="T48" fmla="*/ 1 w 204"/>
                <a:gd name="T49" fmla="*/ 1 h 118"/>
                <a:gd name="T50" fmla="*/ 1 w 204"/>
                <a:gd name="T51" fmla="*/ 1 h 118"/>
                <a:gd name="T52" fmla="*/ 1 w 204"/>
                <a:gd name="T53" fmla="*/ 1 h 118"/>
                <a:gd name="T54" fmla="*/ 1 w 204"/>
                <a:gd name="T55" fmla="*/ 1 h 118"/>
                <a:gd name="T56" fmla="*/ 1 w 204"/>
                <a:gd name="T57" fmla="*/ 1 h 118"/>
                <a:gd name="T58" fmla="*/ 1 w 204"/>
                <a:gd name="T59" fmla="*/ 1 h 118"/>
                <a:gd name="T60" fmla="*/ 1 w 204"/>
                <a:gd name="T61" fmla="*/ 1 h 118"/>
                <a:gd name="T62" fmla="*/ 1 w 204"/>
                <a:gd name="T63" fmla="*/ 1 h 118"/>
                <a:gd name="T64" fmla="*/ 1 w 204"/>
                <a:gd name="T65" fmla="*/ 1 h 118"/>
                <a:gd name="T66" fmla="*/ 1 w 204"/>
                <a:gd name="T67" fmla="*/ 1 h 118"/>
                <a:gd name="T68" fmla="*/ 1 w 204"/>
                <a:gd name="T69" fmla="*/ 1 h 118"/>
                <a:gd name="T70" fmla="*/ 1 w 204"/>
                <a:gd name="T71" fmla="*/ 1 h 118"/>
                <a:gd name="T72" fmla="*/ 1 w 204"/>
                <a:gd name="T73" fmla="*/ 1 h 1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4"/>
                <a:gd name="T112" fmla="*/ 0 h 118"/>
                <a:gd name="T113" fmla="*/ 204 w 204"/>
                <a:gd name="T114" fmla="*/ 118 h 1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4" h="118">
                  <a:moveTo>
                    <a:pt x="198" y="118"/>
                  </a:moveTo>
                  <a:lnTo>
                    <a:pt x="169" y="108"/>
                  </a:lnTo>
                  <a:lnTo>
                    <a:pt x="142" y="99"/>
                  </a:lnTo>
                  <a:lnTo>
                    <a:pt x="111" y="87"/>
                  </a:lnTo>
                  <a:lnTo>
                    <a:pt x="82" y="76"/>
                  </a:lnTo>
                  <a:lnTo>
                    <a:pt x="51" y="58"/>
                  </a:lnTo>
                  <a:lnTo>
                    <a:pt x="28" y="41"/>
                  </a:lnTo>
                  <a:lnTo>
                    <a:pt x="10" y="21"/>
                  </a:lnTo>
                  <a:lnTo>
                    <a:pt x="0" y="0"/>
                  </a:lnTo>
                  <a:lnTo>
                    <a:pt x="18" y="6"/>
                  </a:lnTo>
                  <a:lnTo>
                    <a:pt x="37" y="12"/>
                  </a:lnTo>
                  <a:lnTo>
                    <a:pt x="59" y="19"/>
                  </a:lnTo>
                  <a:lnTo>
                    <a:pt x="82" y="29"/>
                  </a:lnTo>
                  <a:lnTo>
                    <a:pt x="101" y="37"/>
                  </a:lnTo>
                  <a:lnTo>
                    <a:pt x="123" y="48"/>
                  </a:lnTo>
                  <a:lnTo>
                    <a:pt x="140" y="60"/>
                  </a:lnTo>
                  <a:lnTo>
                    <a:pt x="158" y="76"/>
                  </a:lnTo>
                  <a:lnTo>
                    <a:pt x="144" y="76"/>
                  </a:lnTo>
                  <a:lnTo>
                    <a:pt x="128" y="70"/>
                  </a:lnTo>
                  <a:lnTo>
                    <a:pt x="113" y="62"/>
                  </a:lnTo>
                  <a:lnTo>
                    <a:pt x="97" y="54"/>
                  </a:lnTo>
                  <a:lnTo>
                    <a:pt x="80" y="45"/>
                  </a:lnTo>
                  <a:lnTo>
                    <a:pt x="64" y="37"/>
                  </a:lnTo>
                  <a:lnTo>
                    <a:pt x="49" y="31"/>
                  </a:lnTo>
                  <a:lnTo>
                    <a:pt x="39" y="33"/>
                  </a:lnTo>
                  <a:lnTo>
                    <a:pt x="39" y="37"/>
                  </a:lnTo>
                  <a:lnTo>
                    <a:pt x="41" y="41"/>
                  </a:lnTo>
                  <a:lnTo>
                    <a:pt x="55" y="45"/>
                  </a:lnTo>
                  <a:lnTo>
                    <a:pt x="76" y="52"/>
                  </a:lnTo>
                  <a:lnTo>
                    <a:pt x="101" y="62"/>
                  </a:lnTo>
                  <a:lnTo>
                    <a:pt x="128" y="74"/>
                  </a:lnTo>
                  <a:lnTo>
                    <a:pt x="152" y="83"/>
                  </a:lnTo>
                  <a:lnTo>
                    <a:pt x="175" y="93"/>
                  </a:lnTo>
                  <a:lnTo>
                    <a:pt x="192" y="103"/>
                  </a:lnTo>
                  <a:lnTo>
                    <a:pt x="204" y="114"/>
                  </a:lnTo>
                  <a:lnTo>
                    <a:pt x="200" y="116"/>
                  </a:lnTo>
                  <a:lnTo>
                    <a:pt x="198" y="118"/>
                  </a:lnTo>
                  <a:close/>
                </a:path>
              </a:pathLst>
            </a:custGeom>
            <a:solidFill>
              <a:srgbClr val="A68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79" name="Freeform 119"/>
            <p:cNvSpPr>
              <a:spLocks/>
            </p:cNvSpPr>
            <p:nvPr/>
          </p:nvSpPr>
          <p:spPr bwMode="auto">
            <a:xfrm>
              <a:off x="1866" y="2564"/>
              <a:ext cx="12" cy="17"/>
            </a:xfrm>
            <a:custGeom>
              <a:avLst/>
              <a:gdLst>
                <a:gd name="T0" fmla="*/ 0 w 23"/>
                <a:gd name="T1" fmla="*/ 0 h 35"/>
                <a:gd name="T2" fmla="*/ 0 w 23"/>
                <a:gd name="T3" fmla="*/ 0 h 35"/>
                <a:gd name="T4" fmla="*/ 0 w 23"/>
                <a:gd name="T5" fmla="*/ 0 h 35"/>
                <a:gd name="T6" fmla="*/ 1 w 23"/>
                <a:gd name="T7" fmla="*/ 0 h 35"/>
                <a:gd name="T8" fmla="*/ 1 w 23"/>
                <a:gd name="T9" fmla="*/ 0 h 35"/>
                <a:gd name="T10" fmla="*/ 1 w 23"/>
                <a:gd name="T11" fmla="*/ 0 h 35"/>
                <a:gd name="T12" fmla="*/ 1 w 23"/>
                <a:gd name="T13" fmla="*/ 0 h 35"/>
                <a:gd name="T14" fmla="*/ 1 w 23"/>
                <a:gd name="T15" fmla="*/ 0 h 35"/>
                <a:gd name="T16" fmla="*/ 1 w 23"/>
                <a:gd name="T17" fmla="*/ 0 h 35"/>
                <a:gd name="T18" fmla="*/ 1 w 23"/>
                <a:gd name="T19" fmla="*/ 0 h 35"/>
                <a:gd name="T20" fmla="*/ 0 w 23"/>
                <a:gd name="T21" fmla="*/ 0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35"/>
                <a:gd name="T35" fmla="*/ 23 w 23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35">
                  <a:moveTo>
                    <a:pt x="0" y="35"/>
                  </a:moveTo>
                  <a:lnTo>
                    <a:pt x="0" y="19"/>
                  </a:lnTo>
                  <a:lnTo>
                    <a:pt x="0" y="8"/>
                  </a:lnTo>
                  <a:lnTo>
                    <a:pt x="4" y="2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15" y="10"/>
                  </a:lnTo>
                  <a:lnTo>
                    <a:pt x="12" y="18"/>
                  </a:lnTo>
                  <a:lnTo>
                    <a:pt x="6" y="2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0" name="Freeform 120"/>
            <p:cNvSpPr>
              <a:spLocks/>
            </p:cNvSpPr>
            <p:nvPr/>
          </p:nvSpPr>
          <p:spPr bwMode="auto">
            <a:xfrm>
              <a:off x="1979" y="2525"/>
              <a:ext cx="19" cy="24"/>
            </a:xfrm>
            <a:custGeom>
              <a:avLst/>
              <a:gdLst>
                <a:gd name="T0" fmla="*/ 0 w 37"/>
                <a:gd name="T1" fmla="*/ 1 h 46"/>
                <a:gd name="T2" fmla="*/ 1 w 37"/>
                <a:gd name="T3" fmla="*/ 1 h 46"/>
                <a:gd name="T4" fmla="*/ 1 w 37"/>
                <a:gd name="T5" fmla="*/ 1 h 46"/>
                <a:gd name="T6" fmla="*/ 1 w 37"/>
                <a:gd name="T7" fmla="*/ 1 h 46"/>
                <a:gd name="T8" fmla="*/ 1 w 37"/>
                <a:gd name="T9" fmla="*/ 0 h 46"/>
                <a:gd name="T10" fmla="*/ 1 w 37"/>
                <a:gd name="T11" fmla="*/ 1 h 46"/>
                <a:gd name="T12" fmla="*/ 1 w 37"/>
                <a:gd name="T13" fmla="*/ 1 h 46"/>
                <a:gd name="T14" fmla="*/ 1 w 37"/>
                <a:gd name="T15" fmla="*/ 1 h 46"/>
                <a:gd name="T16" fmla="*/ 1 w 37"/>
                <a:gd name="T17" fmla="*/ 1 h 46"/>
                <a:gd name="T18" fmla="*/ 1 w 37"/>
                <a:gd name="T19" fmla="*/ 1 h 46"/>
                <a:gd name="T20" fmla="*/ 0 w 37"/>
                <a:gd name="T21" fmla="*/ 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46"/>
                <a:gd name="T35" fmla="*/ 37 w 37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46">
                  <a:moveTo>
                    <a:pt x="0" y="46"/>
                  </a:moveTo>
                  <a:lnTo>
                    <a:pt x="2" y="31"/>
                  </a:lnTo>
                  <a:lnTo>
                    <a:pt x="9" y="17"/>
                  </a:lnTo>
                  <a:lnTo>
                    <a:pt x="21" y="5"/>
                  </a:lnTo>
                  <a:lnTo>
                    <a:pt x="37" y="0"/>
                  </a:lnTo>
                  <a:lnTo>
                    <a:pt x="35" y="11"/>
                  </a:lnTo>
                  <a:lnTo>
                    <a:pt x="35" y="23"/>
                  </a:lnTo>
                  <a:lnTo>
                    <a:pt x="29" y="32"/>
                  </a:lnTo>
                  <a:lnTo>
                    <a:pt x="23" y="46"/>
                  </a:lnTo>
                  <a:lnTo>
                    <a:pt x="11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1" name="Freeform 121"/>
            <p:cNvSpPr>
              <a:spLocks/>
            </p:cNvSpPr>
            <p:nvPr/>
          </p:nvSpPr>
          <p:spPr bwMode="auto">
            <a:xfrm>
              <a:off x="1972" y="2509"/>
              <a:ext cx="22" cy="31"/>
            </a:xfrm>
            <a:custGeom>
              <a:avLst/>
              <a:gdLst>
                <a:gd name="T0" fmla="*/ 0 w 45"/>
                <a:gd name="T1" fmla="*/ 1 h 62"/>
                <a:gd name="T2" fmla="*/ 0 w 45"/>
                <a:gd name="T3" fmla="*/ 1 h 62"/>
                <a:gd name="T4" fmla="*/ 0 w 45"/>
                <a:gd name="T5" fmla="*/ 1 h 62"/>
                <a:gd name="T6" fmla="*/ 0 w 45"/>
                <a:gd name="T7" fmla="*/ 1 h 62"/>
                <a:gd name="T8" fmla="*/ 0 w 45"/>
                <a:gd name="T9" fmla="*/ 1 h 62"/>
                <a:gd name="T10" fmla="*/ 0 w 45"/>
                <a:gd name="T11" fmla="*/ 0 h 62"/>
                <a:gd name="T12" fmla="*/ 0 w 45"/>
                <a:gd name="T13" fmla="*/ 0 h 62"/>
                <a:gd name="T14" fmla="*/ 0 w 45"/>
                <a:gd name="T15" fmla="*/ 1 h 62"/>
                <a:gd name="T16" fmla="*/ 0 w 45"/>
                <a:gd name="T17" fmla="*/ 1 h 62"/>
                <a:gd name="T18" fmla="*/ 0 w 45"/>
                <a:gd name="T19" fmla="*/ 1 h 62"/>
                <a:gd name="T20" fmla="*/ 0 w 45"/>
                <a:gd name="T21" fmla="*/ 1 h 62"/>
                <a:gd name="T22" fmla="*/ 0 w 45"/>
                <a:gd name="T23" fmla="*/ 1 h 62"/>
                <a:gd name="T24" fmla="*/ 0 w 45"/>
                <a:gd name="T25" fmla="*/ 1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2"/>
                <a:gd name="T41" fmla="*/ 45 w 45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2">
                  <a:moveTo>
                    <a:pt x="4" y="62"/>
                  </a:moveTo>
                  <a:lnTo>
                    <a:pt x="0" y="48"/>
                  </a:lnTo>
                  <a:lnTo>
                    <a:pt x="10" y="29"/>
                  </a:lnTo>
                  <a:lnTo>
                    <a:pt x="22" y="11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41" y="15"/>
                  </a:lnTo>
                  <a:lnTo>
                    <a:pt x="33" y="31"/>
                  </a:lnTo>
                  <a:lnTo>
                    <a:pt x="22" y="44"/>
                  </a:lnTo>
                  <a:lnTo>
                    <a:pt x="12" y="62"/>
                  </a:lnTo>
                  <a:lnTo>
                    <a:pt x="6" y="62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2" name="Freeform 122"/>
            <p:cNvSpPr>
              <a:spLocks/>
            </p:cNvSpPr>
            <p:nvPr/>
          </p:nvSpPr>
          <p:spPr bwMode="auto">
            <a:xfrm>
              <a:off x="1968" y="2489"/>
              <a:ext cx="20" cy="38"/>
            </a:xfrm>
            <a:custGeom>
              <a:avLst/>
              <a:gdLst>
                <a:gd name="T0" fmla="*/ 0 w 40"/>
                <a:gd name="T1" fmla="*/ 1 h 75"/>
                <a:gd name="T2" fmla="*/ 0 w 40"/>
                <a:gd name="T3" fmla="*/ 1 h 75"/>
                <a:gd name="T4" fmla="*/ 0 w 40"/>
                <a:gd name="T5" fmla="*/ 1 h 75"/>
                <a:gd name="T6" fmla="*/ 1 w 40"/>
                <a:gd name="T7" fmla="*/ 1 h 75"/>
                <a:gd name="T8" fmla="*/ 1 w 40"/>
                <a:gd name="T9" fmla="*/ 1 h 75"/>
                <a:gd name="T10" fmla="*/ 1 w 40"/>
                <a:gd name="T11" fmla="*/ 1 h 75"/>
                <a:gd name="T12" fmla="*/ 1 w 40"/>
                <a:gd name="T13" fmla="*/ 1 h 75"/>
                <a:gd name="T14" fmla="*/ 1 w 40"/>
                <a:gd name="T15" fmla="*/ 1 h 75"/>
                <a:gd name="T16" fmla="*/ 1 w 40"/>
                <a:gd name="T17" fmla="*/ 1 h 75"/>
                <a:gd name="T18" fmla="*/ 1 w 40"/>
                <a:gd name="T19" fmla="*/ 0 h 75"/>
                <a:gd name="T20" fmla="*/ 1 w 40"/>
                <a:gd name="T21" fmla="*/ 0 h 75"/>
                <a:gd name="T22" fmla="*/ 1 w 40"/>
                <a:gd name="T23" fmla="*/ 1 h 75"/>
                <a:gd name="T24" fmla="*/ 1 w 40"/>
                <a:gd name="T25" fmla="*/ 1 h 75"/>
                <a:gd name="T26" fmla="*/ 1 w 40"/>
                <a:gd name="T27" fmla="*/ 1 h 75"/>
                <a:gd name="T28" fmla="*/ 1 w 40"/>
                <a:gd name="T29" fmla="*/ 1 h 75"/>
                <a:gd name="T30" fmla="*/ 1 w 40"/>
                <a:gd name="T31" fmla="*/ 1 h 75"/>
                <a:gd name="T32" fmla="*/ 1 w 40"/>
                <a:gd name="T33" fmla="*/ 1 h 75"/>
                <a:gd name="T34" fmla="*/ 1 w 40"/>
                <a:gd name="T35" fmla="*/ 1 h 75"/>
                <a:gd name="T36" fmla="*/ 0 w 40"/>
                <a:gd name="T37" fmla="*/ 1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75"/>
                <a:gd name="T59" fmla="*/ 40 w 40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75">
                  <a:moveTo>
                    <a:pt x="0" y="75"/>
                  </a:moveTo>
                  <a:lnTo>
                    <a:pt x="0" y="60"/>
                  </a:lnTo>
                  <a:lnTo>
                    <a:pt x="0" y="50"/>
                  </a:lnTo>
                  <a:lnTo>
                    <a:pt x="1" y="40"/>
                  </a:lnTo>
                  <a:lnTo>
                    <a:pt x="5" y="35"/>
                  </a:lnTo>
                  <a:lnTo>
                    <a:pt x="9" y="27"/>
                  </a:lnTo>
                  <a:lnTo>
                    <a:pt x="15" y="19"/>
                  </a:lnTo>
                  <a:lnTo>
                    <a:pt x="21" y="11"/>
                  </a:lnTo>
                  <a:lnTo>
                    <a:pt x="31" y="2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38" y="6"/>
                  </a:lnTo>
                  <a:lnTo>
                    <a:pt x="36" y="17"/>
                  </a:lnTo>
                  <a:lnTo>
                    <a:pt x="31" y="29"/>
                  </a:lnTo>
                  <a:lnTo>
                    <a:pt x="27" y="42"/>
                  </a:lnTo>
                  <a:lnTo>
                    <a:pt x="19" y="52"/>
                  </a:lnTo>
                  <a:lnTo>
                    <a:pt x="13" y="64"/>
                  </a:lnTo>
                  <a:lnTo>
                    <a:pt x="5" y="7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3" name="Freeform 123"/>
            <p:cNvSpPr>
              <a:spLocks/>
            </p:cNvSpPr>
            <p:nvPr/>
          </p:nvSpPr>
          <p:spPr bwMode="auto">
            <a:xfrm>
              <a:off x="1965" y="2467"/>
              <a:ext cx="19" cy="39"/>
            </a:xfrm>
            <a:custGeom>
              <a:avLst/>
              <a:gdLst>
                <a:gd name="T0" fmla="*/ 0 w 38"/>
                <a:gd name="T1" fmla="*/ 1 h 78"/>
                <a:gd name="T2" fmla="*/ 0 w 38"/>
                <a:gd name="T3" fmla="*/ 1 h 78"/>
                <a:gd name="T4" fmla="*/ 0 w 38"/>
                <a:gd name="T5" fmla="*/ 1 h 78"/>
                <a:gd name="T6" fmla="*/ 1 w 38"/>
                <a:gd name="T7" fmla="*/ 1 h 78"/>
                <a:gd name="T8" fmla="*/ 1 w 38"/>
                <a:gd name="T9" fmla="*/ 1 h 78"/>
                <a:gd name="T10" fmla="*/ 1 w 38"/>
                <a:gd name="T11" fmla="*/ 1 h 78"/>
                <a:gd name="T12" fmla="*/ 1 w 38"/>
                <a:gd name="T13" fmla="*/ 1 h 78"/>
                <a:gd name="T14" fmla="*/ 1 w 38"/>
                <a:gd name="T15" fmla="*/ 1 h 78"/>
                <a:gd name="T16" fmla="*/ 1 w 38"/>
                <a:gd name="T17" fmla="*/ 1 h 78"/>
                <a:gd name="T18" fmla="*/ 1 w 38"/>
                <a:gd name="T19" fmla="*/ 0 h 78"/>
                <a:gd name="T20" fmla="*/ 1 w 38"/>
                <a:gd name="T21" fmla="*/ 0 h 78"/>
                <a:gd name="T22" fmla="*/ 1 w 38"/>
                <a:gd name="T23" fmla="*/ 1 h 78"/>
                <a:gd name="T24" fmla="*/ 1 w 38"/>
                <a:gd name="T25" fmla="*/ 1 h 78"/>
                <a:gd name="T26" fmla="*/ 1 w 38"/>
                <a:gd name="T27" fmla="*/ 1 h 78"/>
                <a:gd name="T28" fmla="*/ 1 w 38"/>
                <a:gd name="T29" fmla="*/ 1 h 78"/>
                <a:gd name="T30" fmla="*/ 1 w 38"/>
                <a:gd name="T31" fmla="*/ 1 h 78"/>
                <a:gd name="T32" fmla="*/ 1 w 38"/>
                <a:gd name="T33" fmla="*/ 1 h 78"/>
                <a:gd name="T34" fmla="*/ 1 w 38"/>
                <a:gd name="T35" fmla="*/ 1 h 78"/>
                <a:gd name="T36" fmla="*/ 0 w 38"/>
                <a:gd name="T37" fmla="*/ 1 h 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8"/>
                <a:gd name="T58" fmla="*/ 0 h 78"/>
                <a:gd name="T59" fmla="*/ 38 w 38"/>
                <a:gd name="T60" fmla="*/ 78 h 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8" h="78">
                  <a:moveTo>
                    <a:pt x="0" y="78"/>
                  </a:moveTo>
                  <a:lnTo>
                    <a:pt x="0" y="64"/>
                  </a:lnTo>
                  <a:lnTo>
                    <a:pt x="0" y="53"/>
                  </a:lnTo>
                  <a:lnTo>
                    <a:pt x="2" y="43"/>
                  </a:lnTo>
                  <a:lnTo>
                    <a:pt x="7" y="37"/>
                  </a:lnTo>
                  <a:lnTo>
                    <a:pt x="11" y="27"/>
                  </a:lnTo>
                  <a:lnTo>
                    <a:pt x="17" y="20"/>
                  </a:lnTo>
                  <a:lnTo>
                    <a:pt x="23" y="1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8" y="0"/>
                  </a:lnTo>
                  <a:lnTo>
                    <a:pt x="37" y="8"/>
                  </a:lnTo>
                  <a:lnTo>
                    <a:pt x="37" y="20"/>
                  </a:lnTo>
                  <a:lnTo>
                    <a:pt x="31" y="31"/>
                  </a:lnTo>
                  <a:lnTo>
                    <a:pt x="27" y="45"/>
                  </a:lnTo>
                  <a:lnTo>
                    <a:pt x="19" y="54"/>
                  </a:lnTo>
                  <a:lnTo>
                    <a:pt x="13" y="64"/>
                  </a:lnTo>
                  <a:lnTo>
                    <a:pt x="6" y="72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4" name="Freeform 124"/>
            <p:cNvSpPr>
              <a:spLocks/>
            </p:cNvSpPr>
            <p:nvPr/>
          </p:nvSpPr>
          <p:spPr bwMode="auto">
            <a:xfrm>
              <a:off x="1959" y="2454"/>
              <a:ext cx="23" cy="30"/>
            </a:xfrm>
            <a:custGeom>
              <a:avLst/>
              <a:gdLst>
                <a:gd name="T0" fmla="*/ 0 w 47"/>
                <a:gd name="T1" fmla="*/ 1 h 60"/>
                <a:gd name="T2" fmla="*/ 0 w 47"/>
                <a:gd name="T3" fmla="*/ 1 h 60"/>
                <a:gd name="T4" fmla="*/ 0 w 47"/>
                <a:gd name="T5" fmla="*/ 1 h 60"/>
                <a:gd name="T6" fmla="*/ 0 w 47"/>
                <a:gd name="T7" fmla="*/ 1 h 60"/>
                <a:gd name="T8" fmla="*/ 0 w 47"/>
                <a:gd name="T9" fmla="*/ 1 h 60"/>
                <a:gd name="T10" fmla="*/ 0 w 47"/>
                <a:gd name="T11" fmla="*/ 1 h 60"/>
                <a:gd name="T12" fmla="*/ 0 w 47"/>
                <a:gd name="T13" fmla="*/ 0 h 60"/>
                <a:gd name="T14" fmla="*/ 0 w 47"/>
                <a:gd name="T15" fmla="*/ 1 h 60"/>
                <a:gd name="T16" fmla="*/ 0 w 47"/>
                <a:gd name="T17" fmla="*/ 1 h 60"/>
                <a:gd name="T18" fmla="*/ 0 w 47"/>
                <a:gd name="T19" fmla="*/ 1 h 60"/>
                <a:gd name="T20" fmla="*/ 0 w 47"/>
                <a:gd name="T21" fmla="*/ 1 h 60"/>
                <a:gd name="T22" fmla="*/ 0 w 47"/>
                <a:gd name="T23" fmla="*/ 1 h 60"/>
                <a:gd name="T24" fmla="*/ 0 w 47"/>
                <a:gd name="T25" fmla="*/ 1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60"/>
                <a:gd name="T41" fmla="*/ 47 w 47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60">
                  <a:moveTo>
                    <a:pt x="4" y="60"/>
                  </a:moveTo>
                  <a:lnTo>
                    <a:pt x="2" y="54"/>
                  </a:lnTo>
                  <a:lnTo>
                    <a:pt x="0" y="48"/>
                  </a:lnTo>
                  <a:lnTo>
                    <a:pt x="10" y="33"/>
                  </a:lnTo>
                  <a:lnTo>
                    <a:pt x="21" y="19"/>
                  </a:lnTo>
                  <a:lnTo>
                    <a:pt x="33" y="6"/>
                  </a:lnTo>
                  <a:lnTo>
                    <a:pt x="47" y="0"/>
                  </a:lnTo>
                  <a:lnTo>
                    <a:pt x="41" y="12"/>
                  </a:lnTo>
                  <a:lnTo>
                    <a:pt x="31" y="29"/>
                  </a:lnTo>
                  <a:lnTo>
                    <a:pt x="19" y="45"/>
                  </a:lnTo>
                  <a:lnTo>
                    <a:pt x="12" y="60"/>
                  </a:lnTo>
                  <a:lnTo>
                    <a:pt x="6" y="60"/>
                  </a:lnTo>
                  <a:lnTo>
                    <a:pt x="4" y="60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5" name="Freeform 125"/>
            <p:cNvSpPr>
              <a:spLocks/>
            </p:cNvSpPr>
            <p:nvPr/>
          </p:nvSpPr>
          <p:spPr bwMode="auto">
            <a:xfrm>
              <a:off x="1952" y="2415"/>
              <a:ext cx="25" cy="55"/>
            </a:xfrm>
            <a:custGeom>
              <a:avLst/>
              <a:gdLst>
                <a:gd name="T0" fmla="*/ 0 w 51"/>
                <a:gd name="T1" fmla="*/ 0 h 111"/>
                <a:gd name="T2" fmla="*/ 0 w 51"/>
                <a:gd name="T3" fmla="*/ 0 h 111"/>
                <a:gd name="T4" fmla="*/ 0 w 51"/>
                <a:gd name="T5" fmla="*/ 0 h 111"/>
                <a:gd name="T6" fmla="*/ 0 w 51"/>
                <a:gd name="T7" fmla="*/ 0 h 111"/>
                <a:gd name="T8" fmla="*/ 0 w 51"/>
                <a:gd name="T9" fmla="*/ 0 h 111"/>
                <a:gd name="T10" fmla="*/ 0 w 51"/>
                <a:gd name="T11" fmla="*/ 0 h 111"/>
                <a:gd name="T12" fmla="*/ 0 w 51"/>
                <a:gd name="T13" fmla="*/ 0 h 111"/>
                <a:gd name="T14" fmla="*/ 0 w 51"/>
                <a:gd name="T15" fmla="*/ 0 h 111"/>
                <a:gd name="T16" fmla="*/ 0 w 51"/>
                <a:gd name="T17" fmla="*/ 0 h 111"/>
                <a:gd name="T18" fmla="*/ 0 w 51"/>
                <a:gd name="T19" fmla="*/ 0 h 111"/>
                <a:gd name="T20" fmla="*/ 0 w 51"/>
                <a:gd name="T21" fmla="*/ 0 h 111"/>
                <a:gd name="T22" fmla="*/ 0 w 51"/>
                <a:gd name="T23" fmla="*/ 0 h 111"/>
                <a:gd name="T24" fmla="*/ 0 w 51"/>
                <a:gd name="T25" fmla="*/ 0 h 111"/>
                <a:gd name="T26" fmla="*/ 0 w 51"/>
                <a:gd name="T27" fmla="*/ 0 h 111"/>
                <a:gd name="T28" fmla="*/ 0 w 51"/>
                <a:gd name="T29" fmla="*/ 0 h 111"/>
                <a:gd name="T30" fmla="*/ 0 w 51"/>
                <a:gd name="T31" fmla="*/ 0 h 111"/>
                <a:gd name="T32" fmla="*/ 0 w 51"/>
                <a:gd name="T33" fmla="*/ 0 h 111"/>
                <a:gd name="T34" fmla="*/ 0 w 51"/>
                <a:gd name="T35" fmla="*/ 0 h 111"/>
                <a:gd name="T36" fmla="*/ 0 w 51"/>
                <a:gd name="T37" fmla="*/ 0 h 111"/>
                <a:gd name="T38" fmla="*/ 0 w 51"/>
                <a:gd name="T39" fmla="*/ 0 h 111"/>
                <a:gd name="T40" fmla="*/ 0 w 51"/>
                <a:gd name="T41" fmla="*/ 0 h 111"/>
                <a:gd name="T42" fmla="*/ 0 w 51"/>
                <a:gd name="T43" fmla="*/ 0 h 111"/>
                <a:gd name="T44" fmla="*/ 0 w 51"/>
                <a:gd name="T45" fmla="*/ 0 h 111"/>
                <a:gd name="T46" fmla="*/ 0 w 51"/>
                <a:gd name="T47" fmla="*/ 0 h 111"/>
                <a:gd name="T48" fmla="*/ 0 w 51"/>
                <a:gd name="T49" fmla="*/ 0 h 1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111"/>
                <a:gd name="T77" fmla="*/ 51 w 51"/>
                <a:gd name="T78" fmla="*/ 111 h 11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111">
                  <a:moveTo>
                    <a:pt x="12" y="111"/>
                  </a:moveTo>
                  <a:lnTo>
                    <a:pt x="6" y="90"/>
                  </a:lnTo>
                  <a:lnTo>
                    <a:pt x="2" y="74"/>
                  </a:lnTo>
                  <a:lnTo>
                    <a:pt x="0" y="63"/>
                  </a:lnTo>
                  <a:lnTo>
                    <a:pt x="2" y="51"/>
                  </a:lnTo>
                  <a:lnTo>
                    <a:pt x="2" y="39"/>
                  </a:lnTo>
                  <a:lnTo>
                    <a:pt x="10" y="28"/>
                  </a:lnTo>
                  <a:lnTo>
                    <a:pt x="16" y="14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7" y="2"/>
                  </a:lnTo>
                  <a:lnTo>
                    <a:pt x="35" y="14"/>
                  </a:lnTo>
                  <a:lnTo>
                    <a:pt x="32" y="28"/>
                  </a:lnTo>
                  <a:lnTo>
                    <a:pt x="26" y="37"/>
                  </a:lnTo>
                  <a:lnTo>
                    <a:pt x="22" y="47"/>
                  </a:lnTo>
                  <a:lnTo>
                    <a:pt x="12" y="63"/>
                  </a:lnTo>
                  <a:lnTo>
                    <a:pt x="12" y="82"/>
                  </a:lnTo>
                  <a:lnTo>
                    <a:pt x="24" y="63"/>
                  </a:lnTo>
                  <a:lnTo>
                    <a:pt x="37" y="47"/>
                  </a:lnTo>
                  <a:lnTo>
                    <a:pt x="43" y="45"/>
                  </a:lnTo>
                  <a:lnTo>
                    <a:pt x="51" y="43"/>
                  </a:lnTo>
                  <a:lnTo>
                    <a:pt x="49" y="61"/>
                  </a:lnTo>
                  <a:lnTo>
                    <a:pt x="41" y="80"/>
                  </a:lnTo>
                  <a:lnTo>
                    <a:pt x="26" y="95"/>
                  </a:lnTo>
                  <a:lnTo>
                    <a:pt x="12" y="111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886" name="Freeform 126"/>
            <p:cNvSpPr>
              <a:spLocks/>
            </p:cNvSpPr>
            <p:nvPr/>
          </p:nvSpPr>
          <p:spPr bwMode="auto">
            <a:xfrm>
              <a:off x="1948" y="2403"/>
              <a:ext cx="20" cy="27"/>
            </a:xfrm>
            <a:custGeom>
              <a:avLst/>
              <a:gdLst>
                <a:gd name="T0" fmla="*/ 1 w 39"/>
                <a:gd name="T1" fmla="*/ 1 h 54"/>
                <a:gd name="T2" fmla="*/ 0 w 39"/>
                <a:gd name="T3" fmla="*/ 1 h 54"/>
                <a:gd name="T4" fmla="*/ 0 w 39"/>
                <a:gd name="T5" fmla="*/ 1 h 54"/>
                <a:gd name="T6" fmla="*/ 0 w 39"/>
                <a:gd name="T7" fmla="*/ 1 h 54"/>
                <a:gd name="T8" fmla="*/ 0 w 39"/>
                <a:gd name="T9" fmla="*/ 1 h 54"/>
                <a:gd name="T10" fmla="*/ 1 w 39"/>
                <a:gd name="T11" fmla="*/ 1 h 54"/>
                <a:gd name="T12" fmla="*/ 1 w 39"/>
                <a:gd name="T13" fmla="*/ 1 h 54"/>
                <a:gd name="T14" fmla="*/ 1 w 39"/>
                <a:gd name="T15" fmla="*/ 1 h 54"/>
                <a:gd name="T16" fmla="*/ 1 w 39"/>
                <a:gd name="T17" fmla="*/ 0 h 54"/>
                <a:gd name="T18" fmla="*/ 1 w 39"/>
                <a:gd name="T19" fmla="*/ 1 h 54"/>
                <a:gd name="T20" fmla="*/ 1 w 39"/>
                <a:gd name="T21" fmla="*/ 1 h 54"/>
                <a:gd name="T22" fmla="*/ 1 w 39"/>
                <a:gd name="T23" fmla="*/ 1 h 54"/>
                <a:gd name="T24" fmla="*/ 1 w 39"/>
                <a:gd name="T25" fmla="*/ 1 h 54"/>
                <a:gd name="T26" fmla="*/ 1 w 39"/>
                <a:gd name="T27" fmla="*/ 1 h 54"/>
                <a:gd name="T28" fmla="*/ 1 w 39"/>
                <a:gd name="T29" fmla="*/ 1 h 5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9"/>
                <a:gd name="T46" fmla="*/ 0 h 54"/>
                <a:gd name="T47" fmla="*/ 39 w 39"/>
                <a:gd name="T48" fmla="*/ 54 h 5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9" h="54">
                  <a:moveTo>
                    <a:pt x="2" y="54"/>
                  </a:moveTo>
                  <a:lnTo>
                    <a:pt x="0" y="39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7" y="6"/>
                  </a:lnTo>
                  <a:lnTo>
                    <a:pt x="19" y="4"/>
                  </a:lnTo>
                  <a:lnTo>
                    <a:pt x="29" y="2"/>
                  </a:lnTo>
                  <a:lnTo>
                    <a:pt x="39" y="0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29" y="23"/>
                  </a:lnTo>
                  <a:lnTo>
                    <a:pt x="19" y="37"/>
                  </a:lnTo>
                  <a:lnTo>
                    <a:pt x="9" y="47"/>
                  </a:lnTo>
                  <a:lnTo>
                    <a:pt x="2" y="54"/>
                  </a:lnTo>
                  <a:close/>
                </a:path>
              </a:pathLst>
            </a:custGeom>
            <a:solidFill>
              <a:srgbClr val="787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549275"/>
            <a:ext cx="8343900" cy="1028700"/>
          </a:xfrm>
        </p:spPr>
        <p:txBody>
          <a:bodyPr/>
          <a:lstStyle/>
          <a:p>
            <a:r>
              <a:rPr lang="en-US" smtClean="0"/>
              <a:t>Acute vs. Chronic</a:t>
            </a:r>
          </a:p>
        </p:txBody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782763"/>
            <a:ext cx="7880350" cy="3703637"/>
          </a:xfrm>
        </p:spPr>
        <p:txBody>
          <a:bodyPr/>
          <a:lstStyle/>
          <a:p>
            <a:r>
              <a:rPr lang="en-US" dirty="0" smtClean="0"/>
              <a:t>Effects</a:t>
            </a:r>
          </a:p>
          <a:p>
            <a:pPr lvl="1"/>
            <a:r>
              <a:rPr lang="en-US" dirty="0" smtClean="0"/>
              <a:t>Acute: may not show immediately</a:t>
            </a:r>
          </a:p>
          <a:p>
            <a:pPr lvl="1"/>
            <a:r>
              <a:rPr lang="en-US" dirty="0" smtClean="0"/>
              <a:t>Chronic: not detectable for years. May differ from acute effects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7" name="Picture 13" descr="http://saidthejokertothethief.files.wordpress.com/2011/10/poison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2" y="-38100"/>
            <a:ext cx="9281072" cy="64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Toxicology Variables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752600"/>
            <a:ext cx="7305675" cy="2713038"/>
          </a:xfrm>
        </p:spPr>
        <p:txBody>
          <a:bodyPr/>
          <a:lstStyle/>
          <a:p>
            <a:r>
              <a:rPr lang="en-US" dirty="0" smtClean="0"/>
              <a:t>Kind of Hazardous Material</a:t>
            </a:r>
          </a:p>
          <a:p>
            <a:r>
              <a:rPr lang="en-US" dirty="0" smtClean="0"/>
              <a:t>Route of exposure</a:t>
            </a:r>
          </a:p>
          <a:p>
            <a:r>
              <a:rPr lang="en-US" dirty="0" smtClean="0"/>
              <a:t>Dose (concentration) received</a:t>
            </a:r>
          </a:p>
          <a:p>
            <a:r>
              <a:rPr lang="en-US" dirty="0" smtClean="0"/>
              <a:t>Duration &amp; frequency of exposure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build="p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22" name="Picture 14" descr="http://www.luxuryorganicmattress.com/image-files/toxic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34076"/>
            <a:ext cx="9271000" cy="90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Tolerances &amp; Variables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3300" y="1828800"/>
            <a:ext cx="4498975" cy="2636838"/>
          </a:xfrm>
        </p:spPr>
        <p:txBody>
          <a:bodyPr/>
          <a:lstStyle/>
          <a:p>
            <a:r>
              <a:rPr lang="en-US" dirty="0" smtClean="0"/>
              <a:t>Age</a:t>
            </a:r>
          </a:p>
          <a:p>
            <a:r>
              <a:rPr lang="en-US" dirty="0" smtClean="0"/>
              <a:t>Medical history</a:t>
            </a:r>
          </a:p>
          <a:p>
            <a:r>
              <a:rPr lang="en-US" dirty="0" smtClean="0"/>
              <a:t>Gender</a:t>
            </a:r>
          </a:p>
          <a:p>
            <a:r>
              <a:rPr lang="en-US" dirty="0" smtClean="0"/>
              <a:t>Personal habits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build="p" autoUpdateAnimBg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 descr="MCj031975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66700"/>
            <a:ext cx="52736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549275"/>
            <a:ext cx="8978900" cy="10287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Variables &amp; </a:t>
            </a:r>
            <a:r>
              <a:rPr lang="en-US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Hazard Assessment</a:t>
            </a:r>
            <a:endParaRPr lang="en-US" dirty="0" smtClean="0"/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Many variables affect IDHA</a:t>
            </a:r>
          </a:p>
          <a:p>
            <a:r>
              <a:rPr lang="en-US" smtClean="0"/>
              <a:t>May influence behavior of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hlorine leak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31775" y="549275"/>
            <a:ext cx="9039225" cy="10287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Hazard Assessment</a:t>
            </a:r>
          </a:p>
        </p:txBody>
      </p:sp>
      <p:sp>
        <p:nvSpPr>
          <p:cNvPr id="280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2971800"/>
            <a:ext cx="7880350" cy="27051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Location can influence dispersion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Stuff goes downhill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Buildings can trap and/or redirect airborne contaminants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SDS Provides</a:t>
            </a:r>
            <a:r>
              <a:rPr lang="en-US" baseline="0" dirty="0" smtClean="0"/>
              <a:t> Info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Physical properties</a:t>
            </a:r>
          </a:p>
          <a:p>
            <a:r>
              <a:rPr lang="en-US" dirty="0" smtClean="0"/>
              <a:t>Hazards of material</a:t>
            </a:r>
          </a:p>
          <a:p>
            <a:r>
              <a:rPr lang="en-US" dirty="0" smtClean="0"/>
              <a:t>Signs &amp; symptoms of exposure</a:t>
            </a:r>
          </a:p>
          <a:p>
            <a:r>
              <a:rPr lang="en-US" dirty="0" smtClean="0"/>
              <a:t>Exposure levels</a:t>
            </a:r>
          </a:p>
          <a:p>
            <a:r>
              <a:rPr lang="en-US" dirty="0" smtClean="0"/>
              <a:t>PPE recommended</a:t>
            </a:r>
          </a:p>
          <a:p>
            <a:r>
              <a:rPr lang="en-US" dirty="0" smtClean="0"/>
              <a:t>Manufacturer contact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561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Degarmo-J-reaction big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439863"/>
            <a:ext cx="334645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09563" y="549275"/>
            <a:ext cx="8729662" cy="10287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Variables &amp;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Assessment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44850" y="1782763"/>
            <a:ext cx="5746750" cy="3497262"/>
          </a:xfrm>
        </p:spPr>
        <p:txBody>
          <a:bodyPr/>
          <a:lstStyle/>
          <a:p>
            <a:r>
              <a:rPr lang="en-US" smtClean="0"/>
              <a:t>Time of day can affect:</a:t>
            </a:r>
          </a:p>
          <a:p>
            <a:pPr lvl="1"/>
            <a:r>
              <a:rPr lang="en-US" smtClean="0"/>
              <a:t>Evaporation rate</a:t>
            </a:r>
          </a:p>
          <a:p>
            <a:pPr lvl="1"/>
            <a:r>
              <a:rPr lang="en-US" smtClean="0"/>
              <a:t>Flammability</a:t>
            </a:r>
          </a:p>
          <a:p>
            <a:pPr lvl="1"/>
            <a:r>
              <a:rPr lang="en-US" smtClean="0"/>
              <a:t>Reactivity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57150"/>
            <a:ext cx="92837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Variables &amp; Hazard Assessment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3390900"/>
            <a:ext cx="8359775" cy="2095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Many properties vary with temperature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Heat makes things worse</a:t>
            </a:r>
            <a:r>
              <a:rPr lang="en-US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n2 vapor 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9563" y="549275"/>
            <a:ext cx="8729662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Variables &amp; </a:t>
            </a: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Assessment</a:t>
            </a:r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Weather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Gases/vapors will usually go downwind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Vapor clouds can take longer to disperse in cold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2" grpId="0" build="p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368300" y="549275"/>
            <a:ext cx="8902700" cy="1028700"/>
          </a:xfrm>
        </p:spPr>
        <p:txBody>
          <a:bodyPr/>
          <a:lstStyle/>
          <a:p>
            <a:r>
              <a:rPr lang="en-US" dirty="0" smtClean="0"/>
              <a:t>Variables &amp; Hazard Assessment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nature of material</a:t>
            </a:r>
          </a:p>
          <a:p>
            <a:r>
              <a:rPr lang="en-US" dirty="0" smtClean="0"/>
              <a:t>Type/size of release</a:t>
            </a:r>
          </a:p>
          <a:p>
            <a:r>
              <a:rPr lang="en-US" dirty="0" smtClean="0"/>
              <a:t>Condition of container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2552700"/>
            <a:ext cx="9271000" cy="915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549275"/>
            <a:ext cx="890270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 &amp; Hazard Assessment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98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Reactivity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May be difficult to predict results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See Table 2 of ERG Green Pages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927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Bottom Line…</a:t>
            </a: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Same material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variables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Is No Cookbook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 your head!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16383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6019800" cy="1028700"/>
          </a:xfrm>
        </p:spPr>
        <p:txBody>
          <a:bodyPr/>
          <a:lstStyle/>
          <a:p>
            <a:r>
              <a:rPr lang="en-US" smtClean="0"/>
              <a:t>Managing Risk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1782763"/>
            <a:ext cx="8458200" cy="2865437"/>
          </a:xfrm>
        </p:spPr>
        <p:txBody>
          <a:bodyPr/>
          <a:lstStyle/>
          <a:p>
            <a:r>
              <a:rPr lang="en-US" dirty="0" smtClean="0"/>
              <a:t>What will it do?</a:t>
            </a:r>
          </a:p>
          <a:p>
            <a:r>
              <a:rPr lang="en-US" dirty="0" smtClean="0"/>
              <a:t>Where will it go?</a:t>
            </a:r>
          </a:p>
          <a:p>
            <a:r>
              <a:rPr lang="en-US" dirty="0" smtClean="0"/>
              <a:t>What will it hurt?</a:t>
            </a:r>
          </a:p>
        </p:txBody>
      </p:sp>
      <p:graphicFrame>
        <p:nvGraphicFramePr>
          <p:cNvPr id="130052" name="Object 8"/>
          <p:cNvGraphicFramePr>
            <a:graphicFrameLocks noChangeAspect="1"/>
          </p:cNvGraphicFramePr>
          <p:nvPr/>
        </p:nvGraphicFramePr>
        <p:xfrm>
          <a:off x="4397375" y="1333500"/>
          <a:ext cx="4670425" cy="28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63" name="Clip" r:id="rId4" imgW="4579545" imgH="2765834" progId="MS_ClipArt_Gallery.2">
                  <p:embed/>
                </p:oleObj>
              </mc:Choice>
              <mc:Fallback>
                <p:oleObj name="Clip" r:id="rId4" imgW="4579545" imgH="2765834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375" y="1333500"/>
                        <a:ext cx="4670425" cy="282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build="p" autoUpdateAnimBg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chlorine leak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699" y="549275"/>
            <a:ext cx="737552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It Do?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6" name="Content Placeholder 2"/>
          <p:cNvSpPr>
            <a:spLocks noGrp="1"/>
          </p:cNvSpPr>
          <p:nvPr>
            <p:ph idx="1"/>
          </p:nvPr>
        </p:nvSpPr>
        <p:spPr>
          <a:xfrm>
            <a:off x="2143125" y="2773363"/>
            <a:ext cx="6302375" cy="18367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it do it right now?</a:t>
            </a:r>
          </a:p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it hurt 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10" name="Picture 14" descr="http://s4.hubimg.com/u/393599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164" y="-131654"/>
            <a:ext cx="10390964" cy="649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Managing Risk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96275" cy="210343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something bad can happen, how do we manage that risk?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big me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00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Can Provide 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2857500"/>
            <a:ext cx="7880350" cy="2628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Workplace involved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Manufacturer/distributor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CHEMTREC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Management Process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Identify hazards</a:t>
            </a:r>
          </a:p>
          <a:p>
            <a:r>
              <a:rPr lang="en-US" dirty="0" smtClean="0"/>
              <a:t>Assess the risk</a:t>
            </a:r>
          </a:p>
          <a:p>
            <a:r>
              <a:rPr lang="en-US" dirty="0" smtClean="0"/>
              <a:t>Identify your options</a:t>
            </a:r>
          </a:p>
          <a:p>
            <a:r>
              <a:rPr lang="en-US" dirty="0" smtClean="0"/>
              <a:t>Evaluate risk vs. gain</a:t>
            </a:r>
          </a:p>
          <a:p>
            <a:r>
              <a:rPr lang="en-US" dirty="0" smtClean="0"/>
              <a:t>Monitor and re-evaluate situation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Risks</a:t>
            </a:r>
          </a:p>
        </p:txBody>
      </p:sp>
      <p:sp>
        <p:nvSpPr>
          <p:cNvPr id="13414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What is the potential severity?</a:t>
            </a:r>
          </a:p>
          <a:p>
            <a:r>
              <a:rPr lang="en-US" smtClean="0"/>
              <a:t>What is the probability it will happen?</a:t>
            </a:r>
          </a:p>
          <a:p>
            <a:r>
              <a:rPr lang="en-US" smtClean="0"/>
              <a:t>What is the potential exposure?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ATT00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728788"/>
            <a:ext cx="413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Rating Risks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Low</a:t>
            </a:r>
          </a:p>
          <a:p>
            <a:r>
              <a:rPr lang="en-US" smtClean="0"/>
              <a:t>Moderate</a:t>
            </a:r>
          </a:p>
          <a:p>
            <a:r>
              <a:rPr lang="en-US" smtClean="0"/>
              <a:t>High</a:t>
            </a:r>
          </a:p>
          <a:p>
            <a:r>
              <a:rPr lang="en-US" smtClean="0"/>
              <a:t>Unacceptable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Risk</a:t>
            </a:r>
          </a:p>
        </p:txBody>
      </p:sp>
      <p:sp>
        <p:nvSpPr>
          <p:cNvPr id="136195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68700" y="1782763"/>
            <a:ext cx="5006975" cy="3703637"/>
          </a:xfrm>
        </p:spPr>
        <p:txBody>
          <a:bodyPr/>
          <a:lstStyle/>
          <a:p>
            <a:r>
              <a:rPr lang="en-US" smtClean="0"/>
              <a:t>Small quantities</a:t>
            </a:r>
          </a:p>
          <a:p>
            <a:r>
              <a:rPr lang="en-US" smtClean="0"/>
              <a:t>Inert solid materials</a:t>
            </a:r>
          </a:p>
          <a:p>
            <a:r>
              <a:rPr lang="en-US" smtClean="0"/>
              <a:t>Undamaged container</a:t>
            </a:r>
          </a:p>
        </p:txBody>
      </p:sp>
      <p:pic>
        <p:nvPicPr>
          <p:cNvPr id="136196" name="Picture 8" descr="swimming pool ac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383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IMG_08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Moderate Risk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Smaller quantities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vapor-pressure liquid materials 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Undamaged/slightly damaged container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 descr="citrikle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 Risk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Large quantities/multiple containers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Low vapor-pressure liquids or gases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Slightly/moderately damaged container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 descr="ammonia trai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Unacceptable Hazmat Risk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782763"/>
            <a:ext cx="890270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Larger quantities and/or gas cylinders involved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 vapor-pressure liquids, gases, explosives and/or reactive materials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Visibly stressed container and/or flame impingement on a gas cylinder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47700"/>
            <a:ext cx="36195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0" y="549275"/>
            <a:ext cx="4784725" cy="1028700"/>
          </a:xfrm>
        </p:spPr>
        <p:txBody>
          <a:bodyPr/>
          <a:lstStyle/>
          <a:p>
            <a:r>
              <a:rPr lang="en-US" dirty="0" smtClean="0"/>
              <a:t>Unacceptable Hazmat Risk</a:t>
            </a:r>
          </a:p>
        </p:txBody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0" y="2095500"/>
            <a:ext cx="4321175" cy="1836738"/>
          </a:xfrm>
        </p:spPr>
        <p:txBody>
          <a:bodyPr/>
          <a:lstStyle/>
          <a:p>
            <a:r>
              <a:rPr lang="en-US" smtClean="0"/>
              <a:t>An unacceptable risk here is: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</a:t>
            </a:r>
          </a:p>
        </p:txBody>
      </p:sp>
      <p:sp>
        <p:nvSpPr>
          <p:cNvPr id="141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Develop objectives and plan</a:t>
            </a:r>
          </a:p>
          <a:p>
            <a:pPr lvl="1"/>
            <a:r>
              <a:rPr lang="en-US" smtClean="0"/>
              <a:t>Objective – informal, from ERG</a:t>
            </a:r>
          </a:p>
          <a:p>
            <a:pPr lvl="1"/>
            <a:r>
              <a:rPr lang="en-US" smtClean="0"/>
              <a:t>Plan – unwritten, follow ERP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Action Planning</a:t>
            </a:r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8575675" cy="3703637"/>
          </a:xfrm>
        </p:spPr>
        <p:txBody>
          <a:bodyPr/>
          <a:lstStyle/>
          <a:p>
            <a:r>
              <a:rPr lang="en-US" smtClean="0"/>
              <a:t>Incident progresses – use written plan</a:t>
            </a:r>
          </a:p>
          <a:p>
            <a:pPr lvl="1"/>
            <a:r>
              <a:rPr lang="en-US" smtClean="0"/>
              <a:t>Incident Action Plan</a:t>
            </a:r>
          </a:p>
          <a:p>
            <a:pPr lvl="1"/>
            <a:r>
              <a:rPr lang="en-US" smtClean="0"/>
              <a:t>Site Safety Plan</a:t>
            </a:r>
          </a:p>
          <a:p>
            <a:r>
              <a:rPr lang="en-US" smtClean="0"/>
              <a:t>FRO should know and follow both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</a:t>
            </a:r>
            <a:r>
              <a:rPr lang="en-US" baseline="0" dirty="0" smtClean="0"/>
              <a:t> Identification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DOT placards, labels &amp; markings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3346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7" descr="j02403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3943350"/>
            <a:ext cx="3759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Action Plan</a:t>
            </a:r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3094037"/>
          </a:xfrm>
        </p:spPr>
        <p:txBody>
          <a:bodyPr/>
          <a:lstStyle/>
          <a:p>
            <a:r>
              <a:rPr lang="en-US" smtClean="0"/>
              <a:t>ID problem</a:t>
            </a:r>
          </a:p>
          <a:p>
            <a:r>
              <a:rPr lang="en-US" smtClean="0"/>
              <a:t>Assess hazards</a:t>
            </a:r>
          </a:p>
          <a:p>
            <a:r>
              <a:rPr lang="en-US" smtClean="0"/>
              <a:t>ID the resources available </a:t>
            </a:r>
          </a:p>
          <a:p>
            <a:r>
              <a:rPr lang="en-US" smtClean="0"/>
              <a:t>Use resources to solve problem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FRO Plan Info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14725" y="1782763"/>
            <a:ext cx="5553075" cy="2255837"/>
          </a:xfrm>
        </p:spPr>
        <p:txBody>
          <a:bodyPr/>
          <a:lstStyle/>
          <a:p>
            <a:r>
              <a:rPr lang="en-US" smtClean="0"/>
              <a:t>ERG Guide pages</a:t>
            </a:r>
          </a:p>
          <a:p>
            <a:r>
              <a:rPr lang="en-US" smtClean="0"/>
              <a:t>SDS recommendations</a:t>
            </a:r>
          </a:p>
          <a:p>
            <a:r>
              <a:rPr lang="en-US" smtClean="0"/>
              <a:t>Employer guidelines</a:t>
            </a:r>
          </a:p>
        </p:txBody>
      </p:sp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76200" y="1447800"/>
          <a:ext cx="3657600" cy="321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99" name="Clip" r:id="rId3" imgW="1522095" imgH="1337945" progId="MS_ClipArt_Gallery.2">
                  <p:embed/>
                </p:oleObj>
              </mc:Choice>
              <mc:Fallback>
                <p:oleObj name="Clip" r:id="rId3" imgW="1522095" imgH="1337945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447800"/>
                        <a:ext cx="3657600" cy="321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FRO Actions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6100" y="2705100"/>
            <a:ext cx="6759575" cy="27813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Isolate &amp; deny entry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Acceptable risk present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Containment and protective actions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Unacceptable risk present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Isolate and deny entry </a:t>
            </a:r>
            <a:r>
              <a:rPr lang="en-US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only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 Planning for Rescue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 the hazard</a:t>
            </a:r>
          </a:p>
          <a:p>
            <a:r>
              <a:rPr lang="en-US" dirty="0" smtClean="0"/>
              <a:t>Assess risk</a:t>
            </a:r>
          </a:p>
        </p:txBody>
      </p:sp>
    </p:spTree>
    <p:extLst>
      <p:ext uri="{BB962C8B-B14F-4D97-AF65-F5344CB8AC3E}">
        <p14:creationId xmlns:p14="http://schemas.microsoft.com/office/powerpoint/2010/main" val="129007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Assessment &amp; Rescue</a:t>
            </a: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Acceptable risk – rescue</a:t>
            </a:r>
          </a:p>
          <a:p>
            <a:r>
              <a:rPr lang="en-US" dirty="0" smtClean="0"/>
              <a:t>Unacceptable risk – no </a:t>
            </a:r>
            <a:r>
              <a:rPr lang="en-US" dirty="0" smtClean="0"/>
              <a:t>rescue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carriekish.com/wp-content/uploads/2010/06/bigstockphoto_Questions_And_Answers_Signpost_4006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375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chlorine 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905000"/>
            <a:ext cx="834390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3467100"/>
            <a:ext cx="6934200" cy="19891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Placards and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Stenciled railcars</a:t>
            </a:r>
            <a:endParaRPr lang="en-US" dirty="0" smtClean="0"/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3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placards and mark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3719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Placards and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ID # on placards &amp; orange panels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 Identification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DOT Radioactive labels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I (lowest level of activity)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II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III (highest level of activity)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ontainer with rad plac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71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5"/>
          <p:cNvSpPr>
            <a:spLocks noChangeArrowheads="1"/>
          </p:cNvSpPr>
          <p:nvPr/>
        </p:nvSpPr>
        <p:spPr bwMode="auto">
          <a:xfrm>
            <a:off x="457200" y="927100"/>
            <a:ext cx="8305800" cy="82550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800100"/>
            <a:ext cx="6858000" cy="1028700"/>
          </a:xfrm>
        </p:spPr>
        <p:txBody>
          <a:bodyPr/>
          <a:lstStyle/>
          <a:p>
            <a:r>
              <a:rPr lang="en-US" smtClean="0"/>
              <a:t>IDHA Process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38325" y="1782763"/>
            <a:ext cx="7229475" cy="3017837"/>
          </a:xfrm>
        </p:spPr>
        <p:txBody>
          <a:bodyPr/>
          <a:lstStyle/>
          <a:p>
            <a:r>
              <a:rPr lang="en-US" smtClean="0"/>
              <a:t>Most critical aspect of a response</a:t>
            </a:r>
          </a:p>
          <a:p>
            <a:pPr lvl="1"/>
            <a:r>
              <a:rPr lang="en-US" smtClean="0"/>
              <a:t>All decisions flow from this</a:t>
            </a:r>
          </a:p>
          <a:p>
            <a:pPr lvl="1"/>
            <a:r>
              <a:rPr lang="en-US" smtClean="0"/>
              <a:t>Regs require IC to do it</a:t>
            </a:r>
          </a:p>
          <a:p>
            <a:pPr lvl="1"/>
            <a:r>
              <a:rPr lang="en-US" smtClean="0"/>
              <a:t>Can’t protect yourself if you can’t identify the problem!</a:t>
            </a:r>
          </a:p>
        </p:txBody>
      </p:sp>
      <p:grpSp>
        <p:nvGrpSpPr>
          <p:cNvPr id="3077" name="Group 104"/>
          <p:cNvGrpSpPr>
            <a:grpSpLocks/>
          </p:cNvGrpSpPr>
          <p:nvPr/>
        </p:nvGrpSpPr>
        <p:grpSpPr bwMode="auto">
          <a:xfrm>
            <a:off x="184150" y="228600"/>
            <a:ext cx="1644650" cy="2133600"/>
            <a:chOff x="317" y="2785"/>
            <a:chExt cx="575" cy="746"/>
          </a:xfrm>
        </p:grpSpPr>
        <p:sp>
          <p:nvSpPr>
            <p:cNvPr id="3078" name="Freeform 91"/>
            <p:cNvSpPr>
              <a:spLocks/>
            </p:cNvSpPr>
            <p:nvPr/>
          </p:nvSpPr>
          <p:spPr bwMode="auto">
            <a:xfrm>
              <a:off x="332" y="2799"/>
              <a:ext cx="560" cy="732"/>
            </a:xfrm>
            <a:custGeom>
              <a:avLst/>
              <a:gdLst>
                <a:gd name="T0" fmla="*/ 1 w 1121"/>
                <a:gd name="T1" fmla="*/ 0 h 1465"/>
                <a:gd name="T2" fmla="*/ 1 w 1121"/>
                <a:gd name="T3" fmla="*/ 0 h 1465"/>
                <a:gd name="T4" fmla="*/ 1 w 1121"/>
                <a:gd name="T5" fmla="*/ 0 h 1465"/>
                <a:gd name="T6" fmla="*/ 1 w 1121"/>
                <a:gd name="T7" fmla="*/ 0 h 1465"/>
                <a:gd name="T8" fmla="*/ 1 w 1121"/>
                <a:gd name="T9" fmla="*/ 0 h 1465"/>
                <a:gd name="T10" fmla="*/ 1 w 1121"/>
                <a:gd name="T11" fmla="*/ 0 h 1465"/>
                <a:gd name="T12" fmla="*/ 1 w 1121"/>
                <a:gd name="T13" fmla="*/ 0 h 1465"/>
                <a:gd name="T14" fmla="*/ 1 w 1121"/>
                <a:gd name="T15" fmla="*/ 0 h 1465"/>
                <a:gd name="T16" fmla="*/ 1 w 1121"/>
                <a:gd name="T17" fmla="*/ 0 h 1465"/>
                <a:gd name="T18" fmla="*/ 1 w 1121"/>
                <a:gd name="T19" fmla="*/ 1 h 1465"/>
                <a:gd name="T20" fmla="*/ 1 w 1121"/>
                <a:gd name="T21" fmla="*/ 0 h 1465"/>
                <a:gd name="T22" fmla="*/ 1 w 1121"/>
                <a:gd name="T23" fmla="*/ 0 h 1465"/>
                <a:gd name="T24" fmla="*/ 1 w 1121"/>
                <a:gd name="T25" fmla="*/ 0 h 1465"/>
                <a:gd name="T26" fmla="*/ 1 w 1121"/>
                <a:gd name="T27" fmla="*/ 0 h 1465"/>
                <a:gd name="T28" fmla="*/ 1 w 1121"/>
                <a:gd name="T29" fmla="*/ 0 h 1465"/>
                <a:gd name="T30" fmla="*/ 0 w 1121"/>
                <a:gd name="T31" fmla="*/ 1 h 1465"/>
                <a:gd name="T32" fmla="*/ 0 w 1121"/>
                <a:gd name="T33" fmla="*/ 0 h 1465"/>
                <a:gd name="T34" fmla="*/ 0 w 1121"/>
                <a:gd name="T35" fmla="*/ 0 h 1465"/>
                <a:gd name="T36" fmla="*/ 0 w 1121"/>
                <a:gd name="T37" fmla="*/ 0 h 1465"/>
                <a:gd name="T38" fmla="*/ 0 w 1121"/>
                <a:gd name="T39" fmla="*/ 0 h 1465"/>
                <a:gd name="T40" fmla="*/ 0 w 1121"/>
                <a:gd name="T41" fmla="*/ 0 h 1465"/>
                <a:gd name="T42" fmla="*/ 0 w 1121"/>
                <a:gd name="T43" fmla="*/ 1 h 1465"/>
                <a:gd name="T44" fmla="*/ 0 w 1121"/>
                <a:gd name="T45" fmla="*/ 0 h 1465"/>
                <a:gd name="T46" fmla="*/ 0 w 1121"/>
                <a:gd name="T47" fmla="*/ 0 h 1465"/>
                <a:gd name="T48" fmla="*/ 0 w 1121"/>
                <a:gd name="T49" fmla="*/ 0 h 1465"/>
                <a:gd name="T50" fmla="*/ 0 w 1121"/>
                <a:gd name="T51" fmla="*/ 0 h 1465"/>
                <a:gd name="T52" fmla="*/ 0 w 1121"/>
                <a:gd name="T53" fmla="*/ 0 h 1465"/>
                <a:gd name="T54" fmla="*/ 0 w 1121"/>
                <a:gd name="T55" fmla="*/ 2 h 1465"/>
                <a:gd name="T56" fmla="*/ 0 w 1121"/>
                <a:gd name="T57" fmla="*/ 2 h 1465"/>
                <a:gd name="T58" fmla="*/ 0 w 1121"/>
                <a:gd name="T59" fmla="*/ 2 h 1465"/>
                <a:gd name="T60" fmla="*/ 0 w 1121"/>
                <a:gd name="T61" fmla="*/ 2 h 1465"/>
                <a:gd name="T62" fmla="*/ 0 w 1121"/>
                <a:gd name="T63" fmla="*/ 2 h 1465"/>
                <a:gd name="T64" fmla="*/ 1 w 1121"/>
                <a:gd name="T65" fmla="*/ 2 h 1465"/>
                <a:gd name="T66" fmla="*/ 1 w 1121"/>
                <a:gd name="T67" fmla="*/ 2 h 1465"/>
                <a:gd name="T68" fmla="*/ 1 w 1121"/>
                <a:gd name="T69" fmla="*/ 2 h 1465"/>
                <a:gd name="T70" fmla="*/ 1 w 1121"/>
                <a:gd name="T71" fmla="*/ 2 h 1465"/>
                <a:gd name="T72" fmla="*/ 2 w 1121"/>
                <a:gd name="T73" fmla="*/ 1 h 1465"/>
                <a:gd name="T74" fmla="*/ 2 w 1121"/>
                <a:gd name="T75" fmla="*/ 1 h 1465"/>
                <a:gd name="T76" fmla="*/ 1 w 1121"/>
                <a:gd name="T77" fmla="*/ 1 h 1465"/>
                <a:gd name="T78" fmla="*/ 1 w 1121"/>
                <a:gd name="T79" fmla="*/ 1 h 14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1"/>
                <a:gd name="T121" fmla="*/ 0 h 1465"/>
                <a:gd name="T122" fmla="*/ 1121 w 1121"/>
                <a:gd name="T123" fmla="*/ 1465 h 14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1" h="1465">
                  <a:moveTo>
                    <a:pt x="1010" y="229"/>
                  </a:moveTo>
                  <a:lnTo>
                    <a:pt x="1014" y="204"/>
                  </a:lnTo>
                  <a:lnTo>
                    <a:pt x="1012" y="192"/>
                  </a:lnTo>
                  <a:lnTo>
                    <a:pt x="1010" y="180"/>
                  </a:lnTo>
                  <a:lnTo>
                    <a:pt x="1004" y="171"/>
                  </a:lnTo>
                  <a:lnTo>
                    <a:pt x="999" y="161"/>
                  </a:lnTo>
                  <a:lnTo>
                    <a:pt x="991" y="151"/>
                  </a:lnTo>
                  <a:lnTo>
                    <a:pt x="981" y="143"/>
                  </a:lnTo>
                  <a:lnTo>
                    <a:pt x="969" y="138"/>
                  </a:lnTo>
                  <a:lnTo>
                    <a:pt x="960" y="134"/>
                  </a:lnTo>
                  <a:lnTo>
                    <a:pt x="946" y="132"/>
                  </a:lnTo>
                  <a:lnTo>
                    <a:pt x="925" y="132"/>
                  </a:lnTo>
                  <a:lnTo>
                    <a:pt x="911" y="134"/>
                  </a:lnTo>
                  <a:lnTo>
                    <a:pt x="902" y="138"/>
                  </a:lnTo>
                  <a:lnTo>
                    <a:pt x="892" y="143"/>
                  </a:lnTo>
                  <a:lnTo>
                    <a:pt x="882" y="151"/>
                  </a:lnTo>
                  <a:lnTo>
                    <a:pt x="873" y="163"/>
                  </a:lnTo>
                  <a:lnTo>
                    <a:pt x="869" y="173"/>
                  </a:lnTo>
                  <a:lnTo>
                    <a:pt x="865" y="184"/>
                  </a:lnTo>
                  <a:lnTo>
                    <a:pt x="723" y="630"/>
                  </a:lnTo>
                  <a:lnTo>
                    <a:pt x="700" y="64"/>
                  </a:lnTo>
                  <a:lnTo>
                    <a:pt x="692" y="41"/>
                  </a:lnTo>
                  <a:lnTo>
                    <a:pt x="675" y="19"/>
                  </a:lnTo>
                  <a:lnTo>
                    <a:pt x="657" y="6"/>
                  </a:lnTo>
                  <a:lnTo>
                    <a:pt x="634" y="0"/>
                  </a:lnTo>
                  <a:lnTo>
                    <a:pt x="609" y="0"/>
                  </a:lnTo>
                  <a:lnTo>
                    <a:pt x="586" y="6"/>
                  </a:lnTo>
                  <a:lnTo>
                    <a:pt x="564" y="19"/>
                  </a:lnTo>
                  <a:lnTo>
                    <a:pt x="549" y="33"/>
                  </a:lnTo>
                  <a:lnTo>
                    <a:pt x="539" y="54"/>
                  </a:lnTo>
                  <a:lnTo>
                    <a:pt x="537" y="81"/>
                  </a:lnTo>
                  <a:lnTo>
                    <a:pt x="487" y="638"/>
                  </a:lnTo>
                  <a:lnTo>
                    <a:pt x="365" y="151"/>
                  </a:lnTo>
                  <a:lnTo>
                    <a:pt x="357" y="142"/>
                  </a:lnTo>
                  <a:lnTo>
                    <a:pt x="349" y="130"/>
                  </a:lnTo>
                  <a:lnTo>
                    <a:pt x="332" y="116"/>
                  </a:lnTo>
                  <a:lnTo>
                    <a:pt x="308" y="109"/>
                  </a:lnTo>
                  <a:lnTo>
                    <a:pt x="283" y="109"/>
                  </a:lnTo>
                  <a:lnTo>
                    <a:pt x="262" y="114"/>
                  </a:lnTo>
                  <a:lnTo>
                    <a:pt x="244" y="128"/>
                  </a:lnTo>
                  <a:lnTo>
                    <a:pt x="231" y="147"/>
                  </a:lnTo>
                  <a:lnTo>
                    <a:pt x="223" y="167"/>
                  </a:lnTo>
                  <a:lnTo>
                    <a:pt x="225" y="198"/>
                  </a:lnTo>
                  <a:lnTo>
                    <a:pt x="277" y="760"/>
                  </a:lnTo>
                  <a:lnTo>
                    <a:pt x="124" y="384"/>
                  </a:lnTo>
                  <a:lnTo>
                    <a:pt x="115" y="364"/>
                  </a:lnTo>
                  <a:lnTo>
                    <a:pt x="99" y="347"/>
                  </a:lnTo>
                  <a:lnTo>
                    <a:pt x="80" y="339"/>
                  </a:lnTo>
                  <a:lnTo>
                    <a:pt x="58" y="337"/>
                  </a:lnTo>
                  <a:lnTo>
                    <a:pt x="35" y="341"/>
                  </a:lnTo>
                  <a:lnTo>
                    <a:pt x="20" y="355"/>
                  </a:lnTo>
                  <a:lnTo>
                    <a:pt x="6" y="372"/>
                  </a:lnTo>
                  <a:lnTo>
                    <a:pt x="0" y="391"/>
                  </a:lnTo>
                  <a:lnTo>
                    <a:pt x="2" y="415"/>
                  </a:lnTo>
                  <a:lnTo>
                    <a:pt x="153" y="1151"/>
                  </a:lnTo>
                  <a:lnTo>
                    <a:pt x="171" y="1201"/>
                  </a:lnTo>
                  <a:lnTo>
                    <a:pt x="196" y="1250"/>
                  </a:lnTo>
                  <a:lnTo>
                    <a:pt x="223" y="1296"/>
                  </a:lnTo>
                  <a:lnTo>
                    <a:pt x="258" y="1337"/>
                  </a:lnTo>
                  <a:lnTo>
                    <a:pt x="297" y="1378"/>
                  </a:lnTo>
                  <a:lnTo>
                    <a:pt x="341" y="1409"/>
                  </a:lnTo>
                  <a:lnTo>
                    <a:pt x="392" y="1432"/>
                  </a:lnTo>
                  <a:lnTo>
                    <a:pt x="444" y="1451"/>
                  </a:lnTo>
                  <a:lnTo>
                    <a:pt x="498" y="1465"/>
                  </a:lnTo>
                  <a:lnTo>
                    <a:pt x="553" y="1461"/>
                  </a:lnTo>
                  <a:lnTo>
                    <a:pt x="605" y="1465"/>
                  </a:lnTo>
                  <a:lnTo>
                    <a:pt x="661" y="1453"/>
                  </a:lnTo>
                  <a:lnTo>
                    <a:pt x="714" y="1436"/>
                  </a:lnTo>
                  <a:lnTo>
                    <a:pt x="762" y="1411"/>
                  </a:lnTo>
                  <a:lnTo>
                    <a:pt x="809" y="1382"/>
                  </a:lnTo>
                  <a:lnTo>
                    <a:pt x="847" y="1343"/>
                  </a:lnTo>
                  <a:lnTo>
                    <a:pt x="884" y="1300"/>
                  </a:lnTo>
                  <a:lnTo>
                    <a:pt x="911" y="1256"/>
                  </a:lnTo>
                  <a:lnTo>
                    <a:pt x="1121" y="880"/>
                  </a:lnTo>
                  <a:lnTo>
                    <a:pt x="1088" y="864"/>
                  </a:lnTo>
                  <a:lnTo>
                    <a:pt x="1051" y="858"/>
                  </a:lnTo>
                  <a:lnTo>
                    <a:pt x="1016" y="857"/>
                  </a:lnTo>
                  <a:lnTo>
                    <a:pt x="981" y="858"/>
                  </a:lnTo>
                  <a:lnTo>
                    <a:pt x="946" y="868"/>
                  </a:lnTo>
                  <a:lnTo>
                    <a:pt x="917" y="882"/>
                  </a:lnTo>
                  <a:lnTo>
                    <a:pt x="1010" y="229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" name="Freeform 92"/>
            <p:cNvSpPr>
              <a:spLocks/>
            </p:cNvSpPr>
            <p:nvPr/>
          </p:nvSpPr>
          <p:spPr bwMode="auto">
            <a:xfrm>
              <a:off x="726" y="2865"/>
              <a:ext cx="112" cy="142"/>
            </a:xfrm>
            <a:custGeom>
              <a:avLst/>
              <a:gdLst>
                <a:gd name="T0" fmla="*/ 0 w 223"/>
                <a:gd name="T1" fmla="*/ 1 h 283"/>
                <a:gd name="T2" fmla="*/ 1 w 223"/>
                <a:gd name="T3" fmla="*/ 1 h 283"/>
                <a:gd name="T4" fmla="*/ 1 w 223"/>
                <a:gd name="T5" fmla="*/ 1 h 283"/>
                <a:gd name="T6" fmla="*/ 1 w 223"/>
                <a:gd name="T7" fmla="*/ 1 h 283"/>
                <a:gd name="T8" fmla="*/ 1 w 223"/>
                <a:gd name="T9" fmla="*/ 1 h 283"/>
                <a:gd name="T10" fmla="*/ 1 w 223"/>
                <a:gd name="T11" fmla="*/ 1 h 283"/>
                <a:gd name="T12" fmla="*/ 1 w 223"/>
                <a:gd name="T13" fmla="*/ 1 h 283"/>
                <a:gd name="T14" fmla="*/ 1 w 223"/>
                <a:gd name="T15" fmla="*/ 1 h 283"/>
                <a:gd name="T16" fmla="*/ 1 w 223"/>
                <a:gd name="T17" fmla="*/ 1 h 283"/>
                <a:gd name="T18" fmla="*/ 1 w 223"/>
                <a:gd name="T19" fmla="*/ 1 h 283"/>
                <a:gd name="T20" fmla="*/ 1 w 223"/>
                <a:gd name="T21" fmla="*/ 1 h 283"/>
                <a:gd name="T22" fmla="*/ 1 w 223"/>
                <a:gd name="T23" fmla="*/ 0 h 283"/>
                <a:gd name="T24" fmla="*/ 1 w 223"/>
                <a:gd name="T25" fmla="*/ 0 h 283"/>
                <a:gd name="T26" fmla="*/ 1 w 223"/>
                <a:gd name="T27" fmla="*/ 0 h 283"/>
                <a:gd name="T28" fmla="*/ 1 w 223"/>
                <a:gd name="T29" fmla="*/ 0 h 283"/>
                <a:gd name="T30" fmla="*/ 1 w 223"/>
                <a:gd name="T31" fmla="*/ 1 h 283"/>
                <a:gd name="T32" fmla="*/ 1 w 223"/>
                <a:gd name="T33" fmla="*/ 1 h 283"/>
                <a:gd name="T34" fmla="*/ 1 w 223"/>
                <a:gd name="T35" fmla="*/ 1 h 283"/>
                <a:gd name="T36" fmla="*/ 1 w 223"/>
                <a:gd name="T37" fmla="*/ 1 h 283"/>
                <a:gd name="T38" fmla="*/ 1 w 223"/>
                <a:gd name="T39" fmla="*/ 1 h 283"/>
                <a:gd name="T40" fmla="*/ 1 w 223"/>
                <a:gd name="T41" fmla="*/ 1 h 283"/>
                <a:gd name="T42" fmla="*/ 0 w 223"/>
                <a:gd name="T43" fmla="*/ 1 h 2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3"/>
                <a:gd name="T67" fmla="*/ 0 h 283"/>
                <a:gd name="T68" fmla="*/ 223 w 223"/>
                <a:gd name="T69" fmla="*/ 283 h 2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3" h="283">
                  <a:moveTo>
                    <a:pt x="0" y="283"/>
                  </a:moveTo>
                  <a:lnTo>
                    <a:pt x="194" y="283"/>
                  </a:lnTo>
                  <a:lnTo>
                    <a:pt x="221" y="95"/>
                  </a:lnTo>
                  <a:lnTo>
                    <a:pt x="223" y="71"/>
                  </a:lnTo>
                  <a:lnTo>
                    <a:pt x="221" y="58"/>
                  </a:lnTo>
                  <a:lnTo>
                    <a:pt x="221" y="48"/>
                  </a:lnTo>
                  <a:lnTo>
                    <a:pt x="215" y="39"/>
                  </a:lnTo>
                  <a:lnTo>
                    <a:pt x="211" y="25"/>
                  </a:lnTo>
                  <a:lnTo>
                    <a:pt x="204" y="19"/>
                  </a:lnTo>
                  <a:lnTo>
                    <a:pt x="192" y="11"/>
                  </a:lnTo>
                  <a:lnTo>
                    <a:pt x="180" y="4"/>
                  </a:lnTo>
                  <a:lnTo>
                    <a:pt x="171" y="0"/>
                  </a:lnTo>
                  <a:lnTo>
                    <a:pt x="159" y="0"/>
                  </a:lnTo>
                  <a:lnTo>
                    <a:pt x="136" y="0"/>
                  </a:lnTo>
                  <a:lnTo>
                    <a:pt x="122" y="0"/>
                  </a:lnTo>
                  <a:lnTo>
                    <a:pt x="113" y="4"/>
                  </a:lnTo>
                  <a:lnTo>
                    <a:pt x="103" y="11"/>
                  </a:lnTo>
                  <a:lnTo>
                    <a:pt x="95" y="19"/>
                  </a:lnTo>
                  <a:lnTo>
                    <a:pt x="85" y="29"/>
                  </a:lnTo>
                  <a:lnTo>
                    <a:pt x="80" y="39"/>
                  </a:lnTo>
                  <a:lnTo>
                    <a:pt x="74" y="5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" name="Freeform 93"/>
            <p:cNvSpPr>
              <a:spLocks/>
            </p:cNvSpPr>
            <p:nvPr/>
          </p:nvSpPr>
          <p:spPr bwMode="auto">
            <a:xfrm>
              <a:off x="585" y="2799"/>
              <a:ext cx="103" cy="208"/>
            </a:xfrm>
            <a:custGeom>
              <a:avLst/>
              <a:gdLst>
                <a:gd name="T0" fmla="*/ 0 w 208"/>
                <a:gd name="T1" fmla="*/ 0 h 417"/>
                <a:gd name="T2" fmla="*/ 0 w 208"/>
                <a:gd name="T3" fmla="*/ 0 h 417"/>
                <a:gd name="T4" fmla="*/ 0 w 208"/>
                <a:gd name="T5" fmla="*/ 0 h 417"/>
                <a:gd name="T6" fmla="*/ 0 w 208"/>
                <a:gd name="T7" fmla="*/ 0 h 417"/>
                <a:gd name="T8" fmla="*/ 0 w 208"/>
                <a:gd name="T9" fmla="*/ 0 h 417"/>
                <a:gd name="T10" fmla="*/ 0 w 208"/>
                <a:gd name="T11" fmla="*/ 0 h 417"/>
                <a:gd name="T12" fmla="*/ 0 w 208"/>
                <a:gd name="T13" fmla="*/ 0 h 417"/>
                <a:gd name="T14" fmla="*/ 0 w 208"/>
                <a:gd name="T15" fmla="*/ 0 h 417"/>
                <a:gd name="T16" fmla="*/ 0 w 208"/>
                <a:gd name="T17" fmla="*/ 0 h 417"/>
                <a:gd name="T18" fmla="*/ 0 w 208"/>
                <a:gd name="T19" fmla="*/ 0 h 417"/>
                <a:gd name="T20" fmla="*/ 0 w 208"/>
                <a:gd name="T21" fmla="*/ 0 h 417"/>
                <a:gd name="T22" fmla="*/ 0 w 208"/>
                <a:gd name="T23" fmla="*/ 0 h 417"/>
                <a:gd name="T24" fmla="*/ 0 w 208"/>
                <a:gd name="T25" fmla="*/ 0 h 417"/>
                <a:gd name="T26" fmla="*/ 0 w 208"/>
                <a:gd name="T27" fmla="*/ 0 h 4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8"/>
                <a:gd name="T43" fmla="*/ 0 h 417"/>
                <a:gd name="T44" fmla="*/ 208 w 208"/>
                <a:gd name="T45" fmla="*/ 417 h 4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8" h="417">
                  <a:moveTo>
                    <a:pt x="0" y="417"/>
                  </a:moveTo>
                  <a:lnTo>
                    <a:pt x="208" y="417"/>
                  </a:lnTo>
                  <a:lnTo>
                    <a:pt x="194" y="64"/>
                  </a:lnTo>
                  <a:lnTo>
                    <a:pt x="186" y="41"/>
                  </a:lnTo>
                  <a:lnTo>
                    <a:pt x="169" y="19"/>
                  </a:lnTo>
                  <a:lnTo>
                    <a:pt x="151" y="6"/>
                  </a:lnTo>
                  <a:lnTo>
                    <a:pt x="126" y="0"/>
                  </a:lnTo>
                  <a:lnTo>
                    <a:pt x="103" y="0"/>
                  </a:lnTo>
                  <a:lnTo>
                    <a:pt x="80" y="6"/>
                  </a:lnTo>
                  <a:lnTo>
                    <a:pt x="58" y="19"/>
                  </a:lnTo>
                  <a:lnTo>
                    <a:pt x="45" y="33"/>
                  </a:lnTo>
                  <a:lnTo>
                    <a:pt x="33" y="52"/>
                  </a:lnTo>
                  <a:lnTo>
                    <a:pt x="31" y="81"/>
                  </a:lnTo>
                  <a:lnTo>
                    <a:pt x="0" y="41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Freeform 94"/>
            <p:cNvSpPr>
              <a:spLocks/>
            </p:cNvSpPr>
            <p:nvPr/>
          </p:nvSpPr>
          <p:spPr bwMode="auto">
            <a:xfrm>
              <a:off x="443" y="2853"/>
              <a:ext cx="104" cy="154"/>
            </a:xfrm>
            <a:custGeom>
              <a:avLst/>
              <a:gdLst>
                <a:gd name="T0" fmla="*/ 1 w 208"/>
                <a:gd name="T1" fmla="*/ 1 h 308"/>
                <a:gd name="T2" fmla="*/ 1 w 208"/>
                <a:gd name="T3" fmla="*/ 1 h 308"/>
                <a:gd name="T4" fmla="*/ 1 w 208"/>
                <a:gd name="T5" fmla="*/ 1 h 308"/>
                <a:gd name="T6" fmla="*/ 1 w 208"/>
                <a:gd name="T7" fmla="*/ 1 h 308"/>
                <a:gd name="T8" fmla="*/ 1 w 208"/>
                <a:gd name="T9" fmla="*/ 1 h 308"/>
                <a:gd name="T10" fmla="*/ 1 w 208"/>
                <a:gd name="T11" fmla="*/ 1 h 308"/>
                <a:gd name="T12" fmla="*/ 1 w 208"/>
                <a:gd name="T13" fmla="*/ 0 h 308"/>
                <a:gd name="T14" fmla="*/ 1 w 208"/>
                <a:gd name="T15" fmla="*/ 0 h 308"/>
                <a:gd name="T16" fmla="*/ 1 w 208"/>
                <a:gd name="T17" fmla="*/ 1 h 308"/>
                <a:gd name="T18" fmla="*/ 1 w 208"/>
                <a:gd name="T19" fmla="*/ 1 h 308"/>
                <a:gd name="T20" fmla="*/ 1 w 208"/>
                <a:gd name="T21" fmla="*/ 1 h 308"/>
                <a:gd name="T22" fmla="*/ 0 w 208"/>
                <a:gd name="T23" fmla="*/ 1 h 308"/>
                <a:gd name="T24" fmla="*/ 1 w 208"/>
                <a:gd name="T25" fmla="*/ 1 h 308"/>
                <a:gd name="T26" fmla="*/ 1 w 208"/>
                <a:gd name="T27" fmla="*/ 1 h 3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8"/>
                <a:gd name="T43" fmla="*/ 0 h 308"/>
                <a:gd name="T44" fmla="*/ 208 w 208"/>
                <a:gd name="T45" fmla="*/ 308 h 3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8" h="308">
                  <a:moveTo>
                    <a:pt x="21" y="308"/>
                  </a:moveTo>
                  <a:lnTo>
                    <a:pt x="208" y="308"/>
                  </a:lnTo>
                  <a:lnTo>
                    <a:pt x="142" y="44"/>
                  </a:lnTo>
                  <a:lnTo>
                    <a:pt x="132" y="33"/>
                  </a:lnTo>
                  <a:lnTo>
                    <a:pt x="124" y="21"/>
                  </a:lnTo>
                  <a:lnTo>
                    <a:pt x="109" y="9"/>
                  </a:lnTo>
                  <a:lnTo>
                    <a:pt x="85" y="0"/>
                  </a:lnTo>
                  <a:lnTo>
                    <a:pt x="60" y="0"/>
                  </a:lnTo>
                  <a:lnTo>
                    <a:pt x="39" y="5"/>
                  </a:lnTo>
                  <a:lnTo>
                    <a:pt x="21" y="19"/>
                  </a:lnTo>
                  <a:lnTo>
                    <a:pt x="6" y="38"/>
                  </a:lnTo>
                  <a:lnTo>
                    <a:pt x="0" y="60"/>
                  </a:lnTo>
                  <a:lnTo>
                    <a:pt x="2" y="89"/>
                  </a:lnTo>
                  <a:lnTo>
                    <a:pt x="21" y="30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Freeform 95"/>
            <p:cNvSpPr>
              <a:spLocks/>
            </p:cNvSpPr>
            <p:nvPr/>
          </p:nvSpPr>
          <p:spPr bwMode="auto">
            <a:xfrm>
              <a:off x="331" y="2967"/>
              <a:ext cx="68" cy="40"/>
            </a:xfrm>
            <a:custGeom>
              <a:avLst/>
              <a:gdLst>
                <a:gd name="T0" fmla="*/ 0 w 138"/>
                <a:gd name="T1" fmla="*/ 1 h 80"/>
                <a:gd name="T2" fmla="*/ 0 w 138"/>
                <a:gd name="T3" fmla="*/ 1 h 80"/>
                <a:gd name="T4" fmla="*/ 0 w 138"/>
                <a:gd name="T5" fmla="*/ 1 h 80"/>
                <a:gd name="T6" fmla="*/ 0 w 138"/>
                <a:gd name="T7" fmla="*/ 1 h 80"/>
                <a:gd name="T8" fmla="*/ 0 w 138"/>
                <a:gd name="T9" fmla="*/ 1 h 80"/>
                <a:gd name="T10" fmla="*/ 0 w 138"/>
                <a:gd name="T11" fmla="*/ 1 h 80"/>
                <a:gd name="T12" fmla="*/ 0 w 138"/>
                <a:gd name="T13" fmla="*/ 0 h 80"/>
                <a:gd name="T14" fmla="*/ 0 w 138"/>
                <a:gd name="T15" fmla="*/ 1 h 80"/>
                <a:gd name="T16" fmla="*/ 0 w 138"/>
                <a:gd name="T17" fmla="*/ 1 h 80"/>
                <a:gd name="T18" fmla="*/ 0 w 138"/>
                <a:gd name="T19" fmla="*/ 1 h 80"/>
                <a:gd name="T20" fmla="*/ 0 w 138"/>
                <a:gd name="T21" fmla="*/ 1 h 80"/>
                <a:gd name="T22" fmla="*/ 0 w 138"/>
                <a:gd name="T23" fmla="*/ 1 h 80"/>
                <a:gd name="T24" fmla="*/ 0 w 138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80"/>
                <a:gd name="T41" fmla="*/ 138 w 138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80">
                  <a:moveTo>
                    <a:pt x="2" y="80"/>
                  </a:moveTo>
                  <a:lnTo>
                    <a:pt x="138" y="80"/>
                  </a:lnTo>
                  <a:lnTo>
                    <a:pt x="124" y="47"/>
                  </a:lnTo>
                  <a:lnTo>
                    <a:pt x="117" y="27"/>
                  </a:lnTo>
                  <a:lnTo>
                    <a:pt x="99" y="10"/>
                  </a:lnTo>
                  <a:lnTo>
                    <a:pt x="82" y="2"/>
                  </a:lnTo>
                  <a:lnTo>
                    <a:pt x="58" y="0"/>
                  </a:lnTo>
                  <a:lnTo>
                    <a:pt x="37" y="2"/>
                  </a:lnTo>
                  <a:lnTo>
                    <a:pt x="22" y="16"/>
                  </a:lnTo>
                  <a:lnTo>
                    <a:pt x="6" y="35"/>
                  </a:lnTo>
                  <a:lnTo>
                    <a:pt x="0" y="53"/>
                  </a:lnTo>
                  <a:lnTo>
                    <a:pt x="2" y="76"/>
                  </a:lnTo>
                  <a:lnTo>
                    <a:pt x="2" y="8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96"/>
            <p:cNvSpPr>
              <a:spLocks/>
            </p:cNvSpPr>
            <p:nvPr/>
          </p:nvSpPr>
          <p:spPr bwMode="auto">
            <a:xfrm>
              <a:off x="331" y="2967"/>
              <a:ext cx="68" cy="40"/>
            </a:xfrm>
            <a:custGeom>
              <a:avLst/>
              <a:gdLst>
                <a:gd name="T0" fmla="*/ 0 w 138"/>
                <a:gd name="T1" fmla="*/ 1 h 80"/>
                <a:gd name="T2" fmla="*/ 0 w 138"/>
                <a:gd name="T3" fmla="*/ 1 h 80"/>
                <a:gd name="T4" fmla="*/ 0 w 138"/>
                <a:gd name="T5" fmla="*/ 1 h 80"/>
                <a:gd name="T6" fmla="*/ 0 w 138"/>
                <a:gd name="T7" fmla="*/ 1 h 80"/>
                <a:gd name="T8" fmla="*/ 0 w 138"/>
                <a:gd name="T9" fmla="*/ 1 h 80"/>
                <a:gd name="T10" fmla="*/ 0 w 138"/>
                <a:gd name="T11" fmla="*/ 1 h 80"/>
                <a:gd name="T12" fmla="*/ 0 w 138"/>
                <a:gd name="T13" fmla="*/ 0 h 80"/>
                <a:gd name="T14" fmla="*/ 0 w 138"/>
                <a:gd name="T15" fmla="*/ 1 h 80"/>
                <a:gd name="T16" fmla="*/ 0 w 138"/>
                <a:gd name="T17" fmla="*/ 1 h 80"/>
                <a:gd name="T18" fmla="*/ 0 w 138"/>
                <a:gd name="T19" fmla="*/ 1 h 80"/>
                <a:gd name="T20" fmla="*/ 0 w 138"/>
                <a:gd name="T21" fmla="*/ 1 h 80"/>
                <a:gd name="T22" fmla="*/ 0 w 138"/>
                <a:gd name="T23" fmla="*/ 1 h 80"/>
                <a:gd name="T24" fmla="*/ 0 w 138"/>
                <a:gd name="T25" fmla="*/ 1 h 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8"/>
                <a:gd name="T40" fmla="*/ 0 h 80"/>
                <a:gd name="T41" fmla="*/ 138 w 138"/>
                <a:gd name="T42" fmla="*/ 80 h 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8" h="80">
                  <a:moveTo>
                    <a:pt x="2" y="80"/>
                  </a:moveTo>
                  <a:lnTo>
                    <a:pt x="138" y="80"/>
                  </a:lnTo>
                  <a:lnTo>
                    <a:pt x="124" y="47"/>
                  </a:lnTo>
                  <a:lnTo>
                    <a:pt x="117" y="27"/>
                  </a:lnTo>
                  <a:lnTo>
                    <a:pt x="99" y="10"/>
                  </a:lnTo>
                  <a:lnTo>
                    <a:pt x="82" y="2"/>
                  </a:lnTo>
                  <a:lnTo>
                    <a:pt x="58" y="0"/>
                  </a:lnTo>
                  <a:lnTo>
                    <a:pt x="37" y="2"/>
                  </a:lnTo>
                  <a:lnTo>
                    <a:pt x="22" y="16"/>
                  </a:lnTo>
                  <a:lnTo>
                    <a:pt x="6" y="35"/>
                  </a:lnTo>
                  <a:lnTo>
                    <a:pt x="0" y="53"/>
                  </a:lnTo>
                  <a:lnTo>
                    <a:pt x="2" y="76"/>
                  </a:lnTo>
                  <a:lnTo>
                    <a:pt x="2" y="8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02"/>
            <p:cNvSpPr>
              <a:spLocks/>
            </p:cNvSpPr>
            <p:nvPr/>
          </p:nvSpPr>
          <p:spPr bwMode="auto">
            <a:xfrm>
              <a:off x="317" y="2785"/>
              <a:ext cx="560" cy="732"/>
            </a:xfrm>
            <a:custGeom>
              <a:avLst/>
              <a:gdLst>
                <a:gd name="T0" fmla="*/ 1 w 1121"/>
                <a:gd name="T1" fmla="*/ 0 h 1465"/>
                <a:gd name="T2" fmla="*/ 1 w 1121"/>
                <a:gd name="T3" fmla="*/ 0 h 1465"/>
                <a:gd name="T4" fmla="*/ 1 w 1121"/>
                <a:gd name="T5" fmla="*/ 0 h 1465"/>
                <a:gd name="T6" fmla="*/ 1 w 1121"/>
                <a:gd name="T7" fmla="*/ 0 h 1465"/>
                <a:gd name="T8" fmla="*/ 1 w 1121"/>
                <a:gd name="T9" fmla="*/ 0 h 1465"/>
                <a:gd name="T10" fmla="*/ 1 w 1121"/>
                <a:gd name="T11" fmla="*/ 0 h 1465"/>
                <a:gd name="T12" fmla="*/ 1 w 1121"/>
                <a:gd name="T13" fmla="*/ 0 h 1465"/>
                <a:gd name="T14" fmla="*/ 1 w 1121"/>
                <a:gd name="T15" fmla="*/ 0 h 1465"/>
                <a:gd name="T16" fmla="*/ 1 w 1121"/>
                <a:gd name="T17" fmla="*/ 0 h 1465"/>
                <a:gd name="T18" fmla="*/ 1 w 1121"/>
                <a:gd name="T19" fmla="*/ 1 h 1465"/>
                <a:gd name="T20" fmla="*/ 1 w 1121"/>
                <a:gd name="T21" fmla="*/ 0 h 1465"/>
                <a:gd name="T22" fmla="*/ 1 w 1121"/>
                <a:gd name="T23" fmla="*/ 0 h 1465"/>
                <a:gd name="T24" fmla="*/ 1 w 1121"/>
                <a:gd name="T25" fmla="*/ 0 h 1465"/>
                <a:gd name="T26" fmla="*/ 1 w 1121"/>
                <a:gd name="T27" fmla="*/ 0 h 1465"/>
                <a:gd name="T28" fmla="*/ 1 w 1121"/>
                <a:gd name="T29" fmla="*/ 0 h 1465"/>
                <a:gd name="T30" fmla="*/ 0 w 1121"/>
                <a:gd name="T31" fmla="*/ 1 h 1465"/>
                <a:gd name="T32" fmla="*/ 0 w 1121"/>
                <a:gd name="T33" fmla="*/ 0 h 1465"/>
                <a:gd name="T34" fmla="*/ 0 w 1121"/>
                <a:gd name="T35" fmla="*/ 0 h 1465"/>
                <a:gd name="T36" fmla="*/ 0 w 1121"/>
                <a:gd name="T37" fmla="*/ 0 h 1465"/>
                <a:gd name="T38" fmla="*/ 0 w 1121"/>
                <a:gd name="T39" fmla="*/ 0 h 1465"/>
                <a:gd name="T40" fmla="*/ 0 w 1121"/>
                <a:gd name="T41" fmla="*/ 0 h 1465"/>
                <a:gd name="T42" fmla="*/ 0 w 1121"/>
                <a:gd name="T43" fmla="*/ 1 h 1465"/>
                <a:gd name="T44" fmla="*/ 0 w 1121"/>
                <a:gd name="T45" fmla="*/ 0 h 1465"/>
                <a:gd name="T46" fmla="*/ 0 w 1121"/>
                <a:gd name="T47" fmla="*/ 0 h 1465"/>
                <a:gd name="T48" fmla="*/ 0 w 1121"/>
                <a:gd name="T49" fmla="*/ 0 h 1465"/>
                <a:gd name="T50" fmla="*/ 0 w 1121"/>
                <a:gd name="T51" fmla="*/ 0 h 1465"/>
                <a:gd name="T52" fmla="*/ 0 w 1121"/>
                <a:gd name="T53" fmla="*/ 0 h 1465"/>
                <a:gd name="T54" fmla="*/ 0 w 1121"/>
                <a:gd name="T55" fmla="*/ 2 h 1465"/>
                <a:gd name="T56" fmla="*/ 0 w 1121"/>
                <a:gd name="T57" fmla="*/ 2 h 1465"/>
                <a:gd name="T58" fmla="*/ 0 w 1121"/>
                <a:gd name="T59" fmla="*/ 2 h 1465"/>
                <a:gd name="T60" fmla="*/ 0 w 1121"/>
                <a:gd name="T61" fmla="*/ 2 h 1465"/>
                <a:gd name="T62" fmla="*/ 0 w 1121"/>
                <a:gd name="T63" fmla="*/ 2 h 1465"/>
                <a:gd name="T64" fmla="*/ 1 w 1121"/>
                <a:gd name="T65" fmla="*/ 2 h 1465"/>
                <a:gd name="T66" fmla="*/ 1 w 1121"/>
                <a:gd name="T67" fmla="*/ 2 h 1465"/>
                <a:gd name="T68" fmla="*/ 1 w 1121"/>
                <a:gd name="T69" fmla="*/ 2 h 1465"/>
                <a:gd name="T70" fmla="*/ 1 w 1121"/>
                <a:gd name="T71" fmla="*/ 2 h 1465"/>
                <a:gd name="T72" fmla="*/ 2 w 1121"/>
                <a:gd name="T73" fmla="*/ 1 h 1465"/>
                <a:gd name="T74" fmla="*/ 2 w 1121"/>
                <a:gd name="T75" fmla="*/ 1 h 1465"/>
                <a:gd name="T76" fmla="*/ 1 w 1121"/>
                <a:gd name="T77" fmla="*/ 1 h 1465"/>
                <a:gd name="T78" fmla="*/ 1 w 1121"/>
                <a:gd name="T79" fmla="*/ 1 h 146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21"/>
                <a:gd name="T121" fmla="*/ 0 h 1465"/>
                <a:gd name="T122" fmla="*/ 1121 w 1121"/>
                <a:gd name="T123" fmla="*/ 1465 h 146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21" h="1465">
                  <a:moveTo>
                    <a:pt x="1010" y="229"/>
                  </a:moveTo>
                  <a:lnTo>
                    <a:pt x="1016" y="201"/>
                  </a:lnTo>
                  <a:lnTo>
                    <a:pt x="1012" y="190"/>
                  </a:lnTo>
                  <a:lnTo>
                    <a:pt x="1010" y="180"/>
                  </a:lnTo>
                  <a:lnTo>
                    <a:pt x="1006" y="170"/>
                  </a:lnTo>
                  <a:lnTo>
                    <a:pt x="1000" y="159"/>
                  </a:lnTo>
                  <a:lnTo>
                    <a:pt x="993" y="151"/>
                  </a:lnTo>
                  <a:lnTo>
                    <a:pt x="981" y="141"/>
                  </a:lnTo>
                  <a:lnTo>
                    <a:pt x="969" y="136"/>
                  </a:lnTo>
                  <a:lnTo>
                    <a:pt x="960" y="132"/>
                  </a:lnTo>
                  <a:lnTo>
                    <a:pt x="948" y="130"/>
                  </a:lnTo>
                  <a:lnTo>
                    <a:pt x="925" y="130"/>
                  </a:lnTo>
                  <a:lnTo>
                    <a:pt x="911" y="132"/>
                  </a:lnTo>
                  <a:lnTo>
                    <a:pt x="902" y="136"/>
                  </a:lnTo>
                  <a:lnTo>
                    <a:pt x="894" y="141"/>
                  </a:lnTo>
                  <a:lnTo>
                    <a:pt x="884" y="151"/>
                  </a:lnTo>
                  <a:lnTo>
                    <a:pt x="874" y="163"/>
                  </a:lnTo>
                  <a:lnTo>
                    <a:pt x="869" y="170"/>
                  </a:lnTo>
                  <a:lnTo>
                    <a:pt x="865" y="182"/>
                  </a:lnTo>
                  <a:lnTo>
                    <a:pt x="723" y="630"/>
                  </a:lnTo>
                  <a:lnTo>
                    <a:pt x="700" y="62"/>
                  </a:lnTo>
                  <a:lnTo>
                    <a:pt x="692" y="39"/>
                  </a:lnTo>
                  <a:lnTo>
                    <a:pt x="677" y="19"/>
                  </a:lnTo>
                  <a:lnTo>
                    <a:pt x="657" y="6"/>
                  </a:lnTo>
                  <a:lnTo>
                    <a:pt x="636" y="0"/>
                  </a:lnTo>
                  <a:lnTo>
                    <a:pt x="609" y="0"/>
                  </a:lnTo>
                  <a:lnTo>
                    <a:pt x="586" y="6"/>
                  </a:lnTo>
                  <a:lnTo>
                    <a:pt x="566" y="17"/>
                  </a:lnTo>
                  <a:lnTo>
                    <a:pt x="551" y="31"/>
                  </a:lnTo>
                  <a:lnTo>
                    <a:pt x="541" y="52"/>
                  </a:lnTo>
                  <a:lnTo>
                    <a:pt x="537" y="79"/>
                  </a:lnTo>
                  <a:lnTo>
                    <a:pt x="487" y="636"/>
                  </a:lnTo>
                  <a:lnTo>
                    <a:pt x="365" y="151"/>
                  </a:lnTo>
                  <a:lnTo>
                    <a:pt x="357" y="139"/>
                  </a:lnTo>
                  <a:lnTo>
                    <a:pt x="349" y="128"/>
                  </a:lnTo>
                  <a:lnTo>
                    <a:pt x="332" y="116"/>
                  </a:lnTo>
                  <a:lnTo>
                    <a:pt x="308" y="107"/>
                  </a:lnTo>
                  <a:lnTo>
                    <a:pt x="285" y="107"/>
                  </a:lnTo>
                  <a:lnTo>
                    <a:pt x="262" y="112"/>
                  </a:lnTo>
                  <a:lnTo>
                    <a:pt x="246" y="128"/>
                  </a:lnTo>
                  <a:lnTo>
                    <a:pt x="231" y="145"/>
                  </a:lnTo>
                  <a:lnTo>
                    <a:pt x="225" y="167"/>
                  </a:lnTo>
                  <a:lnTo>
                    <a:pt x="227" y="196"/>
                  </a:lnTo>
                  <a:lnTo>
                    <a:pt x="279" y="758"/>
                  </a:lnTo>
                  <a:lnTo>
                    <a:pt x="126" y="384"/>
                  </a:lnTo>
                  <a:lnTo>
                    <a:pt x="115" y="362"/>
                  </a:lnTo>
                  <a:lnTo>
                    <a:pt x="99" y="347"/>
                  </a:lnTo>
                  <a:lnTo>
                    <a:pt x="82" y="339"/>
                  </a:lnTo>
                  <a:lnTo>
                    <a:pt x="58" y="335"/>
                  </a:lnTo>
                  <a:lnTo>
                    <a:pt x="37" y="341"/>
                  </a:lnTo>
                  <a:lnTo>
                    <a:pt x="21" y="353"/>
                  </a:lnTo>
                  <a:lnTo>
                    <a:pt x="6" y="370"/>
                  </a:lnTo>
                  <a:lnTo>
                    <a:pt x="0" y="391"/>
                  </a:lnTo>
                  <a:lnTo>
                    <a:pt x="2" y="413"/>
                  </a:lnTo>
                  <a:lnTo>
                    <a:pt x="153" y="1151"/>
                  </a:lnTo>
                  <a:lnTo>
                    <a:pt x="173" y="1201"/>
                  </a:lnTo>
                  <a:lnTo>
                    <a:pt x="196" y="1248"/>
                  </a:lnTo>
                  <a:lnTo>
                    <a:pt x="225" y="1296"/>
                  </a:lnTo>
                  <a:lnTo>
                    <a:pt x="258" y="1335"/>
                  </a:lnTo>
                  <a:lnTo>
                    <a:pt x="297" y="1378"/>
                  </a:lnTo>
                  <a:lnTo>
                    <a:pt x="341" y="1409"/>
                  </a:lnTo>
                  <a:lnTo>
                    <a:pt x="392" y="1432"/>
                  </a:lnTo>
                  <a:lnTo>
                    <a:pt x="444" y="1449"/>
                  </a:lnTo>
                  <a:lnTo>
                    <a:pt x="498" y="1463"/>
                  </a:lnTo>
                  <a:lnTo>
                    <a:pt x="555" y="1465"/>
                  </a:lnTo>
                  <a:lnTo>
                    <a:pt x="607" y="1463"/>
                  </a:lnTo>
                  <a:lnTo>
                    <a:pt x="661" y="1451"/>
                  </a:lnTo>
                  <a:lnTo>
                    <a:pt x="714" y="1434"/>
                  </a:lnTo>
                  <a:lnTo>
                    <a:pt x="762" y="1409"/>
                  </a:lnTo>
                  <a:lnTo>
                    <a:pt x="809" y="1380"/>
                  </a:lnTo>
                  <a:lnTo>
                    <a:pt x="849" y="1341"/>
                  </a:lnTo>
                  <a:lnTo>
                    <a:pt x="886" y="1298"/>
                  </a:lnTo>
                  <a:lnTo>
                    <a:pt x="911" y="1256"/>
                  </a:lnTo>
                  <a:lnTo>
                    <a:pt x="1121" y="878"/>
                  </a:lnTo>
                  <a:lnTo>
                    <a:pt x="1088" y="864"/>
                  </a:lnTo>
                  <a:lnTo>
                    <a:pt x="1051" y="856"/>
                  </a:lnTo>
                  <a:lnTo>
                    <a:pt x="1016" y="854"/>
                  </a:lnTo>
                  <a:lnTo>
                    <a:pt x="981" y="856"/>
                  </a:lnTo>
                  <a:lnTo>
                    <a:pt x="946" y="866"/>
                  </a:lnTo>
                  <a:lnTo>
                    <a:pt x="917" y="882"/>
                  </a:lnTo>
                  <a:lnTo>
                    <a:pt x="1010" y="229"/>
                  </a:lnTo>
                  <a:close/>
                </a:path>
              </a:pathLst>
            </a:custGeom>
            <a:solidFill>
              <a:srgbClr val="FFE1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03"/>
            <p:cNvSpPr>
              <a:spLocks/>
            </p:cNvSpPr>
            <p:nvPr/>
          </p:nvSpPr>
          <p:spPr bwMode="auto">
            <a:xfrm>
              <a:off x="572" y="3226"/>
              <a:ext cx="204" cy="196"/>
            </a:xfrm>
            <a:custGeom>
              <a:avLst/>
              <a:gdLst>
                <a:gd name="T0" fmla="*/ 1 w 407"/>
                <a:gd name="T1" fmla="*/ 0 h 391"/>
                <a:gd name="T2" fmla="*/ 1 w 407"/>
                <a:gd name="T3" fmla="*/ 0 h 391"/>
                <a:gd name="T4" fmla="*/ 1 w 407"/>
                <a:gd name="T5" fmla="*/ 1 h 391"/>
                <a:gd name="T6" fmla="*/ 1 w 407"/>
                <a:gd name="T7" fmla="*/ 1 h 391"/>
                <a:gd name="T8" fmla="*/ 1 w 407"/>
                <a:gd name="T9" fmla="*/ 1 h 391"/>
                <a:gd name="T10" fmla="*/ 1 w 407"/>
                <a:gd name="T11" fmla="*/ 1 h 391"/>
                <a:gd name="T12" fmla="*/ 1 w 407"/>
                <a:gd name="T13" fmla="*/ 1 h 391"/>
                <a:gd name="T14" fmla="*/ 1 w 407"/>
                <a:gd name="T15" fmla="*/ 1 h 391"/>
                <a:gd name="T16" fmla="*/ 1 w 407"/>
                <a:gd name="T17" fmla="*/ 1 h 391"/>
                <a:gd name="T18" fmla="*/ 1 w 407"/>
                <a:gd name="T19" fmla="*/ 1 h 391"/>
                <a:gd name="T20" fmla="*/ 1 w 407"/>
                <a:gd name="T21" fmla="*/ 1 h 391"/>
                <a:gd name="T22" fmla="*/ 1 w 407"/>
                <a:gd name="T23" fmla="*/ 1 h 391"/>
                <a:gd name="T24" fmla="*/ 1 w 407"/>
                <a:gd name="T25" fmla="*/ 1 h 391"/>
                <a:gd name="T26" fmla="*/ 1 w 407"/>
                <a:gd name="T27" fmla="*/ 1 h 391"/>
                <a:gd name="T28" fmla="*/ 1 w 407"/>
                <a:gd name="T29" fmla="*/ 1 h 391"/>
                <a:gd name="T30" fmla="*/ 1 w 407"/>
                <a:gd name="T31" fmla="*/ 1 h 391"/>
                <a:gd name="T32" fmla="*/ 1 w 407"/>
                <a:gd name="T33" fmla="*/ 1 h 391"/>
                <a:gd name="T34" fmla="*/ 1 w 407"/>
                <a:gd name="T35" fmla="*/ 1 h 391"/>
                <a:gd name="T36" fmla="*/ 1 w 407"/>
                <a:gd name="T37" fmla="*/ 1 h 391"/>
                <a:gd name="T38" fmla="*/ 1 w 407"/>
                <a:gd name="T39" fmla="*/ 1 h 391"/>
                <a:gd name="T40" fmla="*/ 0 w 407"/>
                <a:gd name="T41" fmla="*/ 1 h 391"/>
                <a:gd name="T42" fmla="*/ 0 w 407"/>
                <a:gd name="T43" fmla="*/ 1 h 391"/>
                <a:gd name="T44" fmla="*/ 1 w 407"/>
                <a:gd name="T45" fmla="*/ 1 h 3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07"/>
                <a:gd name="T70" fmla="*/ 0 h 391"/>
                <a:gd name="T71" fmla="*/ 407 w 407"/>
                <a:gd name="T72" fmla="*/ 391 h 3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07" h="391">
                  <a:moveTo>
                    <a:pt x="407" y="0"/>
                  </a:moveTo>
                  <a:lnTo>
                    <a:pt x="401" y="0"/>
                  </a:lnTo>
                  <a:lnTo>
                    <a:pt x="374" y="19"/>
                  </a:lnTo>
                  <a:lnTo>
                    <a:pt x="345" y="44"/>
                  </a:lnTo>
                  <a:lnTo>
                    <a:pt x="326" y="71"/>
                  </a:lnTo>
                  <a:lnTo>
                    <a:pt x="308" y="102"/>
                  </a:lnTo>
                  <a:lnTo>
                    <a:pt x="300" y="122"/>
                  </a:lnTo>
                  <a:lnTo>
                    <a:pt x="271" y="116"/>
                  </a:lnTo>
                  <a:lnTo>
                    <a:pt x="240" y="114"/>
                  </a:lnTo>
                  <a:lnTo>
                    <a:pt x="209" y="114"/>
                  </a:lnTo>
                  <a:lnTo>
                    <a:pt x="180" y="118"/>
                  </a:lnTo>
                  <a:lnTo>
                    <a:pt x="149" y="129"/>
                  </a:lnTo>
                  <a:lnTo>
                    <a:pt x="124" y="141"/>
                  </a:lnTo>
                  <a:lnTo>
                    <a:pt x="97" y="159"/>
                  </a:lnTo>
                  <a:lnTo>
                    <a:pt x="76" y="180"/>
                  </a:lnTo>
                  <a:lnTo>
                    <a:pt x="54" y="203"/>
                  </a:lnTo>
                  <a:lnTo>
                    <a:pt x="37" y="228"/>
                  </a:lnTo>
                  <a:lnTo>
                    <a:pt x="21" y="257"/>
                  </a:lnTo>
                  <a:lnTo>
                    <a:pt x="10" y="286"/>
                  </a:lnTo>
                  <a:lnTo>
                    <a:pt x="2" y="319"/>
                  </a:lnTo>
                  <a:lnTo>
                    <a:pt x="0" y="352"/>
                  </a:lnTo>
                  <a:lnTo>
                    <a:pt x="0" y="383"/>
                  </a:lnTo>
                  <a:lnTo>
                    <a:pt x="2" y="39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MG_25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92710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Shipping papers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711700" y="45339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r>
              <a:rPr lang="en-US"/>
              <a:t>“X” marks the spot!</a:t>
            </a:r>
          </a:p>
        </p:txBody>
      </p:sp>
      <p:sp>
        <p:nvSpPr>
          <p:cNvPr id="20486" name="Oval 7"/>
          <p:cNvSpPr>
            <a:spLocks noChangeArrowheads="1"/>
          </p:cNvSpPr>
          <p:nvPr/>
        </p:nvSpPr>
        <p:spPr bwMode="auto">
          <a:xfrm>
            <a:off x="4406900" y="2552700"/>
            <a:ext cx="5334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Oval 8"/>
          <p:cNvSpPr>
            <a:spLocks noChangeArrowheads="1"/>
          </p:cNvSpPr>
          <p:nvPr/>
        </p:nvSpPr>
        <p:spPr bwMode="auto">
          <a:xfrm>
            <a:off x="-12700" y="2552700"/>
            <a:ext cx="5334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-12700" y="3467100"/>
            <a:ext cx="5334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Oval 10"/>
          <p:cNvSpPr>
            <a:spLocks noChangeArrowheads="1"/>
          </p:cNvSpPr>
          <p:nvPr/>
        </p:nvSpPr>
        <p:spPr bwMode="auto">
          <a:xfrm>
            <a:off x="-12700" y="1866900"/>
            <a:ext cx="5334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31800"/>
            <a:ext cx="87598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3330575" cy="37036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Proper Shipping Name</a:t>
            </a:r>
          </a:p>
        </p:txBody>
      </p:sp>
      <p:cxnSp>
        <p:nvCxnSpPr>
          <p:cNvPr id="21509" name="Straight Arrow Connector 6"/>
          <p:cNvCxnSpPr>
            <a:cxnSpLocks noChangeShapeType="1"/>
          </p:cNvCxnSpPr>
          <p:nvPr/>
        </p:nvCxnSpPr>
        <p:spPr bwMode="auto">
          <a:xfrm flipV="1">
            <a:off x="3187700" y="2324100"/>
            <a:ext cx="1752600" cy="76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0" name="Rounded Rectangle 7"/>
          <p:cNvSpPr>
            <a:spLocks noChangeArrowheads="1"/>
          </p:cNvSpPr>
          <p:nvPr/>
        </p:nvSpPr>
        <p:spPr bwMode="auto">
          <a:xfrm>
            <a:off x="5016500" y="2171700"/>
            <a:ext cx="1600200" cy="2286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31800"/>
            <a:ext cx="87598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6500" y="1714500"/>
            <a:ext cx="24384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Hazard Class</a:t>
            </a:r>
          </a:p>
        </p:txBody>
      </p:sp>
      <p:cxnSp>
        <p:nvCxnSpPr>
          <p:cNvPr id="22533" name="Straight Arrow Connector 5"/>
          <p:cNvCxnSpPr>
            <a:cxnSpLocks noChangeShapeType="1"/>
          </p:cNvCxnSpPr>
          <p:nvPr/>
        </p:nvCxnSpPr>
        <p:spPr bwMode="auto">
          <a:xfrm>
            <a:off x="2959100" y="2400300"/>
            <a:ext cx="19812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Rounded Rectangle 7"/>
          <p:cNvSpPr>
            <a:spLocks noChangeArrowheads="1"/>
          </p:cNvSpPr>
          <p:nvPr/>
        </p:nvSpPr>
        <p:spPr bwMode="auto">
          <a:xfrm>
            <a:off x="5092700" y="2476500"/>
            <a:ext cx="381000" cy="2286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hippingPap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431800"/>
            <a:ext cx="87598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2019300"/>
            <a:ext cx="294957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ID Number</a:t>
            </a:r>
          </a:p>
        </p:txBody>
      </p:sp>
      <p:cxnSp>
        <p:nvCxnSpPr>
          <p:cNvPr id="23557" name="Straight Arrow Connector 5"/>
          <p:cNvCxnSpPr>
            <a:cxnSpLocks noChangeShapeType="1"/>
          </p:cNvCxnSpPr>
          <p:nvPr/>
        </p:nvCxnSpPr>
        <p:spPr bwMode="auto">
          <a:xfrm>
            <a:off x="3187700" y="2400300"/>
            <a:ext cx="2057400" cy="1524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8" name="Rounded Rectangle 7"/>
          <p:cNvSpPr>
            <a:spLocks noChangeArrowheads="1"/>
          </p:cNvSpPr>
          <p:nvPr/>
        </p:nvSpPr>
        <p:spPr bwMode="auto">
          <a:xfrm>
            <a:off x="5321300" y="2476500"/>
            <a:ext cx="685800" cy="2286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atalina gas pipeline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Pipeline Markers</a:t>
            </a: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Level of hazard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Name of product</a:t>
            </a:r>
          </a:p>
        </p:txBody>
      </p:sp>
      <p:sp>
        <p:nvSpPr>
          <p:cNvPr id="24581" name="Left Arrow 6"/>
          <p:cNvSpPr>
            <a:spLocks noChangeArrowheads="1"/>
          </p:cNvSpPr>
          <p:nvPr/>
        </p:nvSpPr>
        <p:spPr bwMode="auto">
          <a:xfrm>
            <a:off x="6007100" y="2476500"/>
            <a:ext cx="1295400" cy="3048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Left Arrow 7"/>
          <p:cNvSpPr>
            <a:spLocks noChangeArrowheads="1"/>
          </p:cNvSpPr>
          <p:nvPr/>
        </p:nvSpPr>
        <p:spPr bwMode="auto">
          <a:xfrm flipH="1">
            <a:off x="2120900" y="2781300"/>
            <a:ext cx="1295400" cy="3048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multiple sig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Identification Sources</a:t>
            </a:r>
          </a:p>
        </p:txBody>
      </p:sp>
      <p:sp>
        <p:nvSpPr>
          <p:cNvPr id="2467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4152900"/>
            <a:ext cx="7880350" cy="1333500"/>
          </a:xfrm>
        </p:spPr>
        <p:txBody>
          <a:bodyPr/>
          <a:lstStyle/>
          <a:p>
            <a:pPr>
              <a:defRPr/>
            </a:pPr>
            <a:r>
              <a:rPr lang="en-US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Three sources minimum!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j0216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271000" cy="616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 Assessment Sources</a:t>
            </a:r>
            <a:r>
              <a:rPr lang="en-US" dirty="0" smtClean="0"/>
              <a:t> 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NFPA 704 System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4413" y="1782763"/>
            <a:ext cx="5484812" cy="3703637"/>
          </a:xfrm>
        </p:spPr>
        <p:txBody>
          <a:bodyPr/>
          <a:lstStyle/>
          <a:p>
            <a:r>
              <a:rPr lang="en-US" dirty="0" smtClean="0"/>
              <a:t>Health = Blue</a:t>
            </a:r>
          </a:p>
          <a:p>
            <a:r>
              <a:rPr lang="en-US" dirty="0" smtClean="0"/>
              <a:t>Flammability = Red</a:t>
            </a:r>
          </a:p>
          <a:p>
            <a:r>
              <a:rPr lang="en-US" dirty="0" smtClean="0"/>
              <a:t>Instability = Yellow</a:t>
            </a:r>
          </a:p>
          <a:p>
            <a:r>
              <a:rPr lang="en-US" dirty="0" smtClean="0"/>
              <a:t>Special Hazards = No color (usually white)</a:t>
            </a:r>
          </a:p>
        </p:txBody>
      </p:sp>
      <p:pic>
        <p:nvPicPr>
          <p:cNvPr id="27652" name="Picture 4" descr="nfpa 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508125"/>
            <a:ext cx="3582987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fpa 704 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NFPA 704 System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20700" y="2552700"/>
            <a:ext cx="7880350" cy="2971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0-4 rating scale for hazards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 – severe hazard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0 – minimal hazard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hazard symbols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COR (corrosive)</a:t>
            </a:r>
          </a:p>
          <a:p>
            <a:r>
              <a:rPr lang="en-US" smtClean="0"/>
              <a:t>POL (polymerization hazard)</a:t>
            </a:r>
          </a:p>
          <a:p>
            <a:r>
              <a:rPr lang="en-US" smtClean="0"/>
              <a:t>OXY (oxygen or oxidizer)</a:t>
            </a:r>
          </a:p>
          <a:p>
            <a:r>
              <a:rPr lang="en-US" smtClean="0"/>
              <a:t>Trefoil (radiation hazard)</a:t>
            </a:r>
          </a:p>
          <a:p>
            <a:r>
              <a:rPr lang="en-US" smtClean="0"/>
              <a:t>W (water reactive)</a:t>
            </a:r>
          </a:p>
        </p:txBody>
      </p:sp>
      <p:cxnSp>
        <p:nvCxnSpPr>
          <p:cNvPr id="29700" name="Straight Connector 6"/>
          <p:cNvCxnSpPr>
            <a:cxnSpLocks noChangeShapeType="1"/>
          </p:cNvCxnSpPr>
          <p:nvPr/>
        </p:nvCxnSpPr>
        <p:spPr bwMode="auto">
          <a:xfrm>
            <a:off x="1130300" y="4457700"/>
            <a:ext cx="381000" cy="0"/>
          </a:xfrm>
          <a:prstGeom prst="line">
            <a:avLst/>
          </a:prstGeom>
          <a:noFill/>
          <a:ln w="6350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549275"/>
            <a:ext cx="8978900" cy="1028700"/>
          </a:xfrm>
        </p:spPr>
        <p:txBody>
          <a:bodyPr/>
          <a:lstStyle/>
          <a:p>
            <a:r>
              <a:rPr lang="en-US" sz="3600" smtClean="0"/>
              <a:t>Hazard Assessment Starts Immediately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1790700"/>
            <a:ext cx="8229600" cy="3703638"/>
          </a:xfrm>
        </p:spPr>
        <p:txBody>
          <a:bodyPr/>
          <a:lstStyle/>
          <a:p>
            <a:r>
              <a:rPr lang="en-US" dirty="0" smtClean="0"/>
              <a:t>Starts with initial discovery/notification</a:t>
            </a:r>
          </a:p>
          <a:p>
            <a:r>
              <a:rPr lang="en-US" dirty="0" smtClean="0"/>
              <a:t>Use recognition clues &amp; common sense</a:t>
            </a:r>
          </a:p>
          <a:p>
            <a:r>
              <a:rPr lang="en-US" dirty="0" smtClean="0"/>
              <a:t>Caution: Initial reports may </a:t>
            </a:r>
            <a:r>
              <a:rPr lang="en-US" b="1" dirty="0" smtClean="0">
                <a:solidFill>
                  <a:srgbClr val="FFFF00"/>
                </a:solidFill>
              </a:rPr>
              <a:t>not</a:t>
            </a:r>
            <a:r>
              <a:rPr lang="en-US" dirty="0" smtClean="0"/>
              <a:t> be accurate or complete.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8900" y="549275"/>
            <a:ext cx="9271000" cy="1028700"/>
          </a:xfrm>
        </p:spPr>
        <p:txBody>
          <a:bodyPr/>
          <a:lstStyle/>
          <a:p>
            <a:r>
              <a:rPr lang="en-US" dirty="0" smtClean="0"/>
              <a:t>Pesticides &amp; Consumer Products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721100" y="1782763"/>
            <a:ext cx="5181600" cy="3703637"/>
          </a:xfrm>
        </p:spPr>
        <p:txBody>
          <a:bodyPr/>
          <a:lstStyle/>
          <a:p>
            <a:r>
              <a:rPr lang="en-US" dirty="0" smtClean="0"/>
              <a:t>Label must include</a:t>
            </a:r>
          </a:p>
          <a:p>
            <a:pPr lvl="1"/>
            <a:r>
              <a:rPr lang="en-US" dirty="0" smtClean="0"/>
              <a:t>Chemical Name</a:t>
            </a:r>
          </a:p>
          <a:p>
            <a:pPr lvl="2"/>
            <a:r>
              <a:rPr lang="en-US" dirty="0" smtClean="0"/>
              <a:t>Consumer products</a:t>
            </a:r>
          </a:p>
          <a:p>
            <a:pPr lvl="1"/>
            <a:r>
              <a:rPr lang="en-US" dirty="0" smtClean="0"/>
              <a:t>Ingredient Statement</a:t>
            </a:r>
          </a:p>
          <a:p>
            <a:pPr lvl="2"/>
            <a:r>
              <a:rPr lang="en-US" dirty="0" smtClean="0"/>
              <a:t>Pesticides</a:t>
            </a:r>
          </a:p>
        </p:txBody>
      </p:sp>
      <p:pic>
        <p:nvPicPr>
          <p:cNvPr id="30724" name="Picture 3" descr="fertilizer lab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36700"/>
            <a:ext cx="33401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469900" y="1879600"/>
            <a:ext cx="1511300" cy="3378200"/>
            <a:chOff x="296" y="968"/>
            <a:chExt cx="952" cy="2128"/>
          </a:xfrm>
        </p:grpSpPr>
        <p:grpSp>
          <p:nvGrpSpPr>
            <p:cNvPr id="31755" name="Group 3"/>
            <p:cNvGrpSpPr>
              <a:grpSpLocks/>
            </p:cNvGrpSpPr>
            <p:nvPr/>
          </p:nvGrpSpPr>
          <p:grpSpPr bwMode="auto">
            <a:xfrm flipH="1">
              <a:off x="296" y="968"/>
              <a:ext cx="952" cy="2128"/>
              <a:chOff x="296" y="968"/>
              <a:chExt cx="952" cy="2128"/>
            </a:xfrm>
          </p:grpSpPr>
          <p:sp>
            <p:nvSpPr>
              <p:cNvPr id="31757" name="Rectangle 4"/>
              <p:cNvSpPr>
                <a:spLocks noChangeArrowheads="1"/>
              </p:cNvSpPr>
              <p:nvPr/>
            </p:nvSpPr>
            <p:spPr bwMode="auto">
              <a:xfrm>
                <a:off x="560" y="1200"/>
                <a:ext cx="352" cy="128"/>
              </a:xfrm>
              <a:prstGeom prst="rect">
                <a:avLst/>
              </a:prstGeom>
              <a:solidFill>
                <a:srgbClr val="3F3F3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8" name="Rectangle 5"/>
              <p:cNvSpPr>
                <a:spLocks noChangeArrowheads="1"/>
              </p:cNvSpPr>
              <p:nvPr/>
            </p:nvSpPr>
            <p:spPr bwMode="auto">
              <a:xfrm>
                <a:off x="584" y="1208"/>
                <a:ext cx="88" cy="104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Rectangle 6"/>
              <p:cNvSpPr>
                <a:spLocks noChangeArrowheads="1"/>
              </p:cNvSpPr>
              <p:nvPr/>
            </p:nvSpPr>
            <p:spPr bwMode="auto">
              <a:xfrm>
                <a:off x="688" y="1208"/>
                <a:ext cx="88" cy="112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Rectangle 7"/>
              <p:cNvSpPr>
                <a:spLocks noChangeArrowheads="1"/>
              </p:cNvSpPr>
              <p:nvPr/>
            </p:nvSpPr>
            <p:spPr bwMode="auto">
              <a:xfrm>
                <a:off x="792" y="1208"/>
                <a:ext cx="88" cy="112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Freeform 8"/>
              <p:cNvSpPr>
                <a:spLocks/>
              </p:cNvSpPr>
              <p:nvPr/>
            </p:nvSpPr>
            <p:spPr bwMode="auto">
              <a:xfrm>
                <a:off x="448" y="976"/>
                <a:ext cx="720" cy="232"/>
              </a:xfrm>
              <a:custGeom>
                <a:avLst/>
                <a:gdLst>
                  <a:gd name="T0" fmla="*/ 8 w 720"/>
                  <a:gd name="T1" fmla="*/ 0 h 232"/>
                  <a:gd name="T2" fmla="*/ 432 w 720"/>
                  <a:gd name="T3" fmla="*/ 16 h 232"/>
                  <a:gd name="T4" fmla="*/ 488 w 720"/>
                  <a:gd name="T5" fmla="*/ 32 h 232"/>
                  <a:gd name="T6" fmla="*/ 520 w 720"/>
                  <a:gd name="T7" fmla="*/ 48 h 232"/>
                  <a:gd name="T8" fmla="*/ 560 w 720"/>
                  <a:gd name="T9" fmla="*/ 80 h 232"/>
                  <a:gd name="T10" fmla="*/ 624 w 720"/>
                  <a:gd name="T11" fmla="*/ 144 h 232"/>
                  <a:gd name="T12" fmla="*/ 696 w 720"/>
                  <a:gd name="T13" fmla="*/ 208 h 232"/>
                  <a:gd name="T14" fmla="*/ 720 w 720"/>
                  <a:gd name="T15" fmla="*/ 232 h 232"/>
                  <a:gd name="T16" fmla="*/ 96 w 720"/>
                  <a:gd name="T17" fmla="*/ 232 h 232"/>
                  <a:gd name="T18" fmla="*/ 80 w 720"/>
                  <a:gd name="T19" fmla="*/ 208 h 232"/>
                  <a:gd name="T20" fmla="*/ 48 w 720"/>
                  <a:gd name="T21" fmla="*/ 184 h 232"/>
                  <a:gd name="T22" fmla="*/ 24 w 720"/>
                  <a:gd name="T23" fmla="*/ 152 h 232"/>
                  <a:gd name="T24" fmla="*/ 0 w 720"/>
                  <a:gd name="T25" fmla="*/ 128 h 232"/>
                  <a:gd name="T26" fmla="*/ 8 w 720"/>
                  <a:gd name="T27" fmla="*/ 0 h 2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20"/>
                  <a:gd name="T43" fmla="*/ 0 h 232"/>
                  <a:gd name="T44" fmla="*/ 720 w 720"/>
                  <a:gd name="T45" fmla="*/ 232 h 2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20" h="232">
                    <a:moveTo>
                      <a:pt x="8" y="0"/>
                    </a:moveTo>
                    <a:lnTo>
                      <a:pt x="432" y="16"/>
                    </a:lnTo>
                    <a:lnTo>
                      <a:pt x="488" y="32"/>
                    </a:lnTo>
                    <a:lnTo>
                      <a:pt x="520" y="48"/>
                    </a:lnTo>
                    <a:lnTo>
                      <a:pt x="560" y="80"/>
                    </a:lnTo>
                    <a:lnTo>
                      <a:pt x="624" y="144"/>
                    </a:lnTo>
                    <a:lnTo>
                      <a:pt x="696" y="208"/>
                    </a:lnTo>
                    <a:lnTo>
                      <a:pt x="720" y="232"/>
                    </a:lnTo>
                    <a:lnTo>
                      <a:pt x="96" y="232"/>
                    </a:lnTo>
                    <a:lnTo>
                      <a:pt x="80" y="208"/>
                    </a:lnTo>
                    <a:lnTo>
                      <a:pt x="48" y="184"/>
                    </a:lnTo>
                    <a:lnTo>
                      <a:pt x="24" y="152"/>
                    </a:lnTo>
                    <a:lnTo>
                      <a:pt x="0" y="1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FDFD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2" name="Freeform 9"/>
              <p:cNvSpPr>
                <a:spLocks/>
              </p:cNvSpPr>
              <p:nvPr/>
            </p:nvSpPr>
            <p:spPr bwMode="auto">
              <a:xfrm>
                <a:off x="360" y="1120"/>
                <a:ext cx="136" cy="208"/>
              </a:xfrm>
              <a:custGeom>
                <a:avLst/>
                <a:gdLst>
                  <a:gd name="T0" fmla="*/ 96 w 136"/>
                  <a:gd name="T1" fmla="*/ 0 h 208"/>
                  <a:gd name="T2" fmla="*/ 88 w 136"/>
                  <a:gd name="T3" fmla="*/ 40 h 208"/>
                  <a:gd name="T4" fmla="*/ 72 w 136"/>
                  <a:gd name="T5" fmla="*/ 88 h 208"/>
                  <a:gd name="T6" fmla="*/ 64 w 136"/>
                  <a:gd name="T7" fmla="*/ 128 h 208"/>
                  <a:gd name="T8" fmla="*/ 48 w 136"/>
                  <a:gd name="T9" fmla="*/ 160 h 208"/>
                  <a:gd name="T10" fmla="*/ 0 w 136"/>
                  <a:gd name="T11" fmla="*/ 208 h 208"/>
                  <a:gd name="T12" fmla="*/ 64 w 136"/>
                  <a:gd name="T13" fmla="*/ 152 h 208"/>
                  <a:gd name="T14" fmla="*/ 96 w 136"/>
                  <a:gd name="T15" fmla="*/ 120 h 208"/>
                  <a:gd name="T16" fmla="*/ 112 w 136"/>
                  <a:gd name="T17" fmla="*/ 88 h 208"/>
                  <a:gd name="T18" fmla="*/ 136 w 136"/>
                  <a:gd name="T19" fmla="*/ 40 h 208"/>
                  <a:gd name="T20" fmla="*/ 96 w 136"/>
                  <a:gd name="T21" fmla="*/ 0 h 20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6"/>
                  <a:gd name="T34" fmla="*/ 0 h 208"/>
                  <a:gd name="T35" fmla="*/ 136 w 136"/>
                  <a:gd name="T36" fmla="*/ 208 h 20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6" h="208">
                    <a:moveTo>
                      <a:pt x="96" y="0"/>
                    </a:moveTo>
                    <a:lnTo>
                      <a:pt x="88" y="40"/>
                    </a:lnTo>
                    <a:lnTo>
                      <a:pt x="72" y="88"/>
                    </a:lnTo>
                    <a:lnTo>
                      <a:pt x="64" y="128"/>
                    </a:lnTo>
                    <a:lnTo>
                      <a:pt x="48" y="160"/>
                    </a:lnTo>
                    <a:lnTo>
                      <a:pt x="0" y="208"/>
                    </a:lnTo>
                    <a:lnTo>
                      <a:pt x="64" y="152"/>
                    </a:lnTo>
                    <a:lnTo>
                      <a:pt x="96" y="120"/>
                    </a:lnTo>
                    <a:lnTo>
                      <a:pt x="112" y="88"/>
                    </a:lnTo>
                    <a:lnTo>
                      <a:pt x="136" y="4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3F3F3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3" name="Freeform 10"/>
              <p:cNvSpPr>
                <a:spLocks/>
              </p:cNvSpPr>
              <p:nvPr/>
            </p:nvSpPr>
            <p:spPr bwMode="auto">
              <a:xfrm>
                <a:off x="296" y="968"/>
                <a:ext cx="168" cy="144"/>
              </a:xfrm>
              <a:custGeom>
                <a:avLst/>
                <a:gdLst>
                  <a:gd name="T0" fmla="*/ 16 w 168"/>
                  <a:gd name="T1" fmla="*/ 0 h 144"/>
                  <a:gd name="T2" fmla="*/ 168 w 168"/>
                  <a:gd name="T3" fmla="*/ 16 h 144"/>
                  <a:gd name="T4" fmla="*/ 144 w 168"/>
                  <a:gd name="T5" fmla="*/ 144 h 144"/>
                  <a:gd name="T6" fmla="*/ 0 w 168"/>
                  <a:gd name="T7" fmla="*/ 128 h 144"/>
                  <a:gd name="T8" fmla="*/ 16 w 168"/>
                  <a:gd name="T9" fmla="*/ 0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8"/>
                  <a:gd name="T16" fmla="*/ 0 h 144"/>
                  <a:gd name="T17" fmla="*/ 168 w 16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8" h="144">
                    <a:moveTo>
                      <a:pt x="16" y="0"/>
                    </a:moveTo>
                    <a:lnTo>
                      <a:pt x="168" y="16"/>
                    </a:lnTo>
                    <a:lnTo>
                      <a:pt x="144" y="144"/>
                    </a:lnTo>
                    <a:lnTo>
                      <a:pt x="0" y="1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5F5F5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4" name="Freeform 11"/>
              <p:cNvSpPr>
                <a:spLocks/>
              </p:cNvSpPr>
              <p:nvPr/>
            </p:nvSpPr>
            <p:spPr bwMode="auto">
              <a:xfrm>
                <a:off x="304" y="1224"/>
                <a:ext cx="944" cy="1872"/>
              </a:xfrm>
              <a:custGeom>
                <a:avLst/>
                <a:gdLst>
                  <a:gd name="T0" fmla="*/ 864 w 944"/>
                  <a:gd name="T1" fmla="*/ 64 h 1872"/>
                  <a:gd name="T2" fmla="*/ 816 w 944"/>
                  <a:gd name="T3" fmla="*/ 112 h 1872"/>
                  <a:gd name="T4" fmla="*/ 776 w 944"/>
                  <a:gd name="T5" fmla="*/ 152 h 1872"/>
                  <a:gd name="T6" fmla="*/ 728 w 944"/>
                  <a:gd name="T7" fmla="*/ 200 h 1872"/>
                  <a:gd name="T8" fmla="*/ 696 w 944"/>
                  <a:gd name="T9" fmla="*/ 256 h 1872"/>
                  <a:gd name="T10" fmla="*/ 664 w 944"/>
                  <a:gd name="T11" fmla="*/ 368 h 1872"/>
                  <a:gd name="T12" fmla="*/ 672 w 944"/>
                  <a:gd name="T13" fmla="*/ 544 h 1872"/>
                  <a:gd name="T14" fmla="*/ 704 w 944"/>
                  <a:gd name="T15" fmla="*/ 624 h 1872"/>
                  <a:gd name="T16" fmla="*/ 896 w 944"/>
                  <a:gd name="T17" fmla="*/ 1000 h 1872"/>
                  <a:gd name="T18" fmla="*/ 928 w 944"/>
                  <a:gd name="T19" fmla="*/ 1120 h 1872"/>
                  <a:gd name="T20" fmla="*/ 944 w 944"/>
                  <a:gd name="T21" fmla="*/ 1392 h 1872"/>
                  <a:gd name="T22" fmla="*/ 936 w 944"/>
                  <a:gd name="T23" fmla="*/ 1624 h 1872"/>
                  <a:gd name="T24" fmla="*/ 936 w 944"/>
                  <a:gd name="T25" fmla="*/ 1704 h 1872"/>
                  <a:gd name="T26" fmla="*/ 920 w 944"/>
                  <a:gd name="T27" fmla="*/ 1760 h 1872"/>
                  <a:gd name="T28" fmla="*/ 896 w 944"/>
                  <a:gd name="T29" fmla="*/ 1816 h 1872"/>
                  <a:gd name="T30" fmla="*/ 856 w 944"/>
                  <a:gd name="T31" fmla="*/ 1848 h 1872"/>
                  <a:gd name="T32" fmla="*/ 776 w 944"/>
                  <a:gd name="T33" fmla="*/ 1872 h 1872"/>
                  <a:gd name="T34" fmla="*/ 672 w 944"/>
                  <a:gd name="T35" fmla="*/ 1872 h 1872"/>
                  <a:gd name="T36" fmla="*/ 552 w 944"/>
                  <a:gd name="T37" fmla="*/ 1872 h 1872"/>
                  <a:gd name="T38" fmla="*/ 440 w 944"/>
                  <a:gd name="T39" fmla="*/ 1872 h 1872"/>
                  <a:gd name="T40" fmla="*/ 328 w 944"/>
                  <a:gd name="T41" fmla="*/ 1872 h 1872"/>
                  <a:gd name="T42" fmla="*/ 248 w 944"/>
                  <a:gd name="T43" fmla="*/ 1872 h 1872"/>
                  <a:gd name="T44" fmla="*/ 192 w 944"/>
                  <a:gd name="T45" fmla="*/ 1864 h 1872"/>
                  <a:gd name="T46" fmla="*/ 144 w 944"/>
                  <a:gd name="T47" fmla="*/ 1848 h 1872"/>
                  <a:gd name="T48" fmla="*/ 120 w 944"/>
                  <a:gd name="T49" fmla="*/ 1824 h 1872"/>
                  <a:gd name="T50" fmla="*/ 104 w 944"/>
                  <a:gd name="T51" fmla="*/ 1800 h 1872"/>
                  <a:gd name="T52" fmla="*/ 80 w 944"/>
                  <a:gd name="T53" fmla="*/ 1752 h 1872"/>
                  <a:gd name="T54" fmla="*/ 64 w 944"/>
                  <a:gd name="T55" fmla="*/ 1672 h 1872"/>
                  <a:gd name="T56" fmla="*/ 40 w 944"/>
                  <a:gd name="T57" fmla="*/ 1576 h 1872"/>
                  <a:gd name="T58" fmla="*/ 8 w 944"/>
                  <a:gd name="T59" fmla="*/ 1400 h 1872"/>
                  <a:gd name="T60" fmla="*/ 0 w 944"/>
                  <a:gd name="T61" fmla="*/ 1208 h 1872"/>
                  <a:gd name="T62" fmla="*/ 8 w 944"/>
                  <a:gd name="T63" fmla="*/ 1080 h 1872"/>
                  <a:gd name="T64" fmla="*/ 32 w 944"/>
                  <a:gd name="T65" fmla="*/ 992 h 1872"/>
                  <a:gd name="T66" fmla="*/ 48 w 944"/>
                  <a:gd name="T67" fmla="*/ 928 h 1872"/>
                  <a:gd name="T68" fmla="*/ 72 w 944"/>
                  <a:gd name="T69" fmla="*/ 864 h 1872"/>
                  <a:gd name="T70" fmla="*/ 104 w 944"/>
                  <a:gd name="T71" fmla="*/ 808 h 1872"/>
                  <a:gd name="T72" fmla="*/ 144 w 944"/>
                  <a:gd name="T73" fmla="*/ 736 h 1872"/>
                  <a:gd name="T74" fmla="*/ 192 w 944"/>
                  <a:gd name="T75" fmla="*/ 648 h 1872"/>
                  <a:gd name="T76" fmla="*/ 232 w 944"/>
                  <a:gd name="T77" fmla="*/ 592 h 1872"/>
                  <a:gd name="T78" fmla="*/ 256 w 944"/>
                  <a:gd name="T79" fmla="*/ 536 h 1872"/>
                  <a:gd name="T80" fmla="*/ 272 w 944"/>
                  <a:gd name="T81" fmla="*/ 472 h 1872"/>
                  <a:gd name="T82" fmla="*/ 280 w 944"/>
                  <a:gd name="T83" fmla="*/ 416 h 1872"/>
                  <a:gd name="T84" fmla="*/ 280 w 944"/>
                  <a:gd name="T85" fmla="*/ 360 h 1872"/>
                  <a:gd name="T86" fmla="*/ 272 w 944"/>
                  <a:gd name="T87" fmla="*/ 312 h 1872"/>
                  <a:gd name="T88" fmla="*/ 256 w 944"/>
                  <a:gd name="T89" fmla="*/ 264 h 1872"/>
                  <a:gd name="T90" fmla="*/ 240 w 944"/>
                  <a:gd name="T91" fmla="*/ 224 h 1872"/>
                  <a:gd name="T92" fmla="*/ 216 w 944"/>
                  <a:gd name="T93" fmla="*/ 192 h 1872"/>
                  <a:gd name="T94" fmla="*/ 200 w 944"/>
                  <a:gd name="T95" fmla="*/ 144 h 1872"/>
                  <a:gd name="T96" fmla="*/ 200 w 944"/>
                  <a:gd name="T97" fmla="*/ 120 h 1872"/>
                  <a:gd name="T98" fmla="*/ 224 w 944"/>
                  <a:gd name="T99" fmla="*/ 104 h 1872"/>
                  <a:gd name="T100" fmla="*/ 264 w 944"/>
                  <a:gd name="T101" fmla="*/ 96 h 1872"/>
                  <a:gd name="T102" fmla="*/ 376 w 944"/>
                  <a:gd name="T103" fmla="*/ 80 h 1872"/>
                  <a:gd name="T104" fmla="*/ 632 w 944"/>
                  <a:gd name="T105" fmla="*/ 80 h 1872"/>
                  <a:gd name="T106" fmla="*/ 864 w 944"/>
                  <a:gd name="T107" fmla="*/ 0 h 18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44"/>
                  <a:gd name="T163" fmla="*/ 0 h 1872"/>
                  <a:gd name="T164" fmla="*/ 944 w 944"/>
                  <a:gd name="T165" fmla="*/ 1872 h 187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44" h="1872">
                    <a:moveTo>
                      <a:pt x="864" y="0"/>
                    </a:moveTo>
                    <a:lnTo>
                      <a:pt x="864" y="64"/>
                    </a:lnTo>
                    <a:lnTo>
                      <a:pt x="840" y="96"/>
                    </a:lnTo>
                    <a:lnTo>
                      <a:pt x="816" y="112"/>
                    </a:lnTo>
                    <a:lnTo>
                      <a:pt x="792" y="136"/>
                    </a:lnTo>
                    <a:lnTo>
                      <a:pt x="776" y="152"/>
                    </a:lnTo>
                    <a:lnTo>
                      <a:pt x="752" y="176"/>
                    </a:lnTo>
                    <a:lnTo>
                      <a:pt x="728" y="200"/>
                    </a:lnTo>
                    <a:lnTo>
                      <a:pt x="712" y="232"/>
                    </a:lnTo>
                    <a:lnTo>
                      <a:pt x="696" y="256"/>
                    </a:lnTo>
                    <a:lnTo>
                      <a:pt x="688" y="288"/>
                    </a:lnTo>
                    <a:lnTo>
                      <a:pt x="664" y="368"/>
                    </a:lnTo>
                    <a:lnTo>
                      <a:pt x="664" y="496"/>
                    </a:lnTo>
                    <a:lnTo>
                      <a:pt x="672" y="544"/>
                    </a:lnTo>
                    <a:lnTo>
                      <a:pt x="688" y="592"/>
                    </a:lnTo>
                    <a:lnTo>
                      <a:pt x="704" y="624"/>
                    </a:lnTo>
                    <a:lnTo>
                      <a:pt x="816" y="808"/>
                    </a:lnTo>
                    <a:lnTo>
                      <a:pt x="896" y="1000"/>
                    </a:lnTo>
                    <a:lnTo>
                      <a:pt x="912" y="1048"/>
                    </a:lnTo>
                    <a:lnTo>
                      <a:pt x="928" y="1120"/>
                    </a:lnTo>
                    <a:lnTo>
                      <a:pt x="936" y="1192"/>
                    </a:lnTo>
                    <a:lnTo>
                      <a:pt x="944" y="1392"/>
                    </a:lnTo>
                    <a:lnTo>
                      <a:pt x="944" y="1552"/>
                    </a:lnTo>
                    <a:lnTo>
                      <a:pt x="936" y="1624"/>
                    </a:lnTo>
                    <a:lnTo>
                      <a:pt x="936" y="1664"/>
                    </a:lnTo>
                    <a:lnTo>
                      <a:pt x="936" y="1704"/>
                    </a:lnTo>
                    <a:lnTo>
                      <a:pt x="928" y="1736"/>
                    </a:lnTo>
                    <a:lnTo>
                      <a:pt x="920" y="1760"/>
                    </a:lnTo>
                    <a:lnTo>
                      <a:pt x="912" y="1792"/>
                    </a:lnTo>
                    <a:lnTo>
                      <a:pt x="896" y="1816"/>
                    </a:lnTo>
                    <a:lnTo>
                      <a:pt x="872" y="1832"/>
                    </a:lnTo>
                    <a:lnTo>
                      <a:pt x="856" y="1848"/>
                    </a:lnTo>
                    <a:lnTo>
                      <a:pt x="816" y="1856"/>
                    </a:lnTo>
                    <a:lnTo>
                      <a:pt x="776" y="1872"/>
                    </a:lnTo>
                    <a:lnTo>
                      <a:pt x="728" y="1872"/>
                    </a:lnTo>
                    <a:lnTo>
                      <a:pt x="672" y="1872"/>
                    </a:lnTo>
                    <a:lnTo>
                      <a:pt x="608" y="1872"/>
                    </a:lnTo>
                    <a:lnTo>
                      <a:pt x="552" y="1872"/>
                    </a:lnTo>
                    <a:lnTo>
                      <a:pt x="496" y="1872"/>
                    </a:lnTo>
                    <a:lnTo>
                      <a:pt x="440" y="1872"/>
                    </a:lnTo>
                    <a:lnTo>
                      <a:pt x="384" y="1872"/>
                    </a:lnTo>
                    <a:lnTo>
                      <a:pt x="328" y="1872"/>
                    </a:lnTo>
                    <a:lnTo>
                      <a:pt x="280" y="1872"/>
                    </a:lnTo>
                    <a:lnTo>
                      <a:pt x="248" y="1872"/>
                    </a:lnTo>
                    <a:lnTo>
                      <a:pt x="216" y="1872"/>
                    </a:lnTo>
                    <a:lnTo>
                      <a:pt x="192" y="1864"/>
                    </a:lnTo>
                    <a:lnTo>
                      <a:pt x="168" y="1856"/>
                    </a:lnTo>
                    <a:lnTo>
                      <a:pt x="144" y="1848"/>
                    </a:lnTo>
                    <a:lnTo>
                      <a:pt x="136" y="1840"/>
                    </a:lnTo>
                    <a:lnTo>
                      <a:pt x="120" y="1824"/>
                    </a:lnTo>
                    <a:lnTo>
                      <a:pt x="112" y="1808"/>
                    </a:lnTo>
                    <a:lnTo>
                      <a:pt x="104" y="1800"/>
                    </a:lnTo>
                    <a:lnTo>
                      <a:pt x="96" y="1784"/>
                    </a:lnTo>
                    <a:lnTo>
                      <a:pt x="80" y="1752"/>
                    </a:lnTo>
                    <a:lnTo>
                      <a:pt x="72" y="1720"/>
                    </a:lnTo>
                    <a:lnTo>
                      <a:pt x="64" y="1672"/>
                    </a:lnTo>
                    <a:lnTo>
                      <a:pt x="56" y="1640"/>
                    </a:lnTo>
                    <a:lnTo>
                      <a:pt x="40" y="1576"/>
                    </a:lnTo>
                    <a:lnTo>
                      <a:pt x="24" y="1512"/>
                    </a:lnTo>
                    <a:lnTo>
                      <a:pt x="8" y="1400"/>
                    </a:lnTo>
                    <a:lnTo>
                      <a:pt x="0" y="1288"/>
                    </a:lnTo>
                    <a:lnTo>
                      <a:pt x="0" y="1208"/>
                    </a:lnTo>
                    <a:lnTo>
                      <a:pt x="0" y="1104"/>
                    </a:lnTo>
                    <a:lnTo>
                      <a:pt x="8" y="1080"/>
                    </a:lnTo>
                    <a:lnTo>
                      <a:pt x="16" y="1032"/>
                    </a:lnTo>
                    <a:lnTo>
                      <a:pt x="32" y="992"/>
                    </a:lnTo>
                    <a:lnTo>
                      <a:pt x="40" y="960"/>
                    </a:lnTo>
                    <a:lnTo>
                      <a:pt x="48" y="928"/>
                    </a:lnTo>
                    <a:lnTo>
                      <a:pt x="64" y="896"/>
                    </a:lnTo>
                    <a:lnTo>
                      <a:pt x="72" y="864"/>
                    </a:lnTo>
                    <a:lnTo>
                      <a:pt x="88" y="832"/>
                    </a:lnTo>
                    <a:lnTo>
                      <a:pt x="104" y="808"/>
                    </a:lnTo>
                    <a:lnTo>
                      <a:pt x="120" y="768"/>
                    </a:lnTo>
                    <a:lnTo>
                      <a:pt x="144" y="736"/>
                    </a:lnTo>
                    <a:lnTo>
                      <a:pt x="168" y="688"/>
                    </a:lnTo>
                    <a:lnTo>
                      <a:pt x="192" y="648"/>
                    </a:lnTo>
                    <a:lnTo>
                      <a:pt x="208" y="616"/>
                    </a:lnTo>
                    <a:lnTo>
                      <a:pt x="232" y="592"/>
                    </a:lnTo>
                    <a:lnTo>
                      <a:pt x="240" y="568"/>
                    </a:lnTo>
                    <a:lnTo>
                      <a:pt x="256" y="536"/>
                    </a:lnTo>
                    <a:lnTo>
                      <a:pt x="264" y="496"/>
                    </a:lnTo>
                    <a:lnTo>
                      <a:pt x="272" y="472"/>
                    </a:lnTo>
                    <a:lnTo>
                      <a:pt x="280" y="440"/>
                    </a:lnTo>
                    <a:lnTo>
                      <a:pt x="280" y="416"/>
                    </a:lnTo>
                    <a:lnTo>
                      <a:pt x="280" y="392"/>
                    </a:lnTo>
                    <a:lnTo>
                      <a:pt x="280" y="360"/>
                    </a:lnTo>
                    <a:lnTo>
                      <a:pt x="272" y="336"/>
                    </a:lnTo>
                    <a:lnTo>
                      <a:pt x="272" y="312"/>
                    </a:lnTo>
                    <a:lnTo>
                      <a:pt x="264" y="288"/>
                    </a:lnTo>
                    <a:lnTo>
                      <a:pt x="256" y="264"/>
                    </a:lnTo>
                    <a:lnTo>
                      <a:pt x="248" y="240"/>
                    </a:lnTo>
                    <a:lnTo>
                      <a:pt x="240" y="224"/>
                    </a:lnTo>
                    <a:lnTo>
                      <a:pt x="224" y="208"/>
                    </a:lnTo>
                    <a:lnTo>
                      <a:pt x="216" y="192"/>
                    </a:lnTo>
                    <a:lnTo>
                      <a:pt x="200" y="160"/>
                    </a:lnTo>
                    <a:lnTo>
                      <a:pt x="200" y="144"/>
                    </a:lnTo>
                    <a:lnTo>
                      <a:pt x="200" y="136"/>
                    </a:lnTo>
                    <a:lnTo>
                      <a:pt x="200" y="120"/>
                    </a:lnTo>
                    <a:lnTo>
                      <a:pt x="208" y="112"/>
                    </a:lnTo>
                    <a:lnTo>
                      <a:pt x="224" y="104"/>
                    </a:lnTo>
                    <a:lnTo>
                      <a:pt x="240" y="96"/>
                    </a:lnTo>
                    <a:lnTo>
                      <a:pt x="264" y="96"/>
                    </a:lnTo>
                    <a:lnTo>
                      <a:pt x="312" y="88"/>
                    </a:lnTo>
                    <a:lnTo>
                      <a:pt x="376" y="80"/>
                    </a:lnTo>
                    <a:lnTo>
                      <a:pt x="464" y="80"/>
                    </a:lnTo>
                    <a:lnTo>
                      <a:pt x="632" y="80"/>
                    </a:lnTo>
                    <a:lnTo>
                      <a:pt x="632" y="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DF9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5" name="Freeform 12"/>
              <p:cNvSpPr>
                <a:spLocks/>
              </p:cNvSpPr>
              <p:nvPr/>
            </p:nvSpPr>
            <p:spPr bwMode="auto">
              <a:xfrm>
                <a:off x="304" y="1432"/>
                <a:ext cx="936" cy="1664"/>
              </a:xfrm>
              <a:custGeom>
                <a:avLst/>
                <a:gdLst>
                  <a:gd name="T0" fmla="*/ 368 w 936"/>
                  <a:gd name="T1" fmla="*/ 88 h 1664"/>
                  <a:gd name="T2" fmla="*/ 480 w 936"/>
                  <a:gd name="T3" fmla="*/ 200 h 1664"/>
                  <a:gd name="T4" fmla="*/ 600 w 936"/>
                  <a:gd name="T5" fmla="*/ 352 h 1664"/>
                  <a:gd name="T6" fmla="*/ 704 w 936"/>
                  <a:gd name="T7" fmla="*/ 528 h 1664"/>
                  <a:gd name="T8" fmla="*/ 800 w 936"/>
                  <a:gd name="T9" fmla="*/ 720 h 1664"/>
                  <a:gd name="T10" fmla="*/ 864 w 936"/>
                  <a:gd name="T11" fmla="*/ 880 h 1664"/>
                  <a:gd name="T12" fmla="*/ 904 w 936"/>
                  <a:gd name="T13" fmla="*/ 1040 h 1664"/>
                  <a:gd name="T14" fmla="*/ 928 w 936"/>
                  <a:gd name="T15" fmla="*/ 1328 h 1664"/>
                  <a:gd name="T16" fmla="*/ 936 w 936"/>
                  <a:gd name="T17" fmla="*/ 1456 h 1664"/>
                  <a:gd name="T18" fmla="*/ 928 w 936"/>
                  <a:gd name="T19" fmla="*/ 1528 h 1664"/>
                  <a:gd name="T20" fmla="*/ 912 w 936"/>
                  <a:gd name="T21" fmla="*/ 1584 h 1664"/>
                  <a:gd name="T22" fmla="*/ 872 w 936"/>
                  <a:gd name="T23" fmla="*/ 1624 h 1664"/>
                  <a:gd name="T24" fmla="*/ 816 w 936"/>
                  <a:gd name="T25" fmla="*/ 1648 h 1664"/>
                  <a:gd name="T26" fmla="*/ 728 w 936"/>
                  <a:gd name="T27" fmla="*/ 1664 h 1664"/>
                  <a:gd name="T28" fmla="*/ 608 w 936"/>
                  <a:gd name="T29" fmla="*/ 1664 h 1664"/>
                  <a:gd name="T30" fmla="*/ 496 w 936"/>
                  <a:gd name="T31" fmla="*/ 1664 h 1664"/>
                  <a:gd name="T32" fmla="*/ 384 w 936"/>
                  <a:gd name="T33" fmla="*/ 1664 h 1664"/>
                  <a:gd name="T34" fmla="*/ 280 w 936"/>
                  <a:gd name="T35" fmla="*/ 1664 h 1664"/>
                  <a:gd name="T36" fmla="*/ 216 w 936"/>
                  <a:gd name="T37" fmla="*/ 1664 h 1664"/>
                  <a:gd name="T38" fmla="*/ 168 w 936"/>
                  <a:gd name="T39" fmla="*/ 1648 h 1664"/>
                  <a:gd name="T40" fmla="*/ 136 w 936"/>
                  <a:gd name="T41" fmla="*/ 1632 h 1664"/>
                  <a:gd name="T42" fmla="*/ 112 w 936"/>
                  <a:gd name="T43" fmla="*/ 1600 h 1664"/>
                  <a:gd name="T44" fmla="*/ 96 w 936"/>
                  <a:gd name="T45" fmla="*/ 1576 h 1664"/>
                  <a:gd name="T46" fmla="*/ 72 w 936"/>
                  <a:gd name="T47" fmla="*/ 1512 h 1664"/>
                  <a:gd name="T48" fmla="*/ 56 w 936"/>
                  <a:gd name="T49" fmla="*/ 1432 h 1664"/>
                  <a:gd name="T50" fmla="*/ 24 w 936"/>
                  <a:gd name="T51" fmla="*/ 1304 h 1664"/>
                  <a:gd name="T52" fmla="*/ 0 w 936"/>
                  <a:gd name="T53" fmla="*/ 1080 h 1664"/>
                  <a:gd name="T54" fmla="*/ 0 w 936"/>
                  <a:gd name="T55" fmla="*/ 896 h 1664"/>
                  <a:gd name="T56" fmla="*/ 16 w 936"/>
                  <a:gd name="T57" fmla="*/ 824 h 1664"/>
                  <a:gd name="T58" fmla="*/ 40 w 936"/>
                  <a:gd name="T59" fmla="*/ 752 h 1664"/>
                  <a:gd name="T60" fmla="*/ 64 w 936"/>
                  <a:gd name="T61" fmla="*/ 688 h 1664"/>
                  <a:gd name="T62" fmla="*/ 88 w 936"/>
                  <a:gd name="T63" fmla="*/ 624 h 1664"/>
                  <a:gd name="T64" fmla="*/ 120 w 936"/>
                  <a:gd name="T65" fmla="*/ 560 h 1664"/>
                  <a:gd name="T66" fmla="*/ 168 w 936"/>
                  <a:gd name="T67" fmla="*/ 480 h 1664"/>
                  <a:gd name="T68" fmla="*/ 208 w 936"/>
                  <a:gd name="T69" fmla="*/ 408 h 1664"/>
                  <a:gd name="T70" fmla="*/ 240 w 936"/>
                  <a:gd name="T71" fmla="*/ 360 h 1664"/>
                  <a:gd name="T72" fmla="*/ 264 w 936"/>
                  <a:gd name="T73" fmla="*/ 288 h 1664"/>
                  <a:gd name="T74" fmla="*/ 280 w 936"/>
                  <a:gd name="T75" fmla="*/ 232 h 1664"/>
                  <a:gd name="T76" fmla="*/ 280 w 936"/>
                  <a:gd name="T77" fmla="*/ 184 h 1664"/>
                  <a:gd name="T78" fmla="*/ 272 w 936"/>
                  <a:gd name="T79" fmla="*/ 128 h 1664"/>
                  <a:gd name="T80" fmla="*/ 264 w 936"/>
                  <a:gd name="T81" fmla="*/ 80 h 1664"/>
                  <a:gd name="T82" fmla="*/ 248 w 936"/>
                  <a:gd name="T83" fmla="*/ 32 h 1664"/>
                  <a:gd name="T84" fmla="*/ 224 w 936"/>
                  <a:gd name="T85" fmla="*/ 0 h 16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36"/>
                  <a:gd name="T130" fmla="*/ 0 h 1664"/>
                  <a:gd name="T131" fmla="*/ 936 w 936"/>
                  <a:gd name="T132" fmla="*/ 1664 h 166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36" h="1664">
                    <a:moveTo>
                      <a:pt x="312" y="48"/>
                    </a:moveTo>
                    <a:lnTo>
                      <a:pt x="368" y="88"/>
                    </a:lnTo>
                    <a:lnTo>
                      <a:pt x="424" y="144"/>
                    </a:lnTo>
                    <a:lnTo>
                      <a:pt x="480" y="200"/>
                    </a:lnTo>
                    <a:lnTo>
                      <a:pt x="544" y="280"/>
                    </a:lnTo>
                    <a:lnTo>
                      <a:pt x="600" y="352"/>
                    </a:lnTo>
                    <a:lnTo>
                      <a:pt x="648" y="432"/>
                    </a:lnTo>
                    <a:lnTo>
                      <a:pt x="704" y="528"/>
                    </a:lnTo>
                    <a:lnTo>
                      <a:pt x="752" y="624"/>
                    </a:lnTo>
                    <a:lnTo>
                      <a:pt x="800" y="720"/>
                    </a:lnTo>
                    <a:lnTo>
                      <a:pt x="840" y="816"/>
                    </a:lnTo>
                    <a:lnTo>
                      <a:pt x="864" y="880"/>
                    </a:lnTo>
                    <a:lnTo>
                      <a:pt x="888" y="952"/>
                    </a:lnTo>
                    <a:lnTo>
                      <a:pt x="904" y="1040"/>
                    </a:lnTo>
                    <a:lnTo>
                      <a:pt x="928" y="1192"/>
                    </a:lnTo>
                    <a:lnTo>
                      <a:pt x="928" y="1328"/>
                    </a:lnTo>
                    <a:lnTo>
                      <a:pt x="936" y="1416"/>
                    </a:lnTo>
                    <a:lnTo>
                      <a:pt x="936" y="1456"/>
                    </a:lnTo>
                    <a:lnTo>
                      <a:pt x="936" y="1496"/>
                    </a:lnTo>
                    <a:lnTo>
                      <a:pt x="928" y="1528"/>
                    </a:lnTo>
                    <a:lnTo>
                      <a:pt x="920" y="1552"/>
                    </a:lnTo>
                    <a:lnTo>
                      <a:pt x="912" y="1584"/>
                    </a:lnTo>
                    <a:lnTo>
                      <a:pt x="896" y="1608"/>
                    </a:lnTo>
                    <a:lnTo>
                      <a:pt x="872" y="1624"/>
                    </a:lnTo>
                    <a:lnTo>
                      <a:pt x="856" y="1640"/>
                    </a:lnTo>
                    <a:lnTo>
                      <a:pt x="816" y="1648"/>
                    </a:lnTo>
                    <a:lnTo>
                      <a:pt x="776" y="1664"/>
                    </a:lnTo>
                    <a:lnTo>
                      <a:pt x="728" y="1664"/>
                    </a:lnTo>
                    <a:lnTo>
                      <a:pt x="672" y="1664"/>
                    </a:lnTo>
                    <a:lnTo>
                      <a:pt x="608" y="1664"/>
                    </a:lnTo>
                    <a:lnTo>
                      <a:pt x="552" y="1664"/>
                    </a:lnTo>
                    <a:lnTo>
                      <a:pt x="496" y="1664"/>
                    </a:lnTo>
                    <a:lnTo>
                      <a:pt x="440" y="1664"/>
                    </a:lnTo>
                    <a:lnTo>
                      <a:pt x="384" y="1664"/>
                    </a:lnTo>
                    <a:lnTo>
                      <a:pt x="328" y="1664"/>
                    </a:lnTo>
                    <a:lnTo>
                      <a:pt x="280" y="1664"/>
                    </a:lnTo>
                    <a:lnTo>
                      <a:pt x="248" y="1664"/>
                    </a:lnTo>
                    <a:lnTo>
                      <a:pt x="216" y="1664"/>
                    </a:lnTo>
                    <a:lnTo>
                      <a:pt x="192" y="1656"/>
                    </a:lnTo>
                    <a:lnTo>
                      <a:pt x="168" y="1648"/>
                    </a:lnTo>
                    <a:lnTo>
                      <a:pt x="144" y="1640"/>
                    </a:lnTo>
                    <a:lnTo>
                      <a:pt x="136" y="1632"/>
                    </a:lnTo>
                    <a:lnTo>
                      <a:pt x="120" y="1616"/>
                    </a:lnTo>
                    <a:lnTo>
                      <a:pt x="112" y="1600"/>
                    </a:lnTo>
                    <a:lnTo>
                      <a:pt x="104" y="1592"/>
                    </a:lnTo>
                    <a:lnTo>
                      <a:pt x="96" y="1576"/>
                    </a:lnTo>
                    <a:lnTo>
                      <a:pt x="80" y="1544"/>
                    </a:lnTo>
                    <a:lnTo>
                      <a:pt x="72" y="1512"/>
                    </a:lnTo>
                    <a:lnTo>
                      <a:pt x="64" y="1464"/>
                    </a:lnTo>
                    <a:lnTo>
                      <a:pt x="56" y="1432"/>
                    </a:lnTo>
                    <a:lnTo>
                      <a:pt x="40" y="1368"/>
                    </a:lnTo>
                    <a:lnTo>
                      <a:pt x="24" y="1304"/>
                    </a:lnTo>
                    <a:lnTo>
                      <a:pt x="8" y="1192"/>
                    </a:lnTo>
                    <a:lnTo>
                      <a:pt x="0" y="1080"/>
                    </a:lnTo>
                    <a:lnTo>
                      <a:pt x="0" y="1000"/>
                    </a:lnTo>
                    <a:lnTo>
                      <a:pt x="0" y="896"/>
                    </a:lnTo>
                    <a:lnTo>
                      <a:pt x="8" y="872"/>
                    </a:lnTo>
                    <a:lnTo>
                      <a:pt x="16" y="824"/>
                    </a:lnTo>
                    <a:lnTo>
                      <a:pt x="32" y="784"/>
                    </a:lnTo>
                    <a:lnTo>
                      <a:pt x="40" y="752"/>
                    </a:lnTo>
                    <a:lnTo>
                      <a:pt x="48" y="720"/>
                    </a:lnTo>
                    <a:lnTo>
                      <a:pt x="64" y="688"/>
                    </a:lnTo>
                    <a:lnTo>
                      <a:pt x="72" y="656"/>
                    </a:lnTo>
                    <a:lnTo>
                      <a:pt x="88" y="624"/>
                    </a:lnTo>
                    <a:lnTo>
                      <a:pt x="104" y="600"/>
                    </a:lnTo>
                    <a:lnTo>
                      <a:pt x="120" y="560"/>
                    </a:lnTo>
                    <a:lnTo>
                      <a:pt x="144" y="528"/>
                    </a:lnTo>
                    <a:lnTo>
                      <a:pt x="168" y="480"/>
                    </a:lnTo>
                    <a:lnTo>
                      <a:pt x="192" y="440"/>
                    </a:lnTo>
                    <a:lnTo>
                      <a:pt x="208" y="408"/>
                    </a:lnTo>
                    <a:lnTo>
                      <a:pt x="232" y="384"/>
                    </a:lnTo>
                    <a:lnTo>
                      <a:pt x="240" y="360"/>
                    </a:lnTo>
                    <a:lnTo>
                      <a:pt x="256" y="328"/>
                    </a:lnTo>
                    <a:lnTo>
                      <a:pt x="264" y="288"/>
                    </a:lnTo>
                    <a:lnTo>
                      <a:pt x="272" y="264"/>
                    </a:lnTo>
                    <a:lnTo>
                      <a:pt x="280" y="232"/>
                    </a:lnTo>
                    <a:lnTo>
                      <a:pt x="280" y="208"/>
                    </a:lnTo>
                    <a:lnTo>
                      <a:pt x="280" y="184"/>
                    </a:lnTo>
                    <a:lnTo>
                      <a:pt x="280" y="152"/>
                    </a:lnTo>
                    <a:lnTo>
                      <a:pt x="272" y="128"/>
                    </a:lnTo>
                    <a:lnTo>
                      <a:pt x="272" y="104"/>
                    </a:lnTo>
                    <a:lnTo>
                      <a:pt x="264" y="80"/>
                    </a:lnTo>
                    <a:lnTo>
                      <a:pt x="256" y="56"/>
                    </a:lnTo>
                    <a:lnTo>
                      <a:pt x="248" y="32"/>
                    </a:lnTo>
                    <a:lnTo>
                      <a:pt x="240" y="16"/>
                    </a:lnTo>
                    <a:lnTo>
                      <a:pt x="224" y="0"/>
                    </a:lnTo>
                    <a:lnTo>
                      <a:pt x="312" y="48"/>
                    </a:lnTo>
                    <a:close/>
                  </a:path>
                </a:pathLst>
              </a:custGeom>
              <a:solidFill>
                <a:srgbClr val="BF5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6" name="Freeform 13"/>
              <p:cNvSpPr>
                <a:spLocks/>
              </p:cNvSpPr>
              <p:nvPr/>
            </p:nvSpPr>
            <p:spPr bwMode="auto">
              <a:xfrm>
                <a:off x="376" y="2000"/>
                <a:ext cx="816" cy="1032"/>
              </a:xfrm>
              <a:custGeom>
                <a:avLst/>
                <a:gdLst>
                  <a:gd name="T0" fmla="*/ 328 w 816"/>
                  <a:gd name="T1" fmla="*/ 16 h 1032"/>
                  <a:gd name="T2" fmla="*/ 264 w 816"/>
                  <a:gd name="T3" fmla="*/ 40 h 1032"/>
                  <a:gd name="T4" fmla="*/ 200 w 816"/>
                  <a:gd name="T5" fmla="*/ 80 h 1032"/>
                  <a:gd name="T6" fmla="*/ 144 w 816"/>
                  <a:gd name="T7" fmla="*/ 128 h 1032"/>
                  <a:gd name="T8" fmla="*/ 88 w 816"/>
                  <a:gd name="T9" fmla="*/ 200 h 1032"/>
                  <a:gd name="T10" fmla="*/ 56 w 816"/>
                  <a:gd name="T11" fmla="*/ 264 h 1032"/>
                  <a:gd name="T12" fmla="*/ 24 w 816"/>
                  <a:gd name="T13" fmla="*/ 352 h 1032"/>
                  <a:gd name="T14" fmla="*/ 8 w 816"/>
                  <a:gd name="T15" fmla="*/ 448 h 1032"/>
                  <a:gd name="T16" fmla="*/ 0 w 816"/>
                  <a:gd name="T17" fmla="*/ 560 h 1032"/>
                  <a:gd name="T18" fmla="*/ 8 w 816"/>
                  <a:gd name="T19" fmla="*/ 696 h 1032"/>
                  <a:gd name="T20" fmla="*/ 16 w 816"/>
                  <a:gd name="T21" fmla="*/ 800 h 1032"/>
                  <a:gd name="T22" fmla="*/ 32 w 816"/>
                  <a:gd name="T23" fmla="*/ 896 h 1032"/>
                  <a:gd name="T24" fmla="*/ 48 w 816"/>
                  <a:gd name="T25" fmla="*/ 960 h 1032"/>
                  <a:gd name="T26" fmla="*/ 72 w 816"/>
                  <a:gd name="T27" fmla="*/ 992 h 1032"/>
                  <a:gd name="T28" fmla="*/ 120 w 816"/>
                  <a:gd name="T29" fmla="*/ 1008 h 1032"/>
                  <a:gd name="T30" fmla="*/ 232 w 816"/>
                  <a:gd name="T31" fmla="*/ 1024 h 1032"/>
                  <a:gd name="T32" fmla="*/ 456 w 816"/>
                  <a:gd name="T33" fmla="*/ 1032 h 1032"/>
                  <a:gd name="T34" fmla="*/ 600 w 816"/>
                  <a:gd name="T35" fmla="*/ 1032 h 1032"/>
                  <a:gd name="T36" fmla="*/ 680 w 816"/>
                  <a:gd name="T37" fmla="*/ 1016 h 1032"/>
                  <a:gd name="T38" fmla="*/ 736 w 816"/>
                  <a:gd name="T39" fmla="*/ 1000 h 1032"/>
                  <a:gd name="T40" fmla="*/ 776 w 816"/>
                  <a:gd name="T41" fmla="*/ 968 h 1032"/>
                  <a:gd name="T42" fmla="*/ 800 w 816"/>
                  <a:gd name="T43" fmla="*/ 872 h 1032"/>
                  <a:gd name="T44" fmla="*/ 808 w 816"/>
                  <a:gd name="T45" fmla="*/ 736 h 1032"/>
                  <a:gd name="T46" fmla="*/ 816 w 816"/>
                  <a:gd name="T47" fmla="*/ 576 h 1032"/>
                  <a:gd name="T48" fmla="*/ 800 w 816"/>
                  <a:gd name="T49" fmla="*/ 440 h 1032"/>
                  <a:gd name="T50" fmla="*/ 776 w 816"/>
                  <a:gd name="T51" fmla="*/ 312 h 1032"/>
                  <a:gd name="T52" fmla="*/ 736 w 816"/>
                  <a:gd name="T53" fmla="*/ 232 h 1032"/>
                  <a:gd name="T54" fmla="*/ 712 w 816"/>
                  <a:gd name="T55" fmla="*/ 192 h 1032"/>
                  <a:gd name="T56" fmla="*/ 664 w 816"/>
                  <a:gd name="T57" fmla="*/ 120 h 1032"/>
                  <a:gd name="T58" fmla="*/ 624 w 816"/>
                  <a:gd name="T59" fmla="*/ 80 h 1032"/>
                  <a:gd name="T60" fmla="*/ 560 w 816"/>
                  <a:gd name="T61" fmla="*/ 40 h 1032"/>
                  <a:gd name="T62" fmla="*/ 480 w 816"/>
                  <a:gd name="T63" fmla="*/ 8 h 1032"/>
                  <a:gd name="T64" fmla="*/ 408 w 816"/>
                  <a:gd name="T65" fmla="*/ 0 h 10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6"/>
                  <a:gd name="T100" fmla="*/ 0 h 1032"/>
                  <a:gd name="T101" fmla="*/ 816 w 816"/>
                  <a:gd name="T102" fmla="*/ 1032 h 10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6" h="1032">
                    <a:moveTo>
                      <a:pt x="368" y="8"/>
                    </a:moveTo>
                    <a:lnTo>
                      <a:pt x="328" y="16"/>
                    </a:lnTo>
                    <a:lnTo>
                      <a:pt x="296" y="24"/>
                    </a:lnTo>
                    <a:lnTo>
                      <a:pt x="264" y="40"/>
                    </a:lnTo>
                    <a:lnTo>
                      <a:pt x="224" y="56"/>
                    </a:lnTo>
                    <a:lnTo>
                      <a:pt x="200" y="80"/>
                    </a:lnTo>
                    <a:lnTo>
                      <a:pt x="176" y="96"/>
                    </a:lnTo>
                    <a:lnTo>
                      <a:pt x="144" y="128"/>
                    </a:lnTo>
                    <a:lnTo>
                      <a:pt x="120" y="160"/>
                    </a:lnTo>
                    <a:lnTo>
                      <a:pt x="88" y="200"/>
                    </a:lnTo>
                    <a:lnTo>
                      <a:pt x="72" y="232"/>
                    </a:lnTo>
                    <a:lnTo>
                      <a:pt x="56" y="264"/>
                    </a:lnTo>
                    <a:lnTo>
                      <a:pt x="40" y="312"/>
                    </a:lnTo>
                    <a:lnTo>
                      <a:pt x="24" y="352"/>
                    </a:lnTo>
                    <a:lnTo>
                      <a:pt x="16" y="400"/>
                    </a:lnTo>
                    <a:lnTo>
                      <a:pt x="8" y="448"/>
                    </a:lnTo>
                    <a:lnTo>
                      <a:pt x="8" y="496"/>
                    </a:lnTo>
                    <a:lnTo>
                      <a:pt x="0" y="560"/>
                    </a:lnTo>
                    <a:lnTo>
                      <a:pt x="0" y="632"/>
                    </a:lnTo>
                    <a:lnTo>
                      <a:pt x="8" y="696"/>
                    </a:lnTo>
                    <a:lnTo>
                      <a:pt x="8" y="752"/>
                    </a:lnTo>
                    <a:lnTo>
                      <a:pt x="16" y="800"/>
                    </a:lnTo>
                    <a:lnTo>
                      <a:pt x="24" y="856"/>
                    </a:lnTo>
                    <a:lnTo>
                      <a:pt x="32" y="896"/>
                    </a:lnTo>
                    <a:lnTo>
                      <a:pt x="40" y="936"/>
                    </a:lnTo>
                    <a:lnTo>
                      <a:pt x="48" y="960"/>
                    </a:lnTo>
                    <a:lnTo>
                      <a:pt x="56" y="976"/>
                    </a:lnTo>
                    <a:lnTo>
                      <a:pt x="72" y="992"/>
                    </a:lnTo>
                    <a:lnTo>
                      <a:pt x="96" y="1000"/>
                    </a:lnTo>
                    <a:lnTo>
                      <a:pt x="120" y="1008"/>
                    </a:lnTo>
                    <a:lnTo>
                      <a:pt x="160" y="1016"/>
                    </a:lnTo>
                    <a:lnTo>
                      <a:pt x="232" y="1024"/>
                    </a:lnTo>
                    <a:lnTo>
                      <a:pt x="336" y="1032"/>
                    </a:lnTo>
                    <a:lnTo>
                      <a:pt x="456" y="1032"/>
                    </a:lnTo>
                    <a:lnTo>
                      <a:pt x="544" y="1032"/>
                    </a:lnTo>
                    <a:lnTo>
                      <a:pt x="600" y="1032"/>
                    </a:lnTo>
                    <a:lnTo>
                      <a:pt x="640" y="1024"/>
                    </a:lnTo>
                    <a:lnTo>
                      <a:pt x="680" y="1016"/>
                    </a:lnTo>
                    <a:lnTo>
                      <a:pt x="712" y="1008"/>
                    </a:lnTo>
                    <a:lnTo>
                      <a:pt x="736" y="1000"/>
                    </a:lnTo>
                    <a:lnTo>
                      <a:pt x="760" y="984"/>
                    </a:lnTo>
                    <a:lnTo>
                      <a:pt x="776" y="968"/>
                    </a:lnTo>
                    <a:lnTo>
                      <a:pt x="792" y="928"/>
                    </a:lnTo>
                    <a:lnTo>
                      <a:pt x="800" y="872"/>
                    </a:lnTo>
                    <a:lnTo>
                      <a:pt x="808" y="816"/>
                    </a:lnTo>
                    <a:lnTo>
                      <a:pt x="808" y="736"/>
                    </a:lnTo>
                    <a:lnTo>
                      <a:pt x="816" y="656"/>
                    </a:lnTo>
                    <a:lnTo>
                      <a:pt x="816" y="576"/>
                    </a:lnTo>
                    <a:lnTo>
                      <a:pt x="816" y="520"/>
                    </a:lnTo>
                    <a:lnTo>
                      <a:pt x="800" y="440"/>
                    </a:lnTo>
                    <a:lnTo>
                      <a:pt x="792" y="360"/>
                    </a:lnTo>
                    <a:lnTo>
                      <a:pt x="776" y="312"/>
                    </a:lnTo>
                    <a:lnTo>
                      <a:pt x="760" y="280"/>
                    </a:lnTo>
                    <a:lnTo>
                      <a:pt x="736" y="232"/>
                    </a:lnTo>
                    <a:lnTo>
                      <a:pt x="728" y="216"/>
                    </a:lnTo>
                    <a:lnTo>
                      <a:pt x="712" y="192"/>
                    </a:lnTo>
                    <a:lnTo>
                      <a:pt x="688" y="152"/>
                    </a:lnTo>
                    <a:lnTo>
                      <a:pt x="664" y="120"/>
                    </a:lnTo>
                    <a:lnTo>
                      <a:pt x="640" y="96"/>
                    </a:lnTo>
                    <a:lnTo>
                      <a:pt x="624" y="80"/>
                    </a:lnTo>
                    <a:lnTo>
                      <a:pt x="592" y="56"/>
                    </a:lnTo>
                    <a:lnTo>
                      <a:pt x="560" y="40"/>
                    </a:lnTo>
                    <a:lnTo>
                      <a:pt x="520" y="24"/>
                    </a:lnTo>
                    <a:lnTo>
                      <a:pt x="480" y="8"/>
                    </a:lnTo>
                    <a:lnTo>
                      <a:pt x="440" y="8"/>
                    </a:lnTo>
                    <a:lnTo>
                      <a:pt x="408" y="0"/>
                    </a:lnTo>
                    <a:lnTo>
                      <a:pt x="368" y="8"/>
                    </a:lnTo>
                    <a:close/>
                  </a:path>
                </a:pathLst>
              </a:custGeom>
              <a:solidFill>
                <a:srgbClr val="DFBFFF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7" name="Freeform 14"/>
              <p:cNvSpPr>
                <a:spLocks/>
              </p:cNvSpPr>
              <p:nvPr/>
            </p:nvSpPr>
            <p:spPr bwMode="auto">
              <a:xfrm>
                <a:off x="296" y="1224"/>
                <a:ext cx="952" cy="1872"/>
              </a:xfrm>
              <a:custGeom>
                <a:avLst/>
                <a:gdLst>
                  <a:gd name="T0" fmla="*/ 872 w 952"/>
                  <a:gd name="T1" fmla="*/ 64 h 1872"/>
                  <a:gd name="T2" fmla="*/ 824 w 952"/>
                  <a:gd name="T3" fmla="*/ 112 h 1872"/>
                  <a:gd name="T4" fmla="*/ 776 w 952"/>
                  <a:gd name="T5" fmla="*/ 152 h 1872"/>
                  <a:gd name="T6" fmla="*/ 736 w 952"/>
                  <a:gd name="T7" fmla="*/ 200 h 1872"/>
                  <a:gd name="T8" fmla="*/ 704 w 952"/>
                  <a:gd name="T9" fmla="*/ 256 h 1872"/>
                  <a:gd name="T10" fmla="*/ 672 w 952"/>
                  <a:gd name="T11" fmla="*/ 368 h 1872"/>
                  <a:gd name="T12" fmla="*/ 680 w 952"/>
                  <a:gd name="T13" fmla="*/ 544 h 1872"/>
                  <a:gd name="T14" fmla="*/ 712 w 952"/>
                  <a:gd name="T15" fmla="*/ 624 h 1872"/>
                  <a:gd name="T16" fmla="*/ 896 w 952"/>
                  <a:gd name="T17" fmla="*/ 1000 h 1872"/>
                  <a:gd name="T18" fmla="*/ 928 w 952"/>
                  <a:gd name="T19" fmla="*/ 1120 h 1872"/>
                  <a:gd name="T20" fmla="*/ 952 w 952"/>
                  <a:gd name="T21" fmla="*/ 1392 h 1872"/>
                  <a:gd name="T22" fmla="*/ 944 w 952"/>
                  <a:gd name="T23" fmla="*/ 1624 h 1872"/>
                  <a:gd name="T24" fmla="*/ 936 w 952"/>
                  <a:gd name="T25" fmla="*/ 1704 h 1872"/>
                  <a:gd name="T26" fmla="*/ 928 w 952"/>
                  <a:gd name="T27" fmla="*/ 1760 h 1872"/>
                  <a:gd name="T28" fmla="*/ 896 w 952"/>
                  <a:gd name="T29" fmla="*/ 1816 h 1872"/>
                  <a:gd name="T30" fmla="*/ 856 w 952"/>
                  <a:gd name="T31" fmla="*/ 1848 h 1872"/>
                  <a:gd name="T32" fmla="*/ 776 w 952"/>
                  <a:gd name="T33" fmla="*/ 1872 h 1872"/>
                  <a:gd name="T34" fmla="*/ 680 w 952"/>
                  <a:gd name="T35" fmla="*/ 1872 h 1872"/>
                  <a:gd name="T36" fmla="*/ 552 w 952"/>
                  <a:gd name="T37" fmla="*/ 1872 h 1872"/>
                  <a:gd name="T38" fmla="*/ 440 w 952"/>
                  <a:gd name="T39" fmla="*/ 1872 h 1872"/>
                  <a:gd name="T40" fmla="*/ 336 w 952"/>
                  <a:gd name="T41" fmla="*/ 1872 h 1872"/>
                  <a:gd name="T42" fmla="*/ 256 w 952"/>
                  <a:gd name="T43" fmla="*/ 1872 h 1872"/>
                  <a:gd name="T44" fmla="*/ 200 w 952"/>
                  <a:gd name="T45" fmla="*/ 1864 h 1872"/>
                  <a:gd name="T46" fmla="*/ 152 w 952"/>
                  <a:gd name="T47" fmla="*/ 1848 h 1872"/>
                  <a:gd name="T48" fmla="*/ 120 w 952"/>
                  <a:gd name="T49" fmla="*/ 1824 h 1872"/>
                  <a:gd name="T50" fmla="*/ 104 w 952"/>
                  <a:gd name="T51" fmla="*/ 1792 h 1872"/>
                  <a:gd name="T52" fmla="*/ 88 w 952"/>
                  <a:gd name="T53" fmla="*/ 1752 h 1872"/>
                  <a:gd name="T54" fmla="*/ 64 w 952"/>
                  <a:gd name="T55" fmla="*/ 1672 h 1872"/>
                  <a:gd name="T56" fmla="*/ 40 w 952"/>
                  <a:gd name="T57" fmla="*/ 1576 h 1872"/>
                  <a:gd name="T58" fmla="*/ 16 w 952"/>
                  <a:gd name="T59" fmla="*/ 1400 h 1872"/>
                  <a:gd name="T60" fmla="*/ 0 w 952"/>
                  <a:gd name="T61" fmla="*/ 1208 h 1872"/>
                  <a:gd name="T62" fmla="*/ 8 w 952"/>
                  <a:gd name="T63" fmla="*/ 1080 h 1872"/>
                  <a:gd name="T64" fmla="*/ 32 w 952"/>
                  <a:gd name="T65" fmla="*/ 992 h 1872"/>
                  <a:gd name="T66" fmla="*/ 56 w 952"/>
                  <a:gd name="T67" fmla="*/ 928 h 1872"/>
                  <a:gd name="T68" fmla="*/ 80 w 952"/>
                  <a:gd name="T69" fmla="*/ 864 h 1872"/>
                  <a:gd name="T70" fmla="*/ 104 w 952"/>
                  <a:gd name="T71" fmla="*/ 808 h 1872"/>
                  <a:gd name="T72" fmla="*/ 144 w 952"/>
                  <a:gd name="T73" fmla="*/ 736 h 1872"/>
                  <a:gd name="T74" fmla="*/ 192 w 952"/>
                  <a:gd name="T75" fmla="*/ 648 h 1872"/>
                  <a:gd name="T76" fmla="*/ 232 w 952"/>
                  <a:gd name="T77" fmla="*/ 592 h 1872"/>
                  <a:gd name="T78" fmla="*/ 256 w 952"/>
                  <a:gd name="T79" fmla="*/ 536 h 1872"/>
                  <a:gd name="T80" fmla="*/ 280 w 952"/>
                  <a:gd name="T81" fmla="*/ 472 h 1872"/>
                  <a:gd name="T82" fmla="*/ 280 w 952"/>
                  <a:gd name="T83" fmla="*/ 416 h 1872"/>
                  <a:gd name="T84" fmla="*/ 280 w 952"/>
                  <a:gd name="T85" fmla="*/ 360 h 1872"/>
                  <a:gd name="T86" fmla="*/ 272 w 952"/>
                  <a:gd name="T87" fmla="*/ 312 h 1872"/>
                  <a:gd name="T88" fmla="*/ 256 w 952"/>
                  <a:gd name="T89" fmla="*/ 264 h 1872"/>
                  <a:gd name="T90" fmla="*/ 240 w 952"/>
                  <a:gd name="T91" fmla="*/ 224 h 1872"/>
                  <a:gd name="T92" fmla="*/ 216 w 952"/>
                  <a:gd name="T93" fmla="*/ 192 h 1872"/>
                  <a:gd name="T94" fmla="*/ 200 w 952"/>
                  <a:gd name="T95" fmla="*/ 144 h 1872"/>
                  <a:gd name="T96" fmla="*/ 208 w 952"/>
                  <a:gd name="T97" fmla="*/ 120 h 1872"/>
                  <a:gd name="T98" fmla="*/ 224 w 952"/>
                  <a:gd name="T99" fmla="*/ 104 h 1872"/>
                  <a:gd name="T100" fmla="*/ 264 w 952"/>
                  <a:gd name="T101" fmla="*/ 96 h 1872"/>
                  <a:gd name="T102" fmla="*/ 376 w 952"/>
                  <a:gd name="T103" fmla="*/ 80 h 1872"/>
                  <a:gd name="T104" fmla="*/ 632 w 952"/>
                  <a:gd name="T105" fmla="*/ 80 h 1872"/>
                  <a:gd name="T106" fmla="*/ 872 w 952"/>
                  <a:gd name="T107" fmla="*/ 0 h 187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52"/>
                  <a:gd name="T163" fmla="*/ 0 h 1872"/>
                  <a:gd name="T164" fmla="*/ 952 w 952"/>
                  <a:gd name="T165" fmla="*/ 1872 h 187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52" h="1872">
                    <a:moveTo>
                      <a:pt x="872" y="0"/>
                    </a:moveTo>
                    <a:lnTo>
                      <a:pt x="872" y="64"/>
                    </a:lnTo>
                    <a:lnTo>
                      <a:pt x="840" y="96"/>
                    </a:lnTo>
                    <a:lnTo>
                      <a:pt x="824" y="112"/>
                    </a:lnTo>
                    <a:lnTo>
                      <a:pt x="792" y="136"/>
                    </a:lnTo>
                    <a:lnTo>
                      <a:pt x="776" y="152"/>
                    </a:lnTo>
                    <a:lnTo>
                      <a:pt x="752" y="176"/>
                    </a:lnTo>
                    <a:lnTo>
                      <a:pt x="736" y="200"/>
                    </a:lnTo>
                    <a:lnTo>
                      <a:pt x="712" y="232"/>
                    </a:lnTo>
                    <a:lnTo>
                      <a:pt x="704" y="256"/>
                    </a:lnTo>
                    <a:lnTo>
                      <a:pt x="688" y="288"/>
                    </a:lnTo>
                    <a:lnTo>
                      <a:pt x="672" y="368"/>
                    </a:lnTo>
                    <a:lnTo>
                      <a:pt x="672" y="496"/>
                    </a:lnTo>
                    <a:lnTo>
                      <a:pt x="680" y="544"/>
                    </a:lnTo>
                    <a:lnTo>
                      <a:pt x="688" y="592"/>
                    </a:lnTo>
                    <a:lnTo>
                      <a:pt x="712" y="624"/>
                    </a:lnTo>
                    <a:lnTo>
                      <a:pt x="816" y="808"/>
                    </a:lnTo>
                    <a:lnTo>
                      <a:pt x="896" y="1000"/>
                    </a:lnTo>
                    <a:lnTo>
                      <a:pt x="920" y="1048"/>
                    </a:lnTo>
                    <a:lnTo>
                      <a:pt x="928" y="1120"/>
                    </a:lnTo>
                    <a:lnTo>
                      <a:pt x="936" y="1192"/>
                    </a:lnTo>
                    <a:lnTo>
                      <a:pt x="952" y="1392"/>
                    </a:lnTo>
                    <a:lnTo>
                      <a:pt x="944" y="1552"/>
                    </a:lnTo>
                    <a:lnTo>
                      <a:pt x="944" y="1624"/>
                    </a:lnTo>
                    <a:lnTo>
                      <a:pt x="936" y="1664"/>
                    </a:lnTo>
                    <a:lnTo>
                      <a:pt x="936" y="1704"/>
                    </a:lnTo>
                    <a:lnTo>
                      <a:pt x="936" y="1736"/>
                    </a:lnTo>
                    <a:lnTo>
                      <a:pt x="928" y="1760"/>
                    </a:lnTo>
                    <a:lnTo>
                      <a:pt x="912" y="1792"/>
                    </a:lnTo>
                    <a:lnTo>
                      <a:pt x="896" y="1816"/>
                    </a:lnTo>
                    <a:lnTo>
                      <a:pt x="880" y="1832"/>
                    </a:lnTo>
                    <a:lnTo>
                      <a:pt x="856" y="1848"/>
                    </a:lnTo>
                    <a:lnTo>
                      <a:pt x="824" y="1856"/>
                    </a:lnTo>
                    <a:lnTo>
                      <a:pt x="776" y="1872"/>
                    </a:lnTo>
                    <a:lnTo>
                      <a:pt x="736" y="1872"/>
                    </a:lnTo>
                    <a:lnTo>
                      <a:pt x="680" y="1872"/>
                    </a:lnTo>
                    <a:lnTo>
                      <a:pt x="608" y="1872"/>
                    </a:lnTo>
                    <a:lnTo>
                      <a:pt x="552" y="1872"/>
                    </a:lnTo>
                    <a:lnTo>
                      <a:pt x="496" y="1872"/>
                    </a:lnTo>
                    <a:lnTo>
                      <a:pt x="440" y="1872"/>
                    </a:lnTo>
                    <a:lnTo>
                      <a:pt x="384" y="1872"/>
                    </a:lnTo>
                    <a:lnTo>
                      <a:pt x="336" y="1872"/>
                    </a:lnTo>
                    <a:lnTo>
                      <a:pt x="288" y="1872"/>
                    </a:lnTo>
                    <a:lnTo>
                      <a:pt x="256" y="1872"/>
                    </a:lnTo>
                    <a:lnTo>
                      <a:pt x="224" y="1872"/>
                    </a:lnTo>
                    <a:lnTo>
                      <a:pt x="200" y="1864"/>
                    </a:lnTo>
                    <a:lnTo>
                      <a:pt x="176" y="1856"/>
                    </a:lnTo>
                    <a:lnTo>
                      <a:pt x="152" y="1848"/>
                    </a:lnTo>
                    <a:lnTo>
                      <a:pt x="136" y="1832"/>
                    </a:lnTo>
                    <a:lnTo>
                      <a:pt x="120" y="1824"/>
                    </a:lnTo>
                    <a:lnTo>
                      <a:pt x="112" y="1808"/>
                    </a:lnTo>
                    <a:lnTo>
                      <a:pt x="104" y="1792"/>
                    </a:lnTo>
                    <a:lnTo>
                      <a:pt x="96" y="1776"/>
                    </a:lnTo>
                    <a:lnTo>
                      <a:pt x="88" y="1752"/>
                    </a:lnTo>
                    <a:lnTo>
                      <a:pt x="80" y="1720"/>
                    </a:lnTo>
                    <a:lnTo>
                      <a:pt x="64" y="1672"/>
                    </a:lnTo>
                    <a:lnTo>
                      <a:pt x="56" y="1632"/>
                    </a:lnTo>
                    <a:lnTo>
                      <a:pt x="40" y="1576"/>
                    </a:lnTo>
                    <a:lnTo>
                      <a:pt x="32" y="1512"/>
                    </a:lnTo>
                    <a:lnTo>
                      <a:pt x="16" y="1400"/>
                    </a:lnTo>
                    <a:lnTo>
                      <a:pt x="0" y="1288"/>
                    </a:lnTo>
                    <a:lnTo>
                      <a:pt x="0" y="1208"/>
                    </a:lnTo>
                    <a:lnTo>
                      <a:pt x="0" y="1104"/>
                    </a:lnTo>
                    <a:lnTo>
                      <a:pt x="8" y="1080"/>
                    </a:lnTo>
                    <a:lnTo>
                      <a:pt x="16" y="1032"/>
                    </a:lnTo>
                    <a:lnTo>
                      <a:pt x="32" y="992"/>
                    </a:lnTo>
                    <a:lnTo>
                      <a:pt x="40" y="960"/>
                    </a:lnTo>
                    <a:lnTo>
                      <a:pt x="56" y="928"/>
                    </a:lnTo>
                    <a:lnTo>
                      <a:pt x="64" y="896"/>
                    </a:lnTo>
                    <a:lnTo>
                      <a:pt x="80" y="864"/>
                    </a:lnTo>
                    <a:lnTo>
                      <a:pt x="96" y="832"/>
                    </a:lnTo>
                    <a:lnTo>
                      <a:pt x="104" y="808"/>
                    </a:lnTo>
                    <a:lnTo>
                      <a:pt x="128" y="768"/>
                    </a:lnTo>
                    <a:lnTo>
                      <a:pt x="144" y="736"/>
                    </a:lnTo>
                    <a:lnTo>
                      <a:pt x="168" y="688"/>
                    </a:lnTo>
                    <a:lnTo>
                      <a:pt x="192" y="648"/>
                    </a:lnTo>
                    <a:lnTo>
                      <a:pt x="216" y="616"/>
                    </a:lnTo>
                    <a:lnTo>
                      <a:pt x="232" y="592"/>
                    </a:lnTo>
                    <a:lnTo>
                      <a:pt x="248" y="568"/>
                    </a:lnTo>
                    <a:lnTo>
                      <a:pt x="256" y="536"/>
                    </a:lnTo>
                    <a:lnTo>
                      <a:pt x="272" y="496"/>
                    </a:lnTo>
                    <a:lnTo>
                      <a:pt x="280" y="472"/>
                    </a:lnTo>
                    <a:lnTo>
                      <a:pt x="280" y="440"/>
                    </a:lnTo>
                    <a:lnTo>
                      <a:pt x="280" y="416"/>
                    </a:lnTo>
                    <a:lnTo>
                      <a:pt x="288" y="392"/>
                    </a:lnTo>
                    <a:lnTo>
                      <a:pt x="280" y="360"/>
                    </a:lnTo>
                    <a:lnTo>
                      <a:pt x="280" y="336"/>
                    </a:lnTo>
                    <a:lnTo>
                      <a:pt x="272" y="312"/>
                    </a:lnTo>
                    <a:lnTo>
                      <a:pt x="264" y="288"/>
                    </a:lnTo>
                    <a:lnTo>
                      <a:pt x="256" y="264"/>
                    </a:lnTo>
                    <a:lnTo>
                      <a:pt x="248" y="240"/>
                    </a:lnTo>
                    <a:lnTo>
                      <a:pt x="240" y="224"/>
                    </a:lnTo>
                    <a:lnTo>
                      <a:pt x="232" y="208"/>
                    </a:lnTo>
                    <a:lnTo>
                      <a:pt x="216" y="192"/>
                    </a:lnTo>
                    <a:lnTo>
                      <a:pt x="208" y="160"/>
                    </a:lnTo>
                    <a:lnTo>
                      <a:pt x="200" y="144"/>
                    </a:lnTo>
                    <a:lnTo>
                      <a:pt x="200" y="136"/>
                    </a:lnTo>
                    <a:lnTo>
                      <a:pt x="208" y="120"/>
                    </a:lnTo>
                    <a:lnTo>
                      <a:pt x="216" y="112"/>
                    </a:lnTo>
                    <a:lnTo>
                      <a:pt x="224" y="104"/>
                    </a:lnTo>
                    <a:lnTo>
                      <a:pt x="240" y="96"/>
                    </a:lnTo>
                    <a:lnTo>
                      <a:pt x="264" y="96"/>
                    </a:lnTo>
                    <a:lnTo>
                      <a:pt x="312" y="88"/>
                    </a:lnTo>
                    <a:lnTo>
                      <a:pt x="376" y="80"/>
                    </a:lnTo>
                    <a:lnTo>
                      <a:pt x="472" y="80"/>
                    </a:lnTo>
                    <a:lnTo>
                      <a:pt x="632" y="80"/>
                    </a:lnTo>
                    <a:lnTo>
                      <a:pt x="632" y="0"/>
                    </a:lnTo>
                    <a:lnTo>
                      <a:pt x="872" y="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56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456" y="2248"/>
              <a:ext cx="552" cy="15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algn="ctr"/>
              <a:r>
                <a:rPr lang="en-US" sz="1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Bad Stuff</a:t>
              </a: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flipH="1">
            <a:off x="2209800" y="1295400"/>
            <a:ext cx="1670050" cy="1125538"/>
            <a:chOff x="2884" y="3248"/>
            <a:chExt cx="276" cy="186"/>
          </a:xfrm>
        </p:grpSpPr>
        <p:sp>
          <p:nvSpPr>
            <p:cNvPr id="31750" name="Freeform 17"/>
            <p:cNvSpPr>
              <a:spLocks/>
            </p:cNvSpPr>
            <p:nvPr/>
          </p:nvSpPr>
          <p:spPr bwMode="auto">
            <a:xfrm>
              <a:off x="3036" y="3306"/>
              <a:ext cx="121" cy="32"/>
            </a:xfrm>
            <a:custGeom>
              <a:avLst/>
              <a:gdLst>
                <a:gd name="T0" fmla="*/ 119 w 121"/>
                <a:gd name="T1" fmla="*/ 19 h 32"/>
                <a:gd name="T2" fmla="*/ 121 w 121"/>
                <a:gd name="T3" fmla="*/ 19 h 32"/>
                <a:gd name="T4" fmla="*/ 121 w 121"/>
                <a:gd name="T5" fmla="*/ 21 h 32"/>
                <a:gd name="T6" fmla="*/ 121 w 121"/>
                <a:gd name="T7" fmla="*/ 23 h 32"/>
                <a:gd name="T8" fmla="*/ 121 w 121"/>
                <a:gd name="T9" fmla="*/ 27 h 32"/>
                <a:gd name="T10" fmla="*/ 121 w 121"/>
                <a:gd name="T11" fmla="*/ 29 h 32"/>
                <a:gd name="T12" fmla="*/ 119 w 121"/>
                <a:gd name="T13" fmla="*/ 31 h 32"/>
                <a:gd name="T14" fmla="*/ 117 w 121"/>
                <a:gd name="T15" fmla="*/ 31 h 32"/>
                <a:gd name="T16" fmla="*/ 113 w 121"/>
                <a:gd name="T17" fmla="*/ 32 h 32"/>
                <a:gd name="T18" fmla="*/ 90 w 121"/>
                <a:gd name="T19" fmla="*/ 29 h 32"/>
                <a:gd name="T20" fmla="*/ 55 w 121"/>
                <a:gd name="T21" fmla="*/ 21 h 32"/>
                <a:gd name="T22" fmla="*/ 5 w 121"/>
                <a:gd name="T23" fmla="*/ 11 h 32"/>
                <a:gd name="T24" fmla="*/ 3 w 121"/>
                <a:gd name="T25" fmla="*/ 9 h 32"/>
                <a:gd name="T26" fmla="*/ 1 w 121"/>
                <a:gd name="T27" fmla="*/ 9 h 32"/>
                <a:gd name="T28" fmla="*/ 0 w 121"/>
                <a:gd name="T29" fmla="*/ 8 h 32"/>
                <a:gd name="T30" fmla="*/ 0 w 121"/>
                <a:gd name="T31" fmla="*/ 4 h 32"/>
                <a:gd name="T32" fmla="*/ 1 w 121"/>
                <a:gd name="T33" fmla="*/ 2 h 32"/>
                <a:gd name="T34" fmla="*/ 3 w 121"/>
                <a:gd name="T35" fmla="*/ 0 h 32"/>
                <a:gd name="T36" fmla="*/ 7 w 121"/>
                <a:gd name="T37" fmla="*/ 0 h 32"/>
                <a:gd name="T38" fmla="*/ 11 w 121"/>
                <a:gd name="T39" fmla="*/ 0 h 32"/>
                <a:gd name="T40" fmla="*/ 119 w 121"/>
                <a:gd name="T41" fmla="*/ 19 h 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1"/>
                <a:gd name="T64" fmla="*/ 0 h 32"/>
                <a:gd name="T65" fmla="*/ 121 w 121"/>
                <a:gd name="T66" fmla="*/ 32 h 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1" h="32">
                  <a:moveTo>
                    <a:pt x="119" y="19"/>
                  </a:moveTo>
                  <a:lnTo>
                    <a:pt x="121" y="19"/>
                  </a:lnTo>
                  <a:lnTo>
                    <a:pt x="121" y="21"/>
                  </a:lnTo>
                  <a:lnTo>
                    <a:pt x="121" y="23"/>
                  </a:lnTo>
                  <a:lnTo>
                    <a:pt x="121" y="27"/>
                  </a:lnTo>
                  <a:lnTo>
                    <a:pt x="121" y="29"/>
                  </a:lnTo>
                  <a:lnTo>
                    <a:pt x="119" y="31"/>
                  </a:lnTo>
                  <a:lnTo>
                    <a:pt x="117" y="31"/>
                  </a:lnTo>
                  <a:lnTo>
                    <a:pt x="113" y="32"/>
                  </a:lnTo>
                  <a:lnTo>
                    <a:pt x="90" y="29"/>
                  </a:lnTo>
                  <a:lnTo>
                    <a:pt x="55" y="21"/>
                  </a:lnTo>
                  <a:lnTo>
                    <a:pt x="5" y="11"/>
                  </a:lnTo>
                  <a:lnTo>
                    <a:pt x="3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19" y="1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1" name="Freeform 18"/>
            <p:cNvSpPr>
              <a:spLocks/>
            </p:cNvSpPr>
            <p:nvPr/>
          </p:nvSpPr>
          <p:spPr bwMode="auto">
            <a:xfrm>
              <a:off x="3043" y="3350"/>
              <a:ext cx="112" cy="17"/>
            </a:xfrm>
            <a:custGeom>
              <a:avLst/>
              <a:gdLst>
                <a:gd name="T0" fmla="*/ 106 w 112"/>
                <a:gd name="T1" fmla="*/ 8 h 17"/>
                <a:gd name="T2" fmla="*/ 108 w 112"/>
                <a:gd name="T3" fmla="*/ 8 h 17"/>
                <a:gd name="T4" fmla="*/ 110 w 112"/>
                <a:gd name="T5" fmla="*/ 10 h 17"/>
                <a:gd name="T6" fmla="*/ 112 w 112"/>
                <a:gd name="T7" fmla="*/ 11 h 17"/>
                <a:gd name="T8" fmla="*/ 112 w 112"/>
                <a:gd name="T9" fmla="*/ 13 h 17"/>
                <a:gd name="T10" fmla="*/ 110 w 112"/>
                <a:gd name="T11" fmla="*/ 15 h 17"/>
                <a:gd name="T12" fmla="*/ 108 w 112"/>
                <a:gd name="T13" fmla="*/ 17 h 17"/>
                <a:gd name="T14" fmla="*/ 106 w 112"/>
                <a:gd name="T15" fmla="*/ 17 h 17"/>
                <a:gd name="T16" fmla="*/ 6 w 112"/>
                <a:gd name="T17" fmla="*/ 11 h 17"/>
                <a:gd name="T18" fmla="*/ 4 w 112"/>
                <a:gd name="T19" fmla="*/ 10 h 17"/>
                <a:gd name="T20" fmla="*/ 2 w 112"/>
                <a:gd name="T21" fmla="*/ 10 h 17"/>
                <a:gd name="T22" fmla="*/ 0 w 112"/>
                <a:gd name="T23" fmla="*/ 8 h 17"/>
                <a:gd name="T24" fmla="*/ 0 w 112"/>
                <a:gd name="T25" fmla="*/ 4 h 17"/>
                <a:gd name="T26" fmla="*/ 0 w 112"/>
                <a:gd name="T27" fmla="*/ 2 h 17"/>
                <a:gd name="T28" fmla="*/ 2 w 112"/>
                <a:gd name="T29" fmla="*/ 0 h 17"/>
                <a:gd name="T30" fmla="*/ 6 w 112"/>
                <a:gd name="T31" fmla="*/ 0 h 17"/>
                <a:gd name="T32" fmla="*/ 10 w 112"/>
                <a:gd name="T33" fmla="*/ 0 h 17"/>
                <a:gd name="T34" fmla="*/ 106 w 112"/>
                <a:gd name="T35" fmla="*/ 8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7"/>
                <a:gd name="T56" fmla="*/ 112 w 112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7">
                  <a:moveTo>
                    <a:pt x="106" y="8"/>
                  </a:moveTo>
                  <a:lnTo>
                    <a:pt x="108" y="8"/>
                  </a:lnTo>
                  <a:lnTo>
                    <a:pt x="110" y="10"/>
                  </a:lnTo>
                  <a:lnTo>
                    <a:pt x="112" y="11"/>
                  </a:lnTo>
                  <a:lnTo>
                    <a:pt x="112" y="13"/>
                  </a:lnTo>
                  <a:lnTo>
                    <a:pt x="110" y="15"/>
                  </a:lnTo>
                  <a:lnTo>
                    <a:pt x="108" y="17"/>
                  </a:lnTo>
                  <a:lnTo>
                    <a:pt x="106" y="17"/>
                  </a:lnTo>
                  <a:lnTo>
                    <a:pt x="6" y="11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6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2" name="Freeform 19"/>
            <p:cNvSpPr>
              <a:spLocks/>
            </p:cNvSpPr>
            <p:nvPr/>
          </p:nvSpPr>
          <p:spPr bwMode="auto">
            <a:xfrm>
              <a:off x="2986" y="3384"/>
              <a:ext cx="174" cy="16"/>
            </a:xfrm>
            <a:custGeom>
              <a:avLst/>
              <a:gdLst>
                <a:gd name="T0" fmla="*/ 171 w 174"/>
                <a:gd name="T1" fmla="*/ 0 h 16"/>
                <a:gd name="T2" fmla="*/ 172 w 174"/>
                <a:gd name="T3" fmla="*/ 0 h 16"/>
                <a:gd name="T4" fmla="*/ 174 w 174"/>
                <a:gd name="T5" fmla="*/ 2 h 16"/>
                <a:gd name="T6" fmla="*/ 174 w 174"/>
                <a:gd name="T7" fmla="*/ 4 h 16"/>
                <a:gd name="T8" fmla="*/ 174 w 174"/>
                <a:gd name="T9" fmla="*/ 6 h 16"/>
                <a:gd name="T10" fmla="*/ 174 w 174"/>
                <a:gd name="T11" fmla="*/ 10 h 16"/>
                <a:gd name="T12" fmla="*/ 172 w 174"/>
                <a:gd name="T13" fmla="*/ 12 h 16"/>
                <a:gd name="T14" fmla="*/ 169 w 174"/>
                <a:gd name="T15" fmla="*/ 12 h 16"/>
                <a:gd name="T16" fmla="*/ 163 w 174"/>
                <a:gd name="T17" fmla="*/ 14 h 16"/>
                <a:gd name="T18" fmla="*/ 2 w 174"/>
                <a:gd name="T19" fmla="*/ 16 h 16"/>
                <a:gd name="T20" fmla="*/ 0 w 174"/>
                <a:gd name="T21" fmla="*/ 16 h 16"/>
                <a:gd name="T22" fmla="*/ 0 w 174"/>
                <a:gd name="T23" fmla="*/ 14 h 16"/>
                <a:gd name="T24" fmla="*/ 0 w 174"/>
                <a:gd name="T25" fmla="*/ 12 h 16"/>
                <a:gd name="T26" fmla="*/ 2 w 174"/>
                <a:gd name="T27" fmla="*/ 10 h 16"/>
                <a:gd name="T28" fmla="*/ 7 w 174"/>
                <a:gd name="T29" fmla="*/ 8 h 16"/>
                <a:gd name="T30" fmla="*/ 13 w 174"/>
                <a:gd name="T31" fmla="*/ 4 h 16"/>
                <a:gd name="T32" fmla="*/ 34 w 174"/>
                <a:gd name="T33" fmla="*/ 2 h 16"/>
                <a:gd name="T34" fmla="*/ 171 w 174"/>
                <a:gd name="T35" fmla="*/ 0 h 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4"/>
                <a:gd name="T55" fmla="*/ 0 h 16"/>
                <a:gd name="T56" fmla="*/ 174 w 174"/>
                <a:gd name="T57" fmla="*/ 16 h 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4" h="16">
                  <a:moveTo>
                    <a:pt x="171" y="0"/>
                  </a:moveTo>
                  <a:lnTo>
                    <a:pt x="172" y="0"/>
                  </a:lnTo>
                  <a:lnTo>
                    <a:pt x="174" y="2"/>
                  </a:lnTo>
                  <a:lnTo>
                    <a:pt x="174" y="4"/>
                  </a:lnTo>
                  <a:lnTo>
                    <a:pt x="174" y="6"/>
                  </a:lnTo>
                  <a:lnTo>
                    <a:pt x="174" y="10"/>
                  </a:lnTo>
                  <a:lnTo>
                    <a:pt x="172" y="12"/>
                  </a:lnTo>
                  <a:lnTo>
                    <a:pt x="169" y="12"/>
                  </a:lnTo>
                  <a:lnTo>
                    <a:pt x="163" y="14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7" y="8"/>
                  </a:lnTo>
                  <a:lnTo>
                    <a:pt x="13" y="4"/>
                  </a:lnTo>
                  <a:lnTo>
                    <a:pt x="34" y="2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3" name="Freeform 20"/>
            <p:cNvSpPr>
              <a:spLocks/>
            </p:cNvSpPr>
            <p:nvPr/>
          </p:nvSpPr>
          <p:spPr bwMode="auto">
            <a:xfrm>
              <a:off x="2884" y="3248"/>
              <a:ext cx="173" cy="113"/>
            </a:xfrm>
            <a:custGeom>
              <a:avLst/>
              <a:gdLst>
                <a:gd name="T0" fmla="*/ 98 w 173"/>
                <a:gd name="T1" fmla="*/ 21 h 113"/>
                <a:gd name="T2" fmla="*/ 109 w 173"/>
                <a:gd name="T3" fmla="*/ 8 h 113"/>
                <a:gd name="T4" fmla="*/ 123 w 173"/>
                <a:gd name="T5" fmla="*/ 2 h 113"/>
                <a:gd name="T6" fmla="*/ 138 w 173"/>
                <a:gd name="T7" fmla="*/ 0 h 113"/>
                <a:gd name="T8" fmla="*/ 152 w 173"/>
                <a:gd name="T9" fmla="*/ 2 h 113"/>
                <a:gd name="T10" fmla="*/ 163 w 173"/>
                <a:gd name="T11" fmla="*/ 10 h 113"/>
                <a:gd name="T12" fmla="*/ 171 w 173"/>
                <a:gd name="T13" fmla="*/ 19 h 113"/>
                <a:gd name="T14" fmla="*/ 173 w 173"/>
                <a:gd name="T15" fmla="*/ 35 h 113"/>
                <a:gd name="T16" fmla="*/ 171 w 173"/>
                <a:gd name="T17" fmla="*/ 44 h 113"/>
                <a:gd name="T18" fmla="*/ 167 w 173"/>
                <a:gd name="T19" fmla="*/ 48 h 113"/>
                <a:gd name="T20" fmla="*/ 163 w 173"/>
                <a:gd name="T21" fmla="*/ 46 h 113"/>
                <a:gd name="T22" fmla="*/ 161 w 173"/>
                <a:gd name="T23" fmla="*/ 42 h 113"/>
                <a:gd name="T24" fmla="*/ 163 w 173"/>
                <a:gd name="T25" fmla="*/ 33 h 113"/>
                <a:gd name="T26" fmla="*/ 159 w 173"/>
                <a:gd name="T27" fmla="*/ 23 h 113"/>
                <a:gd name="T28" fmla="*/ 152 w 173"/>
                <a:gd name="T29" fmla="*/ 16 h 113"/>
                <a:gd name="T30" fmla="*/ 142 w 173"/>
                <a:gd name="T31" fmla="*/ 12 h 113"/>
                <a:gd name="T32" fmla="*/ 132 w 173"/>
                <a:gd name="T33" fmla="*/ 14 h 113"/>
                <a:gd name="T34" fmla="*/ 121 w 173"/>
                <a:gd name="T35" fmla="*/ 18 h 113"/>
                <a:gd name="T36" fmla="*/ 113 w 173"/>
                <a:gd name="T37" fmla="*/ 25 h 113"/>
                <a:gd name="T38" fmla="*/ 107 w 173"/>
                <a:gd name="T39" fmla="*/ 39 h 113"/>
                <a:gd name="T40" fmla="*/ 105 w 173"/>
                <a:gd name="T41" fmla="*/ 48 h 113"/>
                <a:gd name="T42" fmla="*/ 102 w 173"/>
                <a:gd name="T43" fmla="*/ 50 h 113"/>
                <a:gd name="T44" fmla="*/ 94 w 173"/>
                <a:gd name="T45" fmla="*/ 46 h 113"/>
                <a:gd name="T46" fmla="*/ 84 w 173"/>
                <a:gd name="T47" fmla="*/ 37 h 113"/>
                <a:gd name="T48" fmla="*/ 71 w 173"/>
                <a:gd name="T49" fmla="*/ 33 h 113"/>
                <a:gd name="T50" fmla="*/ 59 w 173"/>
                <a:gd name="T51" fmla="*/ 33 h 113"/>
                <a:gd name="T52" fmla="*/ 50 w 173"/>
                <a:gd name="T53" fmla="*/ 39 h 113"/>
                <a:gd name="T54" fmla="*/ 42 w 173"/>
                <a:gd name="T55" fmla="*/ 46 h 113"/>
                <a:gd name="T56" fmla="*/ 36 w 173"/>
                <a:gd name="T57" fmla="*/ 58 h 113"/>
                <a:gd name="T58" fmla="*/ 36 w 173"/>
                <a:gd name="T59" fmla="*/ 69 h 113"/>
                <a:gd name="T60" fmla="*/ 42 w 173"/>
                <a:gd name="T61" fmla="*/ 83 h 113"/>
                <a:gd name="T62" fmla="*/ 44 w 173"/>
                <a:gd name="T63" fmla="*/ 87 h 113"/>
                <a:gd name="T64" fmla="*/ 38 w 173"/>
                <a:gd name="T65" fmla="*/ 89 h 113"/>
                <a:gd name="T66" fmla="*/ 25 w 173"/>
                <a:gd name="T67" fmla="*/ 85 h 113"/>
                <a:gd name="T68" fmla="*/ 19 w 173"/>
                <a:gd name="T69" fmla="*/ 85 h 113"/>
                <a:gd name="T70" fmla="*/ 15 w 173"/>
                <a:gd name="T71" fmla="*/ 89 h 113"/>
                <a:gd name="T72" fmla="*/ 15 w 173"/>
                <a:gd name="T73" fmla="*/ 92 h 113"/>
                <a:gd name="T74" fmla="*/ 19 w 173"/>
                <a:gd name="T75" fmla="*/ 100 h 113"/>
                <a:gd name="T76" fmla="*/ 29 w 173"/>
                <a:gd name="T77" fmla="*/ 106 h 113"/>
                <a:gd name="T78" fmla="*/ 32 w 173"/>
                <a:gd name="T79" fmla="*/ 108 h 113"/>
                <a:gd name="T80" fmla="*/ 32 w 173"/>
                <a:gd name="T81" fmla="*/ 112 h 113"/>
                <a:gd name="T82" fmla="*/ 27 w 173"/>
                <a:gd name="T83" fmla="*/ 113 h 113"/>
                <a:gd name="T84" fmla="*/ 13 w 173"/>
                <a:gd name="T85" fmla="*/ 112 h 113"/>
                <a:gd name="T86" fmla="*/ 6 w 173"/>
                <a:gd name="T87" fmla="*/ 104 h 113"/>
                <a:gd name="T88" fmla="*/ 0 w 173"/>
                <a:gd name="T89" fmla="*/ 92 h 113"/>
                <a:gd name="T90" fmla="*/ 2 w 173"/>
                <a:gd name="T91" fmla="*/ 83 h 113"/>
                <a:gd name="T92" fmla="*/ 8 w 173"/>
                <a:gd name="T93" fmla="*/ 79 h 113"/>
                <a:gd name="T94" fmla="*/ 19 w 173"/>
                <a:gd name="T95" fmla="*/ 75 h 113"/>
                <a:gd name="T96" fmla="*/ 15 w 173"/>
                <a:gd name="T97" fmla="*/ 64 h 113"/>
                <a:gd name="T98" fmla="*/ 17 w 173"/>
                <a:gd name="T99" fmla="*/ 50 h 113"/>
                <a:gd name="T100" fmla="*/ 27 w 173"/>
                <a:gd name="T101" fmla="*/ 33 h 113"/>
                <a:gd name="T102" fmla="*/ 36 w 173"/>
                <a:gd name="T103" fmla="*/ 23 h 113"/>
                <a:gd name="T104" fmla="*/ 50 w 173"/>
                <a:gd name="T105" fmla="*/ 18 h 113"/>
                <a:gd name="T106" fmla="*/ 67 w 173"/>
                <a:gd name="T107" fmla="*/ 18 h 113"/>
                <a:gd name="T108" fmla="*/ 84 w 173"/>
                <a:gd name="T109" fmla="*/ 23 h 1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3"/>
                <a:gd name="T166" fmla="*/ 0 h 113"/>
                <a:gd name="T167" fmla="*/ 173 w 173"/>
                <a:gd name="T168" fmla="*/ 113 h 1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3" h="113">
                  <a:moveTo>
                    <a:pt x="94" y="31"/>
                  </a:moveTo>
                  <a:lnTo>
                    <a:pt x="98" y="21"/>
                  </a:lnTo>
                  <a:lnTo>
                    <a:pt x="104" y="14"/>
                  </a:lnTo>
                  <a:lnTo>
                    <a:pt x="109" y="8"/>
                  </a:lnTo>
                  <a:lnTo>
                    <a:pt x="117" y="4"/>
                  </a:lnTo>
                  <a:lnTo>
                    <a:pt x="123" y="2"/>
                  </a:lnTo>
                  <a:lnTo>
                    <a:pt x="130" y="0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57" y="6"/>
                  </a:lnTo>
                  <a:lnTo>
                    <a:pt x="163" y="10"/>
                  </a:lnTo>
                  <a:lnTo>
                    <a:pt x="167" y="14"/>
                  </a:lnTo>
                  <a:lnTo>
                    <a:pt x="171" y="19"/>
                  </a:lnTo>
                  <a:lnTo>
                    <a:pt x="173" y="27"/>
                  </a:lnTo>
                  <a:lnTo>
                    <a:pt x="173" y="35"/>
                  </a:lnTo>
                  <a:lnTo>
                    <a:pt x="171" y="42"/>
                  </a:lnTo>
                  <a:lnTo>
                    <a:pt x="171" y="44"/>
                  </a:lnTo>
                  <a:lnTo>
                    <a:pt x="169" y="46"/>
                  </a:lnTo>
                  <a:lnTo>
                    <a:pt x="167" y="48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4"/>
                  </a:lnTo>
                  <a:lnTo>
                    <a:pt x="161" y="42"/>
                  </a:lnTo>
                  <a:lnTo>
                    <a:pt x="161" y="41"/>
                  </a:lnTo>
                  <a:lnTo>
                    <a:pt x="163" y="33"/>
                  </a:lnTo>
                  <a:lnTo>
                    <a:pt x="161" y="29"/>
                  </a:lnTo>
                  <a:lnTo>
                    <a:pt x="159" y="23"/>
                  </a:lnTo>
                  <a:lnTo>
                    <a:pt x="157" y="19"/>
                  </a:lnTo>
                  <a:lnTo>
                    <a:pt x="152" y="16"/>
                  </a:lnTo>
                  <a:lnTo>
                    <a:pt x="148" y="14"/>
                  </a:lnTo>
                  <a:lnTo>
                    <a:pt x="142" y="12"/>
                  </a:lnTo>
                  <a:lnTo>
                    <a:pt x="138" y="12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1" y="18"/>
                  </a:lnTo>
                  <a:lnTo>
                    <a:pt x="117" y="21"/>
                  </a:lnTo>
                  <a:lnTo>
                    <a:pt x="113" y="25"/>
                  </a:lnTo>
                  <a:lnTo>
                    <a:pt x="109" y="31"/>
                  </a:lnTo>
                  <a:lnTo>
                    <a:pt x="107" y="39"/>
                  </a:lnTo>
                  <a:lnTo>
                    <a:pt x="105" y="46"/>
                  </a:lnTo>
                  <a:lnTo>
                    <a:pt x="105" y="48"/>
                  </a:lnTo>
                  <a:lnTo>
                    <a:pt x="104" y="48"/>
                  </a:lnTo>
                  <a:lnTo>
                    <a:pt x="102" y="50"/>
                  </a:lnTo>
                  <a:lnTo>
                    <a:pt x="98" y="48"/>
                  </a:lnTo>
                  <a:lnTo>
                    <a:pt x="94" y="46"/>
                  </a:lnTo>
                  <a:lnTo>
                    <a:pt x="90" y="41"/>
                  </a:lnTo>
                  <a:lnTo>
                    <a:pt x="84" y="37"/>
                  </a:lnTo>
                  <a:lnTo>
                    <a:pt x="79" y="35"/>
                  </a:lnTo>
                  <a:lnTo>
                    <a:pt x="71" y="33"/>
                  </a:lnTo>
                  <a:lnTo>
                    <a:pt x="65" y="33"/>
                  </a:lnTo>
                  <a:lnTo>
                    <a:pt x="59" y="33"/>
                  </a:lnTo>
                  <a:lnTo>
                    <a:pt x="54" y="35"/>
                  </a:lnTo>
                  <a:lnTo>
                    <a:pt x="50" y="39"/>
                  </a:lnTo>
                  <a:lnTo>
                    <a:pt x="46" y="42"/>
                  </a:lnTo>
                  <a:lnTo>
                    <a:pt x="42" y="46"/>
                  </a:lnTo>
                  <a:lnTo>
                    <a:pt x="38" y="52"/>
                  </a:lnTo>
                  <a:lnTo>
                    <a:pt x="36" y="58"/>
                  </a:lnTo>
                  <a:lnTo>
                    <a:pt x="36" y="64"/>
                  </a:lnTo>
                  <a:lnTo>
                    <a:pt x="36" y="69"/>
                  </a:lnTo>
                  <a:lnTo>
                    <a:pt x="38" y="75"/>
                  </a:lnTo>
                  <a:lnTo>
                    <a:pt x="42" y="83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2" y="89"/>
                  </a:lnTo>
                  <a:lnTo>
                    <a:pt x="38" y="89"/>
                  </a:lnTo>
                  <a:lnTo>
                    <a:pt x="32" y="89"/>
                  </a:lnTo>
                  <a:lnTo>
                    <a:pt x="25" y="85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7" y="87"/>
                  </a:lnTo>
                  <a:lnTo>
                    <a:pt x="15" y="89"/>
                  </a:lnTo>
                  <a:lnTo>
                    <a:pt x="15" y="90"/>
                  </a:lnTo>
                  <a:lnTo>
                    <a:pt x="15" y="92"/>
                  </a:lnTo>
                  <a:lnTo>
                    <a:pt x="15" y="96"/>
                  </a:lnTo>
                  <a:lnTo>
                    <a:pt x="19" y="100"/>
                  </a:lnTo>
                  <a:lnTo>
                    <a:pt x="23" y="104"/>
                  </a:lnTo>
                  <a:lnTo>
                    <a:pt x="29" y="106"/>
                  </a:lnTo>
                  <a:lnTo>
                    <a:pt x="31" y="106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2"/>
                  </a:lnTo>
                  <a:lnTo>
                    <a:pt x="31" y="112"/>
                  </a:lnTo>
                  <a:lnTo>
                    <a:pt x="27" y="113"/>
                  </a:lnTo>
                  <a:lnTo>
                    <a:pt x="21" y="113"/>
                  </a:lnTo>
                  <a:lnTo>
                    <a:pt x="13" y="112"/>
                  </a:lnTo>
                  <a:lnTo>
                    <a:pt x="9" y="108"/>
                  </a:lnTo>
                  <a:lnTo>
                    <a:pt x="6" y="104"/>
                  </a:lnTo>
                  <a:lnTo>
                    <a:pt x="2" y="98"/>
                  </a:lnTo>
                  <a:lnTo>
                    <a:pt x="0" y="92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9" y="75"/>
                  </a:lnTo>
                  <a:lnTo>
                    <a:pt x="17" y="69"/>
                  </a:lnTo>
                  <a:lnTo>
                    <a:pt x="15" y="64"/>
                  </a:lnTo>
                  <a:lnTo>
                    <a:pt x="15" y="58"/>
                  </a:lnTo>
                  <a:lnTo>
                    <a:pt x="17" y="50"/>
                  </a:lnTo>
                  <a:lnTo>
                    <a:pt x="23" y="39"/>
                  </a:lnTo>
                  <a:lnTo>
                    <a:pt x="27" y="33"/>
                  </a:lnTo>
                  <a:lnTo>
                    <a:pt x="31" y="27"/>
                  </a:lnTo>
                  <a:lnTo>
                    <a:pt x="36" y="23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57" y="16"/>
                  </a:lnTo>
                  <a:lnTo>
                    <a:pt x="67" y="18"/>
                  </a:lnTo>
                  <a:lnTo>
                    <a:pt x="75" y="19"/>
                  </a:lnTo>
                  <a:lnTo>
                    <a:pt x="84" y="23"/>
                  </a:lnTo>
                  <a:lnTo>
                    <a:pt x="94" y="3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Freeform 21"/>
            <p:cNvSpPr>
              <a:spLocks/>
            </p:cNvSpPr>
            <p:nvPr/>
          </p:nvSpPr>
          <p:spPr bwMode="auto">
            <a:xfrm>
              <a:off x="2928" y="3325"/>
              <a:ext cx="86" cy="109"/>
            </a:xfrm>
            <a:custGeom>
              <a:avLst/>
              <a:gdLst>
                <a:gd name="T0" fmla="*/ 86 w 86"/>
                <a:gd name="T1" fmla="*/ 17 h 109"/>
                <a:gd name="T2" fmla="*/ 86 w 86"/>
                <a:gd name="T3" fmla="*/ 23 h 109"/>
                <a:gd name="T4" fmla="*/ 81 w 86"/>
                <a:gd name="T5" fmla="*/ 25 h 109"/>
                <a:gd name="T6" fmla="*/ 75 w 86"/>
                <a:gd name="T7" fmla="*/ 25 h 109"/>
                <a:gd name="T8" fmla="*/ 65 w 86"/>
                <a:gd name="T9" fmla="*/ 21 h 109"/>
                <a:gd name="T10" fmla="*/ 52 w 86"/>
                <a:gd name="T11" fmla="*/ 17 h 109"/>
                <a:gd name="T12" fmla="*/ 40 w 86"/>
                <a:gd name="T13" fmla="*/ 19 h 109"/>
                <a:gd name="T14" fmla="*/ 27 w 86"/>
                <a:gd name="T15" fmla="*/ 27 h 109"/>
                <a:gd name="T16" fmla="*/ 21 w 86"/>
                <a:gd name="T17" fmla="*/ 36 h 109"/>
                <a:gd name="T18" fmla="*/ 21 w 86"/>
                <a:gd name="T19" fmla="*/ 46 h 109"/>
                <a:gd name="T20" fmla="*/ 25 w 86"/>
                <a:gd name="T21" fmla="*/ 54 h 109"/>
                <a:gd name="T22" fmla="*/ 33 w 86"/>
                <a:gd name="T23" fmla="*/ 61 h 109"/>
                <a:gd name="T24" fmla="*/ 29 w 86"/>
                <a:gd name="T25" fmla="*/ 65 h 109"/>
                <a:gd name="T26" fmla="*/ 15 w 86"/>
                <a:gd name="T27" fmla="*/ 77 h 109"/>
                <a:gd name="T28" fmla="*/ 12 w 86"/>
                <a:gd name="T29" fmla="*/ 84 h 109"/>
                <a:gd name="T30" fmla="*/ 13 w 86"/>
                <a:gd name="T31" fmla="*/ 90 h 109"/>
                <a:gd name="T32" fmla="*/ 19 w 86"/>
                <a:gd name="T33" fmla="*/ 94 h 109"/>
                <a:gd name="T34" fmla="*/ 35 w 86"/>
                <a:gd name="T35" fmla="*/ 96 h 109"/>
                <a:gd name="T36" fmla="*/ 40 w 86"/>
                <a:gd name="T37" fmla="*/ 92 h 109"/>
                <a:gd name="T38" fmla="*/ 44 w 86"/>
                <a:gd name="T39" fmla="*/ 86 h 109"/>
                <a:gd name="T40" fmla="*/ 48 w 86"/>
                <a:gd name="T41" fmla="*/ 81 h 109"/>
                <a:gd name="T42" fmla="*/ 54 w 86"/>
                <a:gd name="T43" fmla="*/ 81 h 109"/>
                <a:gd name="T44" fmla="*/ 58 w 86"/>
                <a:gd name="T45" fmla="*/ 82 h 109"/>
                <a:gd name="T46" fmla="*/ 58 w 86"/>
                <a:gd name="T47" fmla="*/ 88 h 109"/>
                <a:gd name="T48" fmla="*/ 52 w 86"/>
                <a:gd name="T49" fmla="*/ 98 h 109"/>
                <a:gd name="T50" fmla="*/ 42 w 86"/>
                <a:gd name="T51" fmla="*/ 105 h 109"/>
                <a:gd name="T52" fmla="*/ 25 w 86"/>
                <a:gd name="T53" fmla="*/ 109 h 109"/>
                <a:gd name="T54" fmla="*/ 6 w 86"/>
                <a:gd name="T55" fmla="*/ 102 h 109"/>
                <a:gd name="T56" fmla="*/ 0 w 86"/>
                <a:gd name="T57" fmla="*/ 94 h 109"/>
                <a:gd name="T58" fmla="*/ 0 w 86"/>
                <a:gd name="T59" fmla="*/ 82 h 109"/>
                <a:gd name="T60" fmla="*/ 4 w 86"/>
                <a:gd name="T61" fmla="*/ 71 h 109"/>
                <a:gd name="T62" fmla="*/ 15 w 86"/>
                <a:gd name="T63" fmla="*/ 65 h 109"/>
                <a:gd name="T64" fmla="*/ 6 w 86"/>
                <a:gd name="T65" fmla="*/ 56 h 109"/>
                <a:gd name="T66" fmla="*/ 2 w 86"/>
                <a:gd name="T67" fmla="*/ 42 h 109"/>
                <a:gd name="T68" fmla="*/ 4 w 86"/>
                <a:gd name="T69" fmla="*/ 27 h 109"/>
                <a:gd name="T70" fmla="*/ 10 w 86"/>
                <a:gd name="T71" fmla="*/ 13 h 109"/>
                <a:gd name="T72" fmla="*/ 21 w 86"/>
                <a:gd name="T73" fmla="*/ 4 h 109"/>
                <a:gd name="T74" fmla="*/ 38 w 86"/>
                <a:gd name="T75" fmla="*/ 0 h 109"/>
                <a:gd name="T76" fmla="*/ 58 w 86"/>
                <a:gd name="T77" fmla="*/ 2 h 109"/>
                <a:gd name="T78" fmla="*/ 83 w 86"/>
                <a:gd name="T79" fmla="*/ 15 h 10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"/>
                <a:gd name="T121" fmla="*/ 0 h 109"/>
                <a:gd name="T122" fmla="*/ 86 w 86"/>
                <a:gd name="T123" fmla="*/ 109 h 10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" h="109">
                  <a:moveTo>
                    <a:pt x="83" y="15"/>
                  </a:moveTo>
                  <a:lnTo>
                    <a:pt x="86" y="17"/>
                  </a:lnTo>
                  <a:lnTo>
                    <a:pt x="86" y="21"/>
                  </a:lnTo>
                  <a:lnTo>
                    <a:pt x="86" y="23"/>
                  </a:lnTo>
                  <a:lnTo>
                    <a:pt x="84" y="25"/>
                  </a:lnTo>
                  <a:lnTo>
                    <a:pt x="81" y="25"/>
                  </a:lnTo>
                  <a:lnTo>
                    <a:pt x="79" y="27"/>
                  </a:lnTo>
                  <a:lnTo>
                    <a:pt x="75" y="25"/>
                  </a:lnTo>
                  <a:lnTo>
                    <a:pt x="71" y="25"/>
                  </a:lnTo>
                  <a:lnTo>
                    <a:pt x="65" y="21"/>
                  </a:lnTo>
                  <a:lnTo>
                    <a:pt x="58" y="19"/>
                  </a:lnTo>
                  <a:lnTo>
                    <a:pt x="52" y="17"/>
                  </a:lnTo>
                  <a:lnTo>
                    <a:pt x="46" y="17"/>
                  </a:lnTo>
                  <a:lnTo>
                    <a:pt x="40" y="19"/>
                  </a:lnTo>
                  <a:lnTo>
                    <a:pt x="36" y="21"/>
                  </a:lnTo>
                  <a:lnTo>
                    <a:pt x="27" y="27"/>
                  </a:lnTo>
                  <a:lnTo>
                    <a:pt x="23" y="33"/>
                  </a:lnTo>
                  <a:lnTo>
                    <a:pt x="21" y="36"/>
                  </a:lnTo>
                  <a:lnTo>
                    <a:pt x="21" y="42"/>
                  </a:lnTo>
                  <a:lnTo>
                    <a:pt x="21" y="46"/>
                  </a:lnTo>
                  <a:lnTo>
                    <a:pt x="21" y="50"/>
                  </a:lnTo>
                  <a:lnTo>
                    <a:pt x="25" y="54"/>
                  </a:lnTo>
                  <a:lnTo>
                    <a:pt x="27" y="58"/>
                  </a:lnTo>
                  <a:lnTo>
                    <a:pt x="33" y="61"/>
                  </a:lnTo>
                  <a:lnTo>
                    <a:pt x="33" y="63"/>
                  </a:lnTo>
                  <a:lnTo>
                    <a:pt x="29" y="65"/>
                  </a:lnTo>
                  <a:lnTo>
                    <a:pt x="25" y="69"/>
                  </a:lnTo>
                  <a:lnTo>
                    <a:pt x="15" y="77"/>
                  </a:lnTo>
                  <a:lnTo>
                    <a:pt x="13" y="81"/>
                  </a:lnTo>
                  <a:lnTo>
                    <a:pt x="12" y="84"/>
                  </a:lnTo>
                  <a:lnTo>
                    <a:pt x="13" y="88"/>
                  </a:lnTo>
                  <a:lnTo>
                    <a:pt x="13" y="90"/>
                  </a:lnTo>
                  <a:lnTo>
                    <a:pt x="15" y="92"/>
                  </a:lnTo>
                  <a:lnTo>
                    <a:pt x="19" y="94"/>
                  </a:lnTo>
                  <a:lnTo>
                    <a:pt x="27" y="96"/>
                  </a:lnTo>
                  <a:lnTo>
                    <a:pt x="35" y="96"/>
                  </a:lnTo>
                  <a:lnTo>
                    <a:pt x="36" y="94"/>
                  </a:lnTo>
                  <a:lnTo>
                    <a:pt x="40" y="92"/>
                  </a:lnTo>
                  <a:lnTo>
                    <a:pt x="42" y="90"/>
                  </a:lnTo>
                  <a:lnTo>
                    <a:pt x="44" y="86"/>
                  </a:lnTo>
                  <a:lnTo>
                    <a:pt x="46" y="82"/>
                  </a:lnTo>
                  <a:lnTo>
                    <a:pt x="48" y="81"/>
                  </a:lnTo>
                  <a:lnTo>
                    <a:pt x="50" y="81"/>
                  </a:lnTo>
                  <a:lnTo>
                    <a:pt x="54" y="81"/>
                  </a:lnTo>
                  <a:lnTo>
                    <a:pt x="56" y="81"/>
                  </a:lnTo>
                  <a:lnTo>
                    <a:pt x="58" y="82"/>
                  </a:lnTo>
                  <a:lnTo>
                    <a:pt x="58" y="84"/>
                  </a:lnTo>
                  <a:lnTo>
                    <a:pt x="58" y="88"/>
                  </a:lnTo>
                  <a:lnTo>
                    <a:pt x="56" y="92"/>
                  </a:lnTo>
                  <a:lnTo>
                    <a:pt x="52" y="98"/>
                  </a:lnTo>
                  <a:lnTo>
                    <a:pt x="48" y="102"/>
                  </a:lnTo>
                  <a:lnTo>
                    <a:pt x="42" y="105"/>
                  </a:lnTo>
                  <a:lnTo>
                    <a:pt x="35" y="109"/>
                  </a:lnTo>
                  <a:lnTo>
                    <a:pt x="25" y="109"/>
                  </a:lnTo>
                  <a:lnTo>
                    <a:pt x="17" y="107"/>
                  </a:lnTo>
                  <a:lnTo>
                    <a:pt x="6" y="102"/>
                  </a:lnTo>
                  <a:lnTo>
                    <a:pt x="4" y="98"/>
                  </a:lnTo>
                  <a:lnTo>
                    <a:pt x="0" y="94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2" y="77"/>
                  </a:lnTo>
                  <a:lnTo>
                    <a:pt x="4" y="71"/>
                  </a:lnTo>
                  <a:lnTo>
                    <a:pt x="10" y="67"/>
                  </a:lnTo>
                  <a:lnTo>
                    <a:pt x="15" y="65"/>
                  </a:lnTo>
                  <a:lnTo>
                    <a:pt x="10" y="59"/>
                  </a:lnTo>
                  <a:lnTo>
                    <a:pt x="6" y="56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10" y="13"/>
                  </a:lnTo>
                  <a:lnTo>
                    <a:pt x="15" y="8"/>
                  </a:lnTo>
                  <a:lnTo>
                    <a:pt x="21" y="4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8" y="0"/>
                  </a:lnTo>
                  <a:lnTo>
                    <a:pt x="58" y="2"/>
                  </a:lnTo>
                  <a:lnTo>
                    <a:pt x="71" y="8"/>
                  </a:lnTo>
                  <a:lnTo>
                    <a:pt x="83" y="1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Label Signal Words</a:t>
            </a:r>
          </a:p>
        </p:txBody>
      </p:sp>
      <p:sp>
        <p:nvSpPr>
          <p:cNvPr id="31749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1544638" y="2536825"/>
            <a:ext cx="7494587" cy="2606675"/>
          </a:xfrm>
        </p:spPr>
        <p:txBody>
          <a:bodyPr/>
          <a:lstStyle/>
          <a:p>
            <a:r>
              <a:rPr lang="en-US" dirty="0" smtClean="0"/>
              <a:t>Pesticides &amp; Consumer Products</a:t>
            </a:r>
          </a:p>
          <a:p>
            <a:pPr lvl="1"/>
            <a:r>
              <a:rPr lang="en-US" dirty="0" smtClean="0"/>
              <a:t>Danger (highest hazard)</a:t>
            </a:r>
          </a:p>
          <a:p>
            <a:pPr lvl="1"/>
            <a:r>
              <a:rPr lang="en-US" dirty="0" smtClean="0"/>
              <a:t>Warning (moderate hazard)</a:t>
            </a:r>
          </a:p>
          <a:p>
            <a:pPr lvl="1"/>
            <a:r>
              <a:rPr lang="en-US" dirty="0" smtClean="0"/>
              <a:t>Caution (lowest hazard)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esticidel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7" name="Oval 3"/>
          <p:cNvSpPr>
            <a:spLocks noChangeArrowheads="1"/>
          </p:cNvSpPr>
          <p:nvPr/>
        </p:nvSpPr>
        <p:spPr bwMode="auto">
          <a:xfrm>
            <a:off x="7802563" y="5280025"/>
            <a:ext cx="1390650" cy="617538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908" name="Oval 4"/>
          <p:cNvSpPr>
            <a:spLocks noChangeArrowheads="1"/>
          </p:cNvSpPr>
          <p:nvPr/>
        </p:nvSpPr>
        <p:spPr bwMode="auto">
          <a:xfrm>
            <a:off x="7726363" y="3908425"/>
            <a:ext cx="1390650" cy="617538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215900" y="190500"/>
            <a:ext cx="2743200" cy="0"/>
          </a:xfrm>
          <a:prstGeom prst="lin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animBg="1"/>
      <p:bldP spid="25190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368300" y="549275"/>
            <a:ext cx="8902700" cy="1028700"/>
          </a:xfrm>
        </p:spPr>
        <p:txBody>
          <a:bodyPr/>
          <a:lstStyle/>
          <a:p>
            <a:r>
              <a:rPr lang="en-US" dirty="0" smtClean="0"/>
              <a:t>Statement of Principle Hazards</a:t>
            </a:r>
          </a:p>
        </p:txBody>
      </p:sp>
      <p:sp>
        <p:nvSpPr>
          <p:cNvPr id="33795" name="Text Placehold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Wording to describe hazards</a:t>
            </a:r>
          </a:p>
          <a:p>
            <a:pPr lvl="1"/>
            <a:r>
              <a:rPr lang="en-US" smtClean="0"/>
              <a:t>Flammable</a:t>
            </a:r>
          </a:p>
          <a:p>
            <a:pPr lvl="1"/>
            <a:r>
              <a:rPr lang="en-US" smtClean="0"/>
              <a:t>Combustible</a:t>
            </a:r>
          </a:p>
          <a:p>
            <a:pPr lvl="1"/>
            <a:r>
              <a:rPr lang="en-US" smtClean="0"/>
              <a:t>Causes Burns</a:t>
            </a:r>
          </a:p>
          <a:p>
            <a:pPr lvl="1"/>
            <a:r>
              <a:rPr lang="en-US" smtClean="0"/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04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Oval 5"/>
          <p:cNvSpPr>
            <a:spLocks noChangeArrowheads="1"/>
          </p:cNvSpPr>
          <p:nvPr/>
        </p:nvSpPr>
        <p:spPr bwMode="auto">
          <a:xfrm>
            <a:off x="139700" y="4914900"/>
            <a:ext cx="4800600" cy="1104900"/>
          </a:xfrm>
          <a:prstGeom prst="ellipse">
            <a:avLst/>
          </a:prstGeom>
          <a:noFill/>
          <a:ln w="571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Precautionary</a:t>
            </a:r>
            <a:r>
              <a:rPr lang="en-US" baseline="0" dirty="0" smtClean="0"/>
              <a:t> Statements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56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18813" cy="7200901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 bwMode="auto">
          <a:xfrm rot="16200000" flipV="1">
            <a:off x="2806700" y="190500"/>
            <a:ext cx="762000" cy="1371600"/>
          </a:xfrm>
          <a:prstGeom prst="downArrow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8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9275"/>
            <a:ext cx="4181475" cy="1028700"/>
          </a:xfrm>
        </p:spPr>
        <p:txBody>
          <a:bodyPr/>
          <a:lstStyle/>
          <a:p>
            <a:r>
              <a:rPr lang="en-US" dirty="0" smtClean="0"/>
              <a:t>CHEMTREC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75" y="1554163"/>
            <a:ext cx="8801100" cy="2484437"/>
          </a:xfrm>
        </p:spPr>
        <p:txBody>
          <a:bodyPr/>
          <a:lstStyle/>
          <a:p>
            <a:r>
              <a:rPr lang="en-US" smtClean="0"/>
              <a:t>CHEMTREC</a:t>
            </a:r>
          </a:p>
          <a:p>
            <a:pPr lvl="1"/>
            <a:r>
              <a:rPr lang="en-US" smtClean="0">
                <a:solidFill>
                  <a:srgbClr val="FFFF00"/>
                </a:solidFill>
              </a:rPr>
              <a:t>Chem</a:t>
            </a:r>
            <a:r>
              <a:rPr lang="en-US" smtClean="0"/>
              <a:t>ical </a:t>
            </a:r>
            <a:r>
              <a:rPr lang="en-US" smtClean="0">
                <a:solidFill>
                  <a:srgbClr val="FFFF00"/>
                </a:solidFill>
              </a:rPr>
              <a:t>Tr</a:t>
            </a:r>
            <a:r>
              <a:rPr lang="en-US" smtClean="0"/>
              <a:t>ansportation </a:t>
            </a:r>
            <a:r>
              <a:rPr lang="en-US" smtClean="0">
                <a:solidFill>
                  <a:srgbClr val="FFFF00"/>
                </a:solidFill>
              </a:rPr>
              <a:t>E</a:t>
            </a:r>
            <a:r>
              <a:rPr lang="en-US" smtClean="0"/>
              <a:t>mergency </a:t>
            </a:r>
            <a:r>
              <a:rPr lang="en-US" smtClean="0">
                <a:solidFill>
                  <a:srgbClr val="FFFF00"/>
                </a:solidFill>
              </a:rPr>
              <a:t>C</a:t>
            </a:r>
            <a:r>
              <a:rPr lang="en-US" smtClean="0"/>
              <a:t>enter </a:t>
            </a:r>
          </a:p>
          <a:p>
            <a:r>
              <a:rPr lang="en-US" smtClean="0"/>
              <a:t>24 Hour technical information center</a:t>
            </a:r>
          </a:p>
          <a:p>
            <a:r>
              <a:rPr lang="en-US" smtClean="0"/>
              <a:t>Call (800) 424-9300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7442200" y="2781300"/>
            <a:ext cx="0" cy="698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499100" y="3556000"/>
            <a:ext cx="12700" cy="0"/>
          </a:xfrm>
          <a:prstGeom prst="rect">
            <a:avLst/>
          </a:prstGeom>
          <a:solidFill>
            <a:srgbClr val="8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846" name="Group 6"/>
          <p:cNvGrpSpPr>
            <a:grpSpLocks/>
          </p:cNvGrpSpPr>
          <p:nvPr/>
        </p:nvGrpSpPr>
        <p:grpSpPr bwMode="auto">
          <a:xfrm>
            <a:off x="6019800" y="3403600"/>
            <a:ext cx="3048000" cy="2616200"/>
            <a:chOff x="1698" y="2758"/>
            <a:chExt cx="1092" cy="937"/>
          </a:xfrm>
        </p:grpSpPr>
        <p:sp>
          <p:nvSpPr>
            <p:cNvPr id="35858" name="Freeform 7"/>
            <p:cNvSpPr>
              <a:spLocks/>
            </p:cNvSpPr>
            <p:nvPr/>
          </p:nvSpPr>
          <p:spPr bwMode="auto">
            <a:xfrm>
              <a:off x="2156" y="2758"/>
              <a:ext cx="268" cy="114"/>
            </a:xfrm>
            <a:custGeom>
              <a:avLst/>
              <a:gdLst>
                <a:gd name="T0" fmla="*/ 1 w 537"/>
                <a:gd name="T1" fmla="*/ 1 h 227"/>
                <a:gd name="T2" fmla="*/ 0 w 537"/>
                <a:gd name="T3" fmla="*/ 1 h 227"/>
                <a:gd name="T4" fmla="*/ 0 w 537"/>
                <a:gd name="T5" fmla="*/ 1 h 227"/>
                <a:gd name="T6" fmla="*/ 0 w 537"/>
                <a:gd name="T7" fmla="*/ 1 h 227"/>
                <a:gd name="T8" fmla="*/ 0 w 537"/>
                <a:gd name="T9" fmla="*/ 1 h 227"/>
                <a:gd name="T10" fmla="*/ 0 w 537"/>
                <a:gd name="T11" fmla="*/ 1 h 227"/>
                <a:gd name="T12" fmla="*/ 0 w 537"/>
                <a:gd name="T13" fmla="*/ 1 h 227"/>
                <a:gd name="T14" fmla="*/ 0 w 537"/>
                <a:gd name="T15" fmla="*/ 1 h 227"/>
                <a:gd name="T16" fmla="*/ 0 w 537"/>
                <a:gd name="T17" fmla="*/ 1 h 227"/>
                <a:gd name="T18" fmla="*/ 0 w 537"/>
                <a:gd name="T19" fmla="*/ 1 h 227"/>
                <a:gd name="T20" fmla="*/ 0 w 537"/>
                <a:gd name="T21" fmla="*/ 1 h 227"/>
                <a:gd name="T22" fmla="*/ 0 w 537"/>
                <a:gd name="T23" fmla="*/ 1 h 227"/>
                <a:gd name="T24" fmla="*/ 0 w 537"/>
                <a:gd name="T25" fmla="*/ 1 h 227"/>
                <a:gd name="T26" fmla="*/ 0 w 537"/>
                <a:gd name="T27" fmla="*/ 1 h 227"/>
                <a:gd name="T28" fmla="*/ 0 w 537"/>
                <a:gd name="T29" fmla="*/ 1 h 227"/>
                <a:gd name="T30" fmla="*/ 0 w 537"/>
                <a:gd name="T31" fmla="*/ 1 h 227"/>
                <a:gd name="T32" fmla="*/ 0 w 537"/>
                <a:gd name="T33" fmla="*/ 1 h 227"/>
                <a:gd name="T34" fmla="*/ 0 w 537"/>
                <a:gd name="T35" fmla="*/ 1 h 227"/>
                <a:gd name="T36" fmla="*/ 0 w 537"/>
                <a:gd name="T37" fmla="*/ 1 h 227"/>
                <a:gd name="T38" fmla="*/ 0 w 537"/>
                <a:gd name="T39" fmla="*/ 1 h 227"/>
                <a:gd name="T40" fmla="*/ 0 w 537"/>
                <a:gd name="T41" fmla="*/ 1 h 227"/>
                <a:gd name="T42" fmla="*/ 0 w 537"/>
                <a:gd name="T43" fmla="*/ 1 h 227"/>
                <a:gd name="T44" fmla="*/ 0 w 537"/>
                <a:gd name="T45" fmla="*/ 1 h 227"/>
                <a:gd name="T46" fmla="*/ 0 w 537"/>
                <a:gd name="T47" fmla="*/ 1 h 227"/>
                <a:gd name="T48" fmla="*/ 0 w 537"/>
                <a:gd name="T49" fmla="*/ 1 h 227"/>
                <a:gd name="T50" fmla="*/ 0 w 537"/>
                <a:gd name="T51" fmla="*/ 1 h 227"/>
                <a:gd name="T52" fmla="*/ 0 w 537"/>
                <a:gd name="T53" fmla="*/ 1 h 227"/>
                <a:gd name="T54" fmla="*/ 0 w 537"/>
                <a:gd name="T55" fmla="*/ 1 h 227"/>
                <a:gd name="T56" fmla="*/ 0 w 537"/>
                <a:gd name="T57" fmla="*/ 1 h 227"/>
                <a:gd name="T58" fmla="*/ 0 w 537"/>
                <a:gd name="T59" fmla="*/ 1 h 227"/>
                <a:gd name="T60" fmla="*/ 0 w 537"/>
                <a:gd name="T61" fmla="*/ 1 h 227"/>
                <a:gd name="T62" fmla="*/ 0 w 537"/>
                <a:gd name="T63" fmla="*/ 1 h 227"/>
                <a:gd name="T64" fmla="*/ 0 w 537"/>
                <a:gd name="T65" fmla="*/ 1 h 227"/>
                <a:gd name="T66" fmla="*/ 0 w 537"/>
                <a:gd name="T67" fmla="*/ 1 h 227"/>
                <a:gd name="T68" fmla="*/ 0 w 537"/>
                <a:gd name="T69" fmla="*/ 1 h 227"/>
                <a:gd name="T70" fmla="*/ 0 w 537"/>
                <a:gd name="T71" fmla="*/ 1 h 227"/>
                <a:gd name="T72" fmla="*/ 0 w 537"/>
                <a:gd name="T73" fmla="*/ 1 h 227"/>
                <a:gd name="T74" fmla="*/ 0 w 537"/>
                <a:gd name="T75" fmla="*/ 1 h 227"/>
                <a:gd name="T76" fmla="*/ 0 w 537"/>
                <a:gd name="T77" fmla="*/ 1 h 227"/>
                <a:gd name="T78" fmla="*/ 0 w 537"/>
                <a:gd name="T79" fmla="*/ 1 h 227"/>
                <a:gd name="T80" fmla="*/ 0 w 537"/>
                <a:gd name="T81" fmla="*/ 1 h 227"/>
                <a:gd name="T82" fmla="*/ 0 w 537"/>
                <a:gd name="T83" fmla="*/ 1 h 227"/>
                <a:gd name="T84" fmla="*/ 0 w 537"/>
                <a:gd name="T85" fmla="*/ 1 h 227"/>
                <a:gd name="T86" fmla="*/ 0 w 537"/>
                <a:gd name="T87" fmla="*/ 1 h 227"/>
                <a:gd name="T88" fmla="*/ 0 w 537"/>
                <a:gd name="T89" fmla="*/ 1 h 227"/>
                <a:gd name="T90" fmla="*/ 0 w 537"/>
                <a:gd name="T91" fmla="*/ 1 h 227"/>
                <a:gd name="T92" fmla="*/ 0 w 537"/>
                <a:gd name="T93" fmla="*/ 1 h 227"/>
                <a:gd name="T94" fmla="*/ 0 w 537"/>
                <a:gd name="T95" fmla="*/ 1 h 227"/>
                <a:gd name="T96" fmla="*/ 0 w 537"/>
                <a:gd name="T97" fmla="*/ 1 h 227"/>
                <a:gd name="T98" fmla="*/ 0 w 537"/>
                <a:gd name="T99" fmla="*/ 1 h 227"/>
                <a:gd name="T100" fmla="*/ 0 w 537"/>
                <a:gd name="T101" fmla="*/ 1 h 227"/>
                <a:gd name="T102" fmla="*/ 0 w 537"/>
                <a:gd name="T103" fmla="*/ 1 h 227"/>
                <a:gd name="T104" fmla="*/ 0 w 537"/>
                <a:gd name="T105" fmla="*/ 1 h 227"/>
                <a:gd name="T106" fmla="*/ 0 w 537"/>
                <a:gd name="T107" fmla="*/ 0 h 227"/>
                <a:gd name="T108" fmla="*/ 0 w 537"/>
                <a:gd name="T109" fmla="*/ 0 h 227"/>
                <a:gd name="T110" fmla="*/ 1 w 537"/>
                <a:gd name="T111" fmla="*/ 1 h 227"/>
                <a:gd name="T112" fmla="*/ 1 w 537"/>
                <a:gd name="T113" fmla="*/ 1 h 227"/>
                <a:gd name="T114" fmla="*/ 1 w 537"/>
                <a:gd name="T115" fmla="*/ 1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37"/>
                <a:gd name="T175" fmla="*/ 0 h 227"/>
                <a:gd name="T176" fmla="*/ 537 w 537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37" h="227">
                  <a:moveTo>
                    <a:pt x="534" y="15"/>
                  </a:moveTo>
                  <a:lnTo>
                    <a:pt x="537" y="24"/>
                  </a:lnTo>
                  <a:lnTo>
                    <a:pt x="515" y="30"/>
                  </a:lnTo>
                  <a:lnTo>
                    <a:pt x="493" y="37"/>
                  </a:lnTo>
                  <a:lnTo>
                    <a:pt x="471" y="43"/>
                  </a:lnTo>
                  <a:lnTo>
                    <a:pt x="449" y="50"/>
                  </a:lnTo>
                  <a:lnTo>
                    <a:pt x="427" y="58"/>
                  </a:lnTo>
                  <a:lnTo>
                    <a:pt x="406" y="67"/>
                  </a:lnTo>
                  <a:lnTo>
                    <a:pt x="386" y="77"/>
                  </a:lnTo>
                  <a:lnTo>
                    <a:pt x="366" y="90"/>
                  </a:lnTo>
                  <a:lnTo>
                    <a:pt x="347" y="98"/>
                  </a:lnTo>
                  <a:lnTo>
                    <a:pt x="327" y="102"/>
                  </a:lnTo>
                  <a:lnTo>
                    <a:pt x="307" y="102"/>
                  </a:lnTo>
                  <a:lnTo>
                    <a:pt x="288" y="100"/>
                  </a:lnTo>
                  <a:lnTo>
                    <a:pt x="267" y="98"/>
                  </a:lnTo>
                  <a:lnTo>
                    <a:pt x="247" y="95"/>
                  </a:lnTo>
                  <a:lnTo>
                    <a:pt x="227" y="93"/>
                  </a:lnTo>
                  <a:lnTo>
                    <a:pt x="205" y="93"/>
                  </a:lnTo>
                  <a:lnTo>
                    <a:pt x="189" y="96"/>
                  </a:lnTo>
                  <a:lnTo>
                    <a:pt x="173" y="98"/>
                  </a:lnTo>
                  <a:lnTo>
                    <a:pt x="158" y="102"/>
                  </a:lnTo>
                  <a:lnTo>
                    <a:pt x="143" y="106"/>
                  </a:lnTo>
                  <a:lnTo>
                    <a:pt x="129" y="112"/>
                  </a:lnTo>
                  <a:lnTo>
                    <a:pt x="114" y="119"/>
                  </a:lnTo>
                  <a:lnTo>
                    <a:pt x="99" y="126"/>
                  </a:lnTo>
                  <a:lnTo>
                    <a:pt x="84" y="135"/>
                  </a:lnTo>
                  <a:lnTo>
                    <a:pt x="71" y="133"/>
                  </a:lnTo>
                  <a:lnTo>
                    <a:pt x="76" y="110"/>
                  </a:lnTo>
                  <a:lnTo>
                    <a:pt x="69" y="108"/>
                  </a:lnTo>
                  <a:lnTo>
                    <a:pt x="63" y="112"/>
                  </a:lnTo>
                  <a:lnTo>
                    <a:pt x="58" y="117"/>
                  </a:lnTo>
                  <a:lnTo>
                    <a:pt x="54" y="122"/>
                  </a:lnTo>
                  <a:lnTo>
                    <a:pt x="52" y="131"/>
                  </a:lnTo>
                  <a:lnTo>
                    <a:pt x="54" y="140"/>
                  </a:lnTo>
                  <a:lnTo>
                    <a:pt x="58" y="148"/>
                  </a:lnTo>
                  <a:lnTo>
                    <a:pt x="65" y="153"/>
                  </a:lnTo>
                  <a:lnTo>
                    <a:pt x="77" y="152"/>
                  </a:lnTo>
                  <a:lnTo>
                    <a:pt x="88" y="150"/>
                  </a:lnTo>
                  <a:lnTo>
                    <a:pt x="100" y="146"/>
                  </a:lnTo>
                  <a:lnTo>
                    <a:pt x="111" y="142"/>
                  </a:lnTo>
                  <a:lnTo>
                    <a:pt x="123" y="137"/>
                  </a:lnTo>
                  <a:lnTo>
                    <a:pt x="133" y="131"/>
                  </a:lnTo>
                  <a:lnTo>
                    <a:pt x="145" y="127"/>
                  </a:lnTo>
                  <a:lnTo>
                    <a:pt x="155" y="122"/>
                  </a:lnTo>
                  <a:lnTo>
                    <a:pt x="163" y="121"/>
                  </a:lnTo>
                  <a:lnTo>
                    <a:pt x="171" y="119"/>
                  </a:lnTo>
                  <a:lnTo>
                    <a:pt x="179" y="117"/>
                  </a:lnTo>
                  <a:lnTo>
                    <a:pt x="188" y="114"/>
                  </a:lnTo>
                  <a:lnTo>
                    <a:pt x="196" y="112"/>
                  </a:lnTo>
                  <a:lnTo>
                    <a:pt x="205" y="111"/>
                  </a:lnTo>
                  <a:lnTo>
                    <a:pt x="214" y="111"/>
                  </a:lnTo>
                  <a:lnTo>
                    <a:pt x="223" y="112"/>
                  </a:lnTo>
                  <a:lnTo>
                    <a:pt x="205" y="117"/>
                  </a:lnTo>
                  <a:lnTo>
                    <a:pt x="186" y="122"/>
                  </a:lnTo>
                  <a:lnTo>
                    <a:pt x="170" y="130"/>
                  </a:lnTo>
                  <a:lnTo>
                    <a:pt x="154" y="140"/>
                  </a:lnTo>
                  <a:lnTo>
                    <a:pt x="138" y="149"/>
                  </a:lnTo>
                  <a:lnTo>
                    <a:pt x="123" y="159"/>
                  </a:lnTo>
                  <a:lnTo>
                    <a:pt x="107" y="170"/>
                  </a:lnTo>
                  <a:lnTo>
                    <a:pt x="91" y="179"/>
                  </a:lnTo>
                  <a:lnTo>
                    <a:pt x="84" y="184"/>
                  </a:lnTo>
                  <a:lnTo>
                    <a:pt x="77" y="190"/>
                  </a:lnTo>
                  <a:lnTo>
                    <a:pt x="70" y="197"/>
                  </a:lnTo>
                  <a:lnTo>
                    <a:pt x="63" y="204"/>
                  </a:lnTo>
                  <a:lnTo>
                    <a:pt x="56" y="210"/>
                  </a:lnTo>
                  <a:lnTo>
                    <a:pt x="49" y="217"/>
                  </a:lnTo>
                  <a:lnTo>
                    <a:pt x="43" y="223"/>
                  </a:lnTo>
                  <a:lnTo>
                    <a:pt x="37" y="227"/>
                  </a:lnTo>
                  <a:lnTo>
                    <a:pt x="26" y="223"/>
                  </a:lnTo>
                  <a:lnTo>
                    <a:pt x="19" y="216"/>
                  </a:lnTo>
                  <a:lnTo>
                    <a:pt x="14" y="206"/>
                  </a:lnTo>
                  <a:lnTo>
                    <a:pt x="8" y="198"/>
                  </a:lnTo>
                  <a:lnTo>
                    <a:pt x="1" y="178"/>
                  </a:lnTo>
                  <a:lnTo>
                    <a:pt x="0" y="156"/>
                  </a:lnTo>
                  <a:lnTo>
                    <a:pt x="3" y="136"/>
                  </a:lnTo>
                  <a:lnTo>
                    <a:pt x="16" y="120"/>
                  </a:lnTo>
                  <a:lnTo>
                    <a:pt x="23" y="113"/>
                  </a:lnTo>
                  <a:lnTo>
                    <a:pt x="30" y="107"/>
                  </a:lnTo>
                  <a:lnTo>
                    <a:pt x="38" y="102"/>
                  </a:lnTo>
                  <a:lnTo>
                    <a:pt x="46" y="97"/>
                  </a:lnTo>
                  <a:lnTo>
                    <a:pt x="54" y="93"/>
                  </a:lnTo>
                  <a:lnTo>
                    <a:pt x="63" y="90"/>
                  </a:lnTo>
                  <a:lnTo>
                    <a:pt x="73" y="88"/>
                  </a:lnTo>
                  <a:lnTo>
                    <a:pt x="84" y="84"/>
                  </a:lnTo>
                  <a:lnTo>
                    <a:pt x="100" y="83"/>
                  </a:lnTo>
                  <a:lnTo>
                    <a:pt x="117" y="82"/>
                  </a:lnTo>
                  <a:lnTo>
                    <a:pt x="133" y="80"/>
                  </a:lnTo>
                  <a:lnTo>
                    <a:pt x="151" y="77"/>
                  </a:lnTo>
                  <a:lnTo>
                    <a:pt x="168" y="76"/>
                  </a:lnTo>
                  <a:lnTo>
                    <a:pt x="185" y="74"/>
                  </a:lnTo>
                  <a:lnTo>
                    <a:pt x="201" y="74"/>
                  </a:lnTo>
                  <a:lnTo>
                    <a:pt x="217" y="74"/>
                  </a:lnTo>
                  <a:lnTo>
                    <a:pt x="236" y="73"/>
                  </a:lnTo>
                  <a:lnTo>
                    <a:pt x="256" y="70"/>
                  </a:lnTo>
                  <a:lnTo>
                    <a:pt x="273" y="68"/>
                  </a:lnTo>
                  <a:lnTo>
                    <a:pt x="291" y="65"/>
                  </a:lnTo>
                  <a:lnTo>
                    <a:pt x="309" y="60"/>
                  </a:lnTo>
                  <a:lnTo>
                    <a:pt x="326" y="55"/>
                  </a:lnTo>
                  <a:lnTo>
                    <a:pt x="343" y="51"/>
                  </a:lnTo>
                  <a:lnTo>
                    <a:pt x="359" y="45"/>
                  </a:lnTo>
                  <a:lnTo>
                    <a:pt x="376" y="40"/>
                  </a:lnTo>
                  <a:lnTo>
                    <a:pt x="393" y="35"/>
                  </a:lnTo>
                  <a:lnTo>
                    <a:pt x="410" y="28"/>
                  </a:lnTo>
                  <a:lnTo>
                    <a:pt x="426" y="22"/>
                  </a:lnTo>
                  <a:lnTo>
                    <a:pt x="443" y="16"/>
                  </a:lnTo>
                  <a:lnTo>
                    <a:pt x="459" y="11"/>
                  </a:lnTo>
                  <a:lnTo>
                    <a:pt x="477" y="5"/>
                  </a:lnTo>
                  <a:lnTo>
                    <a:pt x="494" y="0"/>
                  </a:lnTo>
                  <a:lnTo>
                    <a:pt x="500" y="0"/>
                  </a:lnTo>
                  <a:lnTo>
                    <a:pt x="507" y="0"/>
                  </a:lnTo>
                  <a:lnTo>
                    <a:pt x="512" y="1"/>
                  </a:lnTo>
                  <a:lnTo>
                    <a:pt x="518" y="1"/>
                  </a:lnTo>
                  <a:lnTo>
                    <a:pt x="523" y="4"/>
                  </a:lnTo>
                  <a:lnTo>
                    <a:pt x="527" y="6"/>
                  </a:lnTo>
                  <a:lnTo>
                    <a:pt x="532" y="9"/>
                  </a:lnTo>
                  <a:lnTo>
                    <a:pt x="534" y="15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8"/>
            <p:cNvSpPr>
              <a:spLocks/>
            </p:cNvSpPr>
            <p:nvPr/>
          </p:nvSpPr>
          <p:spPr bwMode="auto">
            <a:xfrm>
              <a:off x="2340" y="2783"/>
              <a:ext cx="164" cy="176"/>
            </a:xfrm>
            <a:custGeom>
              <a:avLst/>
              <a:gdLst>
                <a:gd name="T0" fmla="*/ 0 w 329"/>
                <a:gd name="T1" fmla="*/ 1 h 350"/>
                <a:gd name="T2" fmla="*/ 0 w 329"/>
                <a:gd name="T3" fmla="*/ 1 h 350"/>
                <a:gd name="T4" fmla="*/ 0 w 329"/>
                <a:gd name="T5" fmla="*/ 1 h 350"/>
                <a:gd name="T6" fmla="*/ 0 w 329"/>
                <a:gd name="T7" fmla="*/ 1 h 350"/>
                <a:gd name="T8" fmla="*/ 0 w 329"/>
                <a:gd name="T9" fmla="*/ 1 h 350"/>
                <a:gd name="T10" fmla="*/ 0 w 329"/>
                <a:gd name="T11" fmla="*/ 1 h 350"/>
                <a:gd name="T12" fmla="*/ 0 w 329"/>
                <a:gd name="T13" fmla="*/ 1 h 350"/>
                <a:gd name="T14" fmla="*/ 0 w 329"/>
                <a:gd name="T15" fmla="*/ 1 h 350"/>
                <a:gd name="T16" fmla="*/ 0 w 329"/>
                <a:gd name="T17" fmla="*/ 1 h 350"/>
                <a:gd name="T18" fmla="*/ 0 w 329"/>
                <a:gd name="T19" fmla="*/ 1 h 350"/>
                <a:gd name="T20" fmla="*/ 0 w 329"/>
                <a:gd name="T21" fmla="*/ 1 h 350"/>
                <a:gd name="T22" fmla="*/ 0 w 329"/>
                <a:gd name="T23" fmla="*/ 1 h 350"/>
                <a:gd name="T24" fmla="*/ 0 w 329"/>
                <a:gd name="T25" fmla="*/ 1 h 350"/>
                <a:gd name="T26" fmla="*/ 0 w 329"/>
                <a:gd name="T27" fmla="*/ 1 h 350"/>
                <a:gd name="T28" fmla="*/ 0 w 329"/>
                <a:gd name="T29" fmla="*/ 1 h 350"/>
                <a:gd name="T30" fmla="*/ 0 w 329"/>
                <a:gd name="T31" fmla="*/ 1 h 350"/>
                <a:gd name="T32" fmla="*/ 0 w 329"/>
                <a:gd name="T33" fmla="*/ 1 h 350"/>
                <a:gd name="T34" fmla="*/ 0 w 329"/>
                <a:gd name="T35" fmla="*/ 1 h 350"/>
                <a:gd name="T36" fmla="*/ 0 w 329"/>
                <a:gd name="T37" fmla="*/ 1 h 350"/>
                <a:gd name="T38" fmla="*/ 0 w 329"/>
                <a:gd name="T39" fmla="*/ 1 h 350"/>
                <a:gd name="T40" fmla="*/ 0 w 329"/>
                <a:gd name="T41" fmla="*/ 1 h 350"/>
                <a:gd name="T42" fmla="*/ 0 w 329"/>
                <a:gd name="T43" fmla="*/ 1 h 350"/>
                <a:gd name="T44" fmla="*/ 0 w 329"/>
                <a:gd name="T45" fmla="*/ 1 h 350"/>
                <a:gd name="T46" fmla="*/ 0 w 329"/>
                <a:gd name="T47" fmla="*/ 1 h 350"/>
                <a:gd name="T48" fmla="*/ 0 w 329"/>
                <a:gd name="T49" fmla="*/ 1 h 350"/>
                <a:gd name="T50" fmla="*/ 0 w 329"/>
                <a:gd name="T51" fmla="*/ 1 h 350"/>
                <a:gd name="T52" fmla="*/ 0 w 329"/>
                <a:gd name="T53" fmla="*/ 1 h 350"/>
                <a:gd name="T54" fmla="*/ 0 w 329"/>
                <a:gd name="T55" fmla="*/ 1 h 350"/>
                <a:gd name="T56" fmla="*/ 0 w 329"/>
                <a:gd name="T57" fmla="*/ 1 h 350"/>
                <a:gd name="T58" fmla="*/ 0 w 329"/>
                <a:gd name="T59" fmla="*/ 1 h 350"/>
                <a:gd name="T60" fmla="*/ 0 w 329"/>
                <a:gd name="T61" fmla="*/ 1 h 350"/>
                <a:gd name="T62" fmla="*/ 0 w 329"/>
                <a:gd name="T63" fmla="*/ 1 h 350"/>
                <a:gd name="T64" fmla="*/ 0 w 329"/>
                <a:gd name="T65" fmla="*/ 1 h 350"/>
                <a:gd name="T66" fmla="*/ 0 w 329"/>
                <a:gd name="T67" fmla="*/ 1 h 350"/>
                <a:gd name="T68" fmla="*/ 0 w 329"/>
                <a:gd name="T69" fmla="*/ 1 h 350"/>
                <a:gd name="T70" fmla="*/ 0 w 329"/>
                <a:gd name="T71" fmla="*/ 1 h 350"/>
                <a:gd name="T72" fmla="*/ 0 w 329"/>
                <a:gd name="T73" fmla="*/ 1 h 350"/>
                <a:gd name="T74" fmla="*/ 0 w 329"/>
                <a:gd name="T75" fmla="*/ 1 h 350"/>
                <a:gd name="T76" fmla="*/ 0 w 329"/>
                <a:gd name="T77" fmla="*/ 1 h 350"/>
                <a:gd name="T78" fmla="*/ 0 w 329"/>
                <a:gd name="T79" fmla="*/ 1 h 350"/>
                <a:gd name="T80" fmla="*/ 0 w 329"/>
                <a:gd name="T81" fmla="*/ 1 h 350"/>
                <a:gd name="T82" fmla="*/ 0 w 329"/>
                <a:gd name="T83" fmla="*/ 1 h 350"/>
                <a:gd name="T84" fmla="*/ 0 w 329"/>
                <a:gd name="T85" fmla="*/ 1 h 350"/>
                <a:gd name="T86" fmla="*/ 0 w 329"/>
                <a:gd name="T87" fmla="*/ 1 h 350"/>
                <a:gd name="T88" fmla="*/ 0 w 329"/>
                <a:gd name="T89" fmla="*/ 1 h 350"/>
                <a:gd name="T90" fmla="*/ 0 w 329"/>
                <a:gd name="T91" fmla="*/ 0 h 350"/>
                <a:gd name="T92" fmla="*/ 0 w 329"/>
                <a:gd name="T93" fmla="*/ 0 h 350"/>
                <a:gd name="T94" fmla="*/ 0 w 329"/>
                <a:gd name="T95" fmla="*/ 1 h 350"/>
                <a:gd name="T96" fmla="*/ 0 w 329"/>
                <a:gd name="T97" fmla="*/ 1 h 350"/>
                <a:gd name="T98" fmla="*/ 0 w 329"/>
                <a:gd name="T99" fmla="*/ 1 h 350"/>
                <a:gd name="T100" fmla="*/ 0 w 329"/>
                <a:gd name="T101" fmla="*/ 1 h 350"/>
                <a:gd name="T102" fmla="*/ 0 w 329"/>
                <a:gd name="T103" fmla="*/ 1 h 350"/>
                <a:gd name="T104" fmla="*/ 0 w 329"/>
                <a:gd name="T105" fmla="*/ 1 h 350"/>
                <a:gd name="T106" fmla="*/ 0 w 329"/>
                <a:gd name="T107" fmla="*/ 1 h 3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9"/>
                <a:gd name="T163" fmla="*/ 0 h 350"/>
                <a:gd name="T164" fmla="*/ 329 w 329"/>
                <a:gd name="T165" fmla="*/ 350 h 3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9" h="350">
                  <a:moveTo>
                    <a:pt x="267" y="63"/>
                  </a:moveTo>
                  <a:lnTo>
                    <a:pt x="283" y="91"/>
                  </a:lnTo>
                  <a:lnTo>
                    <a:pt x="299" y="120"/>
                  </a:lnTo>
                  <a:lnTo>
                    <a:pt x="313" y="150"/>
                  </a:lnTo>
                  <a:lnTo>
                    <a:pt x="323" y="182"/>
                  </a:lnTo>
                  <a:lnTo>
                    <a:pt x="329" y="213"/>
                  </a:lnTo>
                  <a:lnTo>
                    <a:pt x="329" y="245"/>
                  </a:lnTo>
                  <a:lnTo>
                    <a:pt x="323" y="277"/>
                  </a:lnTo>
                  <a:lnTo>
                    <a:pt x="308" y="309"/>
                  </a:lnTo>
                  <a:lnTo>
                    <a:pt x="305" y="316"/>
                  </a:lnTo>
                  <a:lnTo>
                    <a:pt x="301" y="321"/>
                  </a:lnTo>
                  <a:lnTo>
                    <a:pt x="298" y="327"/>
                  </a:lnTo>
                  <a:lnTo>
                    <a:pt x="293" y="332"/>
                  </a:lnTo>
                  <a:lnTo>
                    <a:pt x="287" y="336"/>
                  </a:lnTo>
                  <a:lnTo>
                    <a:pt x="283" y="341"/>
                  </a:lnTo>
                  <a:lnTo>
                    <a:pt x="277" y="345"/>
                  </a:lnTo>
                  <a:lnTo>
                    <a:pt x="271" y="350"/>
                  </a:lnTo>
                  <a:lnTo>
                    <a:pt x="226" y="316"/>
                  </a:lnTo>
                  <a:lnTo>
                    <a:pt x="227" y="303"/>
                  </a:lnTo>
                  <a:lnTo>
                    <a:pt x="227" y="290"/>
                  </a:lnTo>
                  <a:lnTo>
                    <a:pt x="226" y="279"/>
                  </a:lnTo>
                  <a:lnTo>
                    <a:pt x="223" y="267"/>
                  </a:lnTo>
                  <a:lnTo>
                    <a:pt x="218" y="257"/>
                  </a:lnTo>
                  <a:lnTo>
                    <a:pt x="211" y="248"/>
                  </a:lnTo>
                  <a:lnTo>
                    <a:pt x="202" y="238"/>
                  </a:lnTo>
                  <a:lnTo>
                    <a:pt x="192" y="231"/>
                  </a:lnTo>
                  <a:lnTo>
                    <a:pt x="179" y="230"/>
                  </a:lnTo>
                  <a:lnTo>
                    <a:pt x="167" y="230"/>
                  </a:lnTo>
                  <a:lnTo>
                    <a:pt x="156" y="233"/>
                  </a:lnTo>
                  <a:lnTo>
                    <a:pt x="144" y="237"/>
                  </a:lnTo>
                  <a:lnTo>
                    <a:pt x="134" y="243"/>
                  </a:lnTo>
                  <a:lnTo>
                    <a:pt x="125" y="250"/>
                  </a:lnTo>
                  <a:lnTo>
                    <a:pt x="116" y="258"/>
                  </a:lnTo>
                  <a:lnTo>
                    <a:pt x="109" y="267"/>
                  </a:lnTo>
                  <a:lnTo>
                    <a:pt x="35" y="281"/>
                  </a:lnTo>
                  <a:lnTo>
                    <a:pt x="21" y="241"/>
                  </a:lnTo>
                  <a:lnTo>
                    <a:pt x="32" y="212"/>
                  </a:lnTo>
                  <a:lnTo>
                    <a:pt x="37" y="180"/>
                  </a:lnTo>
                  <a:lnTo>
                    <a:pt x="34" y="147"/>
                  </a:lnTo>
                  <a:lnTo>
                    <a:pt x="21" y="119"/>
                  </a:lnTo>
                  <a:lnTo>
                    <a:pt x="14" y="107"/>
                  </a:lnTo>
                  <a:lnTo>
                    <a:pt x="6" y="95"/>
                  </a:lnTo>
                  <a:lnTo>
                    <a:pt x="0" y="84"/>
                  </a:lnTo>
                  <a:lnTo>
                    <a:pt x="2" y="70"/>
                  </a:lnTo>
                  <a:lnTo>
                    <a:pt x="23" y="52"/>
                  </a:lnTo>
                  <a:lnTo>
                    <a:pt x="170" y="0"/>
                  </a:lnTo>
                  <a:lnTo>
                    <a:pt x="186" y="0"/>
                  </a:lnTo>
                  <a:lnTo>
                    <a:pt x="200" y="4"/>
                  </a:lnTo>
                  <a:lnTo>
                    <a:pt x="212" y="10"/>
                  </a:lnTo>
                  <a:lnTo>
                    <a:pt x="225" y="19"/>
                  </a:lnTo>
                  <a:lnTo>
                    <a:pt x="235" y="30"/>
                  </a:lnTo>
                  <a:lnTo>
                    <a:pt x="247" y="41"/>
                  </a:lnTo>
                  <a:lnTo>
                    <a:pt x="256" y="53"/>
                  </a:lnTo>
                  <a:lnTo>
                    <a:pt x="267" y="63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Freeform 9"/>
            <p:cNvSpPr>
              <a:spLocks/>
            </p:cNvSpPr>
            <p:nvPr/>
          </p:nvSpPr>
          <p:spPr bwMode="auto">
            <a:xfrm>
              <a:off x="2374" y="2812"/>
              <a:ext cx="27" cy="66"/>
            </a:xfrm>
            <a:custGeom>
              <a:avLst/>
              <a:gdLst>
                <a:gd name="T0" fmla="*/ 1 w 53"/>
                <a:gd name="T1" fmla="*/ 0 h 134"/>
                <a:gd name="T2" fmla="*/ 1 w 53"/>
                <a:gd name="T3" fmla="*/ 0 h 134"/>
                <a:gd name="T4" fmla="*/ 1 w 53"/>
                <a:gd name="T5" fmla="*/ 0 h 134"/>
                <a:gd name="T6" fmla="*/ 1 w 53"/>
                <a:gd name="T7" fmla="*/ 0 h 134"/>
                <a:gd name="T8" fmla="*/ 1 w 53"/>
                <a:gd name="T9" fmla="*/ 0 h 134"/>
                <a:gd name="T10" fmla="*/ 1 w 53"/>
                <a:gd name="T11" fmla="*/ 0 h 134"/>
                <a:gd name="T12" fmla="*/ 1 w 53"/>
                <a:gd name="T13" fmla="*/ 0 h 134"/>
                <a:gd name="T14" fmla="*/ 1 w 53"/>
                <a:gd name="T15" fmla="*/ 0 h 134"/>
                <a:gd name="T16" fmla="*/ 1 w 53"/>
                <a:gd name="T17" fmla="*/ 0 h 134"/>
                <a:gd name="T18" fmla="*/ 1 w 53"/>
                <a:gd name="T19" fmla="*/ 0 h 134"/>
                <a:gd name="T20" fmla="*/ 1 w 53"/>
                <a:gd name="T21" fmla="*/ 0 h 134"/>
                <a:gd name="T22" fmla="*/ 1 w 53"/>
                <a:gd name="T23" fmla="*/ 0 h 134"/>
                <a:gd name="T24" fmla="*/ 1 w 53"/>
                <a:gd name="T25" fmla="*/ 0 h 134"/>
                <a:gd name="T26" fmla="*/ 1 w 53"/>
                <a:gd name="T27" fmla="*/ 0 h 134"/>
                <a:gd name="T28" fmla="*/ 1 w 53"/>
                <a:gd name="T29" fmla="*/ 0 h 134"/>
                <a:gd name="T30" fmla="*/ 1 w 53"/>
                <a:gd name="T31" fmla="*/ 0 h 134"/>
                <a:gd name="T32" fmla="*/ 0 w 53"/>
                <a:gd name="T33" fmla="*/ 0 h 134"/>
                <a:gd name="T34" fmla="*/ 0 w 53"/>
                <a:gd name="T35" fmla="*/ 0 h 134"/>
                <a:gd name="T36" fmla="*/ 1 w 53"/>
                <a:gd name="T37" fmla="*/ 0 h 134"/>
                <a:gd name="T38" fmla="*/ 1 w 53"/>
                <a:gd name="T39" fmla="*/ 0 h 134"/>
                <a:gd name="T40" fmla="*/ 1 w 53"/>
                <a:gd name="T41" fmla="*/ 0 h 134"/>
                <a:gd name="T42" fmla="*/ 1 w 53"/>
                <a:gd name="T43" fmla="*/ 0 h 134"/>
                <a:gd name="T44" fmla="*/ 1 w 53"/>
                <a:gd name="T45" fmla="*/ 0 h 134"/>
                <a:gd name="T46" fmla="*/ 1 w 53"/>
                <a:gd name="T47" fmla="*/ 0 h 134"/>
                <a:gd name="T48" fmla="*/ 1 w 53"/>
                <a:gd name="T49" fmla="*/ 0 h 134"/>
                <a:gd name="T50" fmla="*/ 1 w 53"/>
                <a:gd name="T51" fmla="*/ 0 h 134"/>
                <a:gd name="T52" fmla="*/ 1 w 53"/>
                <a:gd name="T53" fmla="*/ 0 h 134"/>
                <a:gd name="T54" fmla="*/ 1 w 53"/>
                <a:gd name="T55" fmla="*/ 0 h 134"/>
                <a:gd name="T56" fmla="*/ 1 w 53"/>
                <a:gd name="T57" fmla="*/ 0 h 1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3"/>
                <a:gd name="T88" fmla="*/ 0 h 134"/>
                <a:gd name="T89" fmla="*/ 53 w 53"/>
                <a:gd name="T90" fmla="*/ 134 h 1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3" h="134">
                  <a:moveTo>
                    <a:pt x="48" y="114"/>
                  </a:moveTo>
                  <a:lnTo>
                    <a:pt x="45" y="120"/>
                  </a:lnTo>
                  <a:lnTo>
                    <a:pt x="44" y="126"/>
                  </a:lnTo>
                  <a:lnTo>
                    <a:pt x="42" y="130"/>
                  </a:lnTo>
                  <a:lnTo>
                    <a:pt x="38" y="134"/>
                  </a:lnTo>
                  <a:lnTo>
                    <a:pt x="32" y="133"/>
                  </a:lnTo>
                  <a:lnTo>
                    <a:pt x="29" y="126"/>
                  </a:lnTo>
                  <a:lnTo>
                    <a:pt x="30" y="118"/>
                  </a:lnTo>
                  <a:lnTo>
                    <a:pt x="32" y="111"/>
                  </a:lnTo>
                  <a:lnTo>
                    <a:pt x="33" y="97"/>
                  </a:lnTo>
                  <a:lnTo>
                    <a:pt x="34" y="82"/>
                  </a:lnTo>
                  <a:lnTo>
                    <a:pt x="33" y="68"/>
                  </a:lnTo>
                  <a:lnTo>
                    <a:pt x="30" y="56"/>
                  </a:lnTo>
                  <a:lnTo>
                    <a:pt x="26" y="43"/>
                  </a:lnTo>
                  <a:lnTo>
                    <a:pt x="20" y="30"/>
                  </a:lnTo>
                  <a:lnTo>
                    <a:pt x="11" y="2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3" y="4"/>
                  </a:lnTo>
                  <a:lnTo>
                    <a:pt x="6" y="1"/>
                  </a:lnTo>
                  <a:lnTo>
                    <a:pt x="8" y="0"/>
                  </a:lnTo>
                  <a:lnTo>
                    <a:pt x="23" y="10"/>
                  </a:lnTo>
                  <a:lnTo>
                    <a:pt x="36" y="20"/>
                  </a:lnTo>
                  <a:lnTo>
                    <a:pt x="45" y="34"/>
                  </a:lnTo>
                  <a:lnTo>
                    <a:pt x="51" y="48"/>
                  </a:lnTo>
                  <a:lnTo>
                    <a:pt x="53" y="64"/>
                  </a:lnTo>
                  <a:lnTo>
                    <a:pt x="53" y="80"/>
                  </a:lnTo>
                  <a:lnTo>
                    <a:pt x="52" y="97"/>
                  </a:lnTo>
                  <a:lnTo>
                    <a:pt x="48" y="1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10"/>
            <p:cNvSpPr>
              <a:spLocks/>
            </p:cNvSpPr>
            <p:nvPr/>
          </p:nvSpPr>
          <p:spPr bwMode="auto">
            <a:xfrm>
              <a:off x="2351" y="2817"/>
              <a:ext cx="31" cy="90"/>
            </a:xfrm>
            <a:custGeom>
              <a:avLst/>
              <a:gdLst>
                <a:gd name="T0" fmla="*/ 1 w 62"/>
                <a:gd name="T1" fmla="*/ 0 h 180"/>
                <a:gd name="T2" fmla="*/ 1 w 62"/>
                <a:gd name="T3" fmla="*/ 1 h 180"/>
                <a:gd name="T4" fmla="*/ 1 w 62"/>
                <a:gd name="T5" fmla="*/ 1 h 180"/>
                <a:gd name="T6" fmla="*/ 1 w 62"/>
                <a:gd name="T7" fmla="*/ 1 h 180"/>
                <a:gd name="T8" fmla="*/ 1 w 62"/>
                <a:gd name="T9" fmla="*/ 1 h 180"/>
                <a:gd name="T10" fmla="*/ 1 w 62"/>
                <a:gd name="T11" fmla="*/ 1 h 180"/>
                <a:gd name="T12" fmla="*/ 1 w 62"/>
                <a:gd name="T13" fmla="*/ 1 h 180"/>
                <a:gd name="T14" fmla="*/ 1 w 62"/>
                <a:gd name="T15" fmla="*/ 1 h 180"/>
                <a:gd name="T16" fmla="*/ 1 w 62"/>
                <a:gd name="T17" fmla="*/ 1 h 180"/>
                <a:gd name="T18" fmla="*/ 1 w 62"/>
                <a:gd name="T19" fmla="*/ 1 h 180"/>
                <a:gd name="T20" fmla="*/ 1 w 62"/>
                <a:gd name="T21" fmla="*/ 1 h 180"/>
                <a:gd name="T22" fmla="*/ 1 w 62"/>
                <a:gd name="T23" fmla="*/ 1 h 180"/>
                <a:gd name="T24" fmla="*/ 1 w 62"/>
                <a:gd name="T25" fmla="*/ 1 h 180"/>
                <a:gd name="T26" fmla="*/ 1 w 62"/>
                <a:gd name="T27" fmla="*/ 1 h 180"/>
                <a:gd name="T28" fmla="*/ 1 w 62"/>
                <a:gd name="T29" fmla="*/ 1 h 180"/>
                <a:gd name="T30" fmla="*/ 1 w 62"/>
                <a:gd name="T31" fmla="*/ 1 h 180"/>
                <a:gd name="T32" fmla="*/ 1 w 62"/>
                <a:gd name="T33" fmla="*/ 1 h 180"/>
                <a:gd name="T34" fmla="*/ 1 w 62"/>
                <a:gd name="T35" fmla="*/ 1 h 180"/>
                <a:gd name="T36" fmla="*/ 1 w 62"/>
                <a:gd name="T37" fmla="*/ 1 h 180"/>
                <a:gd name="T38" fmla="*/ 1 w 62"/>
                <a:gd name="T39" fmla="*/ 1 h 180"/>
                <a:gd name="T40" fmla="*/ 1 w 62"/>
                <a:gd name="T41" fmla="*/ 1 h 180"/>
                <a:gd name="T42" fmla="*/ 1 w 62"/>
                <a:gd name="T43" fmla="*/ 1 h 180"/>
                <a:gd name="T44" fmla="*/ 1 w 62"/>
                <a:gd name="T45" fmla="*/ 1 h 180"/>
                <a:gd name="T46" fmla="*/ 1 w 62"/>
                <a:gd name="T47" fmla="*/ 1 h 180"/>
                <a:gd name="T48" fmla="*/ 0 w 62"/>
                <a:gd name="T49" fmla="*/ 1 h 180"/>
                <a:gd name="T50" fmla="*/ 1 w 62"/>
                <a:gd name="T51" fmla="*/ 1 h 180"/>
                <a:gd name="T52" fmla="*/ 1 w 62"/>
                <a:gd name="T53" fmla="*/ 0 h 180"/>
                <a:gd name="T54" fmla="*/ 1 w 62"/>
                <a:gd name="T55" fmla="*/ 0 h 180"/>
                <a:gd name="T56" fmla="*/ 1 w 62"/>
                <a:gd name="T57" fmla="*/ 0 h 1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80"/>
                <a:gd name="T89" fmla="*/ 62 w 62"/>
                <a:gd name="T90" fmla="*/ 180 h 18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80">
                  <a:moveTo>
                    <a:pt x="12" y="0"/>
                  </a:moveTo>
                  <a:lnTo>
                    <a:pt x="24" y="11"/>
                  </a:lnTo>
                  <a:lnTo>
                    <a:pt x="35" y="25"/>
                  </a:lnTo>
                  <a:lnTo>
                    <a:pt x="45" y="38"/>
                  </a:lnTo>
                  <a:lnTo>
                    <a:pt x="53" y="53"/>
                  </a:lnTo>
                  <a:lnTo>
                    <a:pt x="59" y="68"/>
                  </a:lnTo>
                  <a:lnTo>
                    <a:pt x="61" y="84"/>
                  </a:lnTo>
                  <a:lnTo>
                    <a:pt x="62" y="101"/>
                  </a:lnTo>
                  <a:lnTo>
                    <a:pt x="60" y="118"/>
                  </a:lnTo>
                  <a:lnTo>
                    <a:pt x="55" y="135"/>
                  </a:lnTo>
                  <a:lnTo>
                    <a:pt x="51" y="151"/>
                  </a:lnTo>
                  <a:lnTo>
                    <a:pt x="46" y="166"/>
                  </a:lnTo>
                  <a:lnTo>
                    <a:pt x="38" y="180"/>
                  </a:lnTo>
                  <a:lnTo>
                    <a:pt x="31" y="167"/>
                  </a:lnTo>
                  <a:lnTo>
                    <a:pt x="32" y="153"/>
                  </a:lnTo>
                  <a:lnTo>
                    <a:pt x="37" y="138"/>
                  </a:lnTo>
                  <a:lnTo>
                    <a:pt x="40" y="124"/>
                  </a:lnTo>
                  <a:lnTo>
                    <a:pt x="43" y="106"/>
                  </a:lnTo>
                  <a:lnTo>
                    <a:pt x="42" y="90"/>
                  </a:lnTo>
                  <a:lnTo>
                    <a:pt x="39" y="74"/>
                  </a:lnTo>
                  <a:lnTo>
                    <a:pt x="35" y="59"/>
                  </a:lnTo>
                  <a:lnTo>
                    <a:pt x="28" y="44"/>
                  </a:lnTo>
                  <a:lnTo>
                    <a:pt x="20" y="30"/>
                  </a:lnTo>
                  <a:lnTo>
                    <a:pt x="11" y="1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Freeform 11"/>
            <p:cNvSpPr>
              <a:spLocks/>
            </p:cNvSpPr>
            <p:nvPr/>
          </p:nvSpPr>
          <p:spPr bwMode="auto">
            <a:xfrm>
              <a:off x="2201" y="2823"/>
              <a:ext cx="143" cy="140"/>
            </a:xfrm>
            <a:custGeom>
              <a:avLst/>
              <a:gdLst>
                <a:gd name="T0" fmla="*/ 1 w 285"/>
                <a:gd name="T1" fmla="*/ 0 h 281"/>
                <a:gd name="T2" fmla="*/ 1 w 285"/>
                <a:gd name="T3" fmla="*/ 0 h 281"/>
                <a:gd name="T4" fmla="*/ 1 w 285"/>
                <a:gd name="T5" fmla="*/ 0 h 281"/>
                <a:gd name="T6" fmla="*/ 1 w 285"/>
                <a:gd name="T7" fmla="*/ 0 h 281"/>
                <a:gd name="T8" fmla="*/ 1 w 285"/>
                <a:gd name="T9" fmla="*/ 0 h 281"/>
                <a:gd name="T10" fmla="*/ 1 w 285"/>
                <a:gd name="T11" fmla="*/ 0 h 281"/>
                <a:gd name="T12" fmla="*/ 1 w 285"/>
                <a:gd name="T13" fmla="*/ 0 h 281"/>
                <a:gd name="T14" fmla="*/ 1 w 285"/>
                <a:gd name="T15" fmla="*/ 0 h 281"/>
                <a:gd name="T16" fmla="*/ 1 w 285"/>
                <a:gd name="T17" fmla="*/ 0 h 281"/>
                <a:gd name="T18" fmla="*/ 1 w 285"/>
                <a:gd name="T19" fmla="*/ 0 h 281"/>
                <a:gd name="T20" fmla="*/ 1 w 285"/>
                <a:gd name="T21" fmla="*/ 0 h 281"/>
                <a:gd name="T22" fmla="*/ 1 w 285"/>
                <a:gd name="T23" fmla="*/ 0 h 281"/>
                <a:gd name="T24" fmla="*/ 1 w 285"/>
                <a:gd name="T25" fmla="*/ 0 h 281"/>
                <a:gd name="T26" fmla="*/ 1 w 285"/>
                <a:gd name="T27" fmla="*/ 0 h 281"/>
                <a:gd name="T28" fmla="*/ 1 w 285"/>
                <a:gd name="T29" fmla="*/ 0 h 281"/>
                <a:gd name="T30" fmla="*/ 1 w 285"/>
                <a:gd name="T31" fmla="*/ 0 h 281"/>
                <a:gd name="T32" fmla="*/ 1 w 285"/>
                <a:gd name="T33" fmla="*/ 0 h 281"/>
                <a:gd name="T34" fmla="*/ 1 w 285"/>
                <a:gd name="T35" fmla="*/ 0 h 281"/>
                <a:gd name="T36" fmla="*/ 1 w 285"/>
                <a:gd name="T37" fmla="*/ 0 h 281"/>
                <a:gd name="T38" fmla="*/ 1 w 285"/>
                <a:gd name="T39" fmla="*/ 0 h 281"/>
                <a:gd name="T40" fmla="*/ 1 w 285"/>
                <a:gd name="T41" fmla="*/ 0 h 281"/>
                <a:gd name="T42" fmla="*/ 1 w 285"/>
                <a:gd name="T43" fmla="*/ 0 h 281"/>
                <a:gd name="T44" fmla="*/ 1 w 285"/>
                <a:gd name="T45" fmla="*/ 0 h 281"/>
                <a:gd name="T46" fmla="*/ 1 w 285"/>
                <a:gd name="T47" fmla="*/ 0 h 281"/>
                <a:gd name="T48" fmla="*/ 1 w 285"/>
                <a:gd name="T49" fmla="*/ 0 h 281"/>
                <a:gd name="T50" fmla="*/ 1 w 285"/>
                <a:gd name="T51" fmla="*/ 0 h 281"/>
                <a:gd name="T52" fmla="*/ 1 w 285"/>
                <a:gd name="T53" fmla="*/ 0 h 281"/>
                <a:gd name="T54" fmla="*/ 1 w 285"/>
                <a:gd name="T55" fmla="*/ 0 h 281"/>
                <a:gd name="T56" fmla="*/ 1 w 285"/>
                <a:gd name="T57" fmla="*/ 0 h 281"/>
                <a:gd name="T58" fmla="*/ 1 w 285"/>
                <a:gd name="T59" fmla="*/ 0 h 281"/>
                <a:gd name="T60" fmla="*/ 1 w 285"/>
                <a:gd name="T61" fmla="*/ 0 h 281"/>
                <a:gd name="T62" fmla="*/ 1 w 285"/>
                <a:gd name="T63" fmla="*/ 0 h 281"/>
                <a:gd name="T64" fmla="*/ 1 w 285"/>
                <a:gd name="T65" fmla="*/ 0 h 281"/>
                <a:gd name="T66" fmla="*/ 1 w 285"/>
                <a:gd name="T67" fmla="*/ 0 h 281"/>
                <a:gd name="T68" fmla="*/ 1 w 285"/>
                <a:gd name="T69" fmla="*/ 0 h 281"/>
                <a:gd name="T70" fmla="*/ 1 w 285"/>
                <a:gd name="T71" fmla="*/ 0 h 281"/>
                <a:gd name="T72" fmla="*/ 0 w 285"/>
                <a:gd name="T73" fmla="*/ 0 h 281"/>
                <a:gd name="T74" fmla="*/ 1 w 285"/>
                <a:gd name="T75" fmla="*/ 0 h 281"/>
                <a:gd name="T76" fmla="*/ 1 w 285"/>
                <a:gd name="T77" fmla="*/ 0 h 281"/>
                <a:gd name="T78" fmla="*/ 1 w 285"/>
                <a:gd name="T79" fmla="*/ 0 h 281"/>
                <a:gd name="T80" fmla="*/ 1 w 285"/>
                <a:gd name="T81" fmla="*/ 0 h 281"/>
                <a:gd name="T82" fmla="*/ 1 w 285"/>
                <a:gd name="T83" fmla="*/ 0 h 281"/>
                <a:gd name="T84" fmla="*/ 1 w 285"/>
                <a:gd name="T85" fmla="*/ 0 h 281"/>
                <a:gd name="T86" fmla="*/ 1 w 285"/>
                <a:gd name="T87" fmla="*/ 0 h 281"/>
                <a:gd name="T88" fmla="*/ 1 w 285"/>
                <a:gd name="T89" fmla="*/ 0 h 281"/>
                <a:gd name="T90" fmla="*/ 1 w 285"/>
                <a:gd name="T91" fmla="*/ 0 h 281"/>
                <a:gd name="T92" fmla="*/ 1 w 285"/>
                <a:gd name="T93" fmla="*/ 0 h 281"/>
                <a:gd name="T94" fmla="*/ 1 w 285"/>
                <a:gd name="T95" fmla="*/ 0 h 281"/>
                <a:gd name="T96" fmla="*/ 1 w 285"/>
                <a:gd name="T97" fmla="*/ 0 h 281"/>
                <a:gd name="T98" fmla="*/ 1 w 285"/>
                <a:gd name="T99" fmla="*/ 0 h 281"/>
                <a:gd name="T100" fmla="*/ 1 w 285"/>
                <a:gd name="T101" fmla="*/ 0 h 281"/>
                <a:gd name="T102" fmla="*/ 1 w 285"/>
                <a:gd name="T103" fmla="*/ 0 h 281"/>
                <a:gd name="T104" fmla="*/ 1 w 285"/>
                <a:gd name="T105" fmla="*/ 0 h 281"/>
                <a:gd name="T106" fmla="*/ 1 w 285"/>
                <a:gd name="T107" fmla="*/ 0 h 281"/>
                <a:gd name="T108" fmla="*/ 1 w 285"/>
                <a:gd name="T109" fmla="*/ 0 h 28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5"/>
                <a:gd name="T166" fmla="*/ 0 h 281"/>
                <a:gd name="T167" fmla="*/ 285 w 285"/>
                <a:gd name="T168" fmla="*/ 281 h 28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5" h="281">
                  <a:moveTo>
                    <a:pt x="234" y="2"/>
                  </a:moveTo>
                  <a:lnTo>
                    <a:pt x="244" y="15"/>
                  </a:lnTo>
                  <a:lnTo>
                    <a:pt x="254" y="28"/>
                  </a:lnTo>
                  <a:lnTo>
                    <a:pt x="264" y="42"/>
                  </a:lnTo>
                  <a:lnTo>
                    <a:pt x="272" y="54"/>
                  </a:lnTo>
                  <a:lnTo>
                    <a:pt x="279" y="69"/>
                  </a:lnTo>
                  <a:lnTo>
                    <a:pt x="283" y="84"/>
                  </a:lnTo>
                  <a:lnTo>
                    <a:pt x="285" y="100"/>
                  </a:lnTo>
                  <a:lnTo>
                    <a:pt x="285" y="118"/>
                  </a:lnTo>
                  <a:lnTo>
                    <a:pt x="280" y="141"/>
                  </a:lnTo>
                  <a:lnTo>
                    <a:pt x="272" y="165"/>
                  </a:lnTo>
                  <a:lnTo>
                    <a:pt x="271" y="189"/>
                  </a:lnTo>
                  <a:lnTo>
                    <a:pt x="282" y="211"/>
                  </a:lnTo>
                  <a:lnTo>
                    <a:pt x="139" y="244"/>
                  </a:lnTo>
                  <a:lnTo>
                    <a:pt x="137" y="247"/>
                  </a:lnTo>
                  <a:lnTo>
                    <a:pt x="130" y="239"/>
                  </a:lnTo>
                  <a:lnTo>
                    <a:pt x="123" y="229"/>
                  </a:lnTo>
                  <a:lnTo>
                    <a:pt x="114" y="223"/>
                  </a:lnTo>
                  <a:lnTo>
                    <a:pt x="105" y="216"/>
                  </a:lnTo>
                  <a:lnTo>
                    <a:pt x="99" y="214"/>
                  </a:lnTo>
                  <a:lnTo>
                    <a:pt x="94" y="214"/>
                  </a:lnTo>
                  <a:lnTo>
                    <a:pt x="88" y="214"/>
                  </a:lnTo>
                  <a:lnTo>
                    <a:pt x="84" y="216"/>
                  </a:lnTo>
                  <a:lnTo>
                    <a:pt x="78" y="217"/>
                  </a:lnTo>
                  <a:lnTo>
                    <a:pt x="73" y="219"/>
                  </a:lnTo>
                  <a:lnTo>
                    <a:pt x="69" y="221"/>
                  </a:lnTo>
                  <a:lnTo>
                    <a:pt x="64" y="225"/>
                  </a:lnTo>
                  <a:lnTo>
                    <a:pt x="56" y="236"/>
                  </a:lnTo>
                  <a:lnTo>
                    <a:pt x="52" y="250"/>
                  </a:lnTo>
                  <a:lnTo>
                    <a:pt x="49" y="265"/>
                  </a:lnTo>
                  <a:lnTo>
                    <a:pt x="48" y="281"/>
                  </a:lnTo>
                  <a:lnTo>
                    <a:pt x="40" y="257"/>
                  </a:lnTo>
                  <a:lnTo>
                    <a:pt x="29" y="233"/>
                  </a:lnTo>
                  <a:lnTo>
                    <a:pt x="17" y="206"/>
                  </a:lnTo>
                  <a:lnTo>
                    <a:pt x="8" y="180"/>
                  </a:lnTo>
                  <a:lnTo>
                    <a:pt x="1" y="153"/>
                  </a:lnTo>
                  <a:lnTo>
                    <a:pt x="0" y="128"/>
                  </a:lnTo>
                  <a:lnTo>
                    <a:pt x="5" y="103"/>
                  </a:lnTo>
                  <a:lnTo>
                    <a:pt x="22" y="79"/>
                  </a:lnTo>
                  <a:lnTo>
                    <a:pt x="32" y="72"/>
                  </a:lnTo>
                  <a:lnTo>
                    <a:pt x="41" y="65"/>
                  </a:lnTo>
                  <a:lnTo>
                    <a:pt x="50" y="58"/>
                  </a:lnTo>
                  <a:lnTo>
                    <a:pt x="60" y="51"/>
                  </a:lnTo>
                  <a:lnTo>
                    <a:pt x="70" y="44"/>
                  </a:lnTo>
                  <a:lnTo>
                    <a:pt x="79" y="38"/>
                  </a:lnTo>
                  <a:lnTo>
                    <a:pt x="91" y="34"/>
                  </a:lnTo>
                  <a:lnTo>
                    <a:pt x="101" y="29"/>
                  </a:lnTo>
                  <a:lnTo>
                    <a:pt x="116" y="22"/>
                  </a:lnTo>
                  <a:lnTo>
                    <a:pt x="131" y="16"/>
                  </a:lnTo>
                  <a:lnTo>
                    <a:pt x="147" y="11"/>
                  </a:lnTo>
                  <a:lnTo>
                    <a:pt x="163" y="6"/>
                  </a:lnTo>
                  <a:lnTo>
                    <a:pt x="179" y="2"/>
                  </a:lnTo>
                  <a:lnTo>
                    <a:pt x="197" y="1"/>
                  </a:lnTo>
                  <a:lnTo>
                    <a:pt x="215" y="0"/>
                  </a:lnTo>
                  <a:lnTo>
                    <a:pt x="234" y="2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12"/>
            <p:cNvSpPr>
              <a:spLocks/>
            </p:cNvSpPr>
            <p:nvPr/>
          </p:nvSpPr>
          <p:spPr bwMode="auto">
            <a:xfrm>
              <a:off x="2400" y="2916"/>
              <a:ext cx="38" cy="17"/>
            </a:xfrm>
            <a:custGeom>
              <a:avLst/>
              <a:gdLst>
                <a:gd name="T0" fmla="*/ 1 w 75"/>
                <a:gd name="T1" fmla="*/ 1 h 33"/>
                <a:gd name="T2" fmla="*/ 1 w 75"/>
                <a:gd name="T3" fmla="*/ 1 h 33"/>
                <a:gd name="T4" fmla="*/ 1 w 75"/>
                <a:gd name="T5" fmla="*/ 1 h 33"/>
                <a:gd name="T6" fmla="*/ 1 w 75"/>
                <a:gd name="T7" fmla="*/ 1 h 33"/>
                <a:gd name="T8" fmla="*/ 1 w 75"/>
                <a:gd name="T9" fmla="*/ 1 h 33"/>
                <a:gd name="T10" fmla="*/ 1 w 75"/>
                <a:gd name="T11" fmla="*/ 1 h 33"/>
                <a:gd name="T12" fmla="*/ 1 w 75"/>
                <a:gd name="T13" fmla="*/ 1 h 33"/>
                <a:gd name="T14" fmla="*/ 1 w 75"/>
                <a:gd name="T15" fmla="*/ 1 h 33"/>
                <a:gd name="T16" fmla="*/ 1 w 75"/>
                <a:gd name="T17" fmla="*/ 1 h 33"/>
                <a:gd name="T18" fmla="*/ 0 w 75"/>
                <a:gd name="T19" fmla="*/ 1 h 33"/>
                <a:gd name="T20" fmla="*/ 1 w 75"/>
                <a:gd name="T21" fmla="*/ 1 h 33"/>
                <a:gd name="T22" fmla="*/ 1 w 75"/>
                <a:gd name="T23" fmla="*/ 1 h 33"/>
                <a:gd name="T24" fmla="*/ 1 w 75"/>
                <a:gd name="T25" fmla="*/ 1 h 33"/>
                <a:gd name="T26" fmla="*/ 1 w 75"/>
                <a:gd name="T27" fmla="*/ 1 h 33"/>
                <a:gd name="T28" fmla="*/ 1 w 75"/>
                <a:gd name="T29" fmla="*/ 1 h 33"/>
                <a:gd name="T30" fmla="*/ 1 w 75"/>
                <a:gd name="T31" fmla="*/ 0 h 33"/>
                <a:gd name="T32" fmla="*/ 1 w 75"/>
                <a:gd name="T33" fmla="*/ 1 h 33"/>
                <a:gd name="T34" fmla="*/ 1 w 75"/>
                <a:gd name="T35" fmla="*/ 1 h 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5"/>
                <a:gd name="T55" fmla="*/ 0 h 33"/>
                <a:gd name="T56" fmla="*/ 75 w 75"/>
                <a:gd name="T57" fmla="*/ 33 h 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5" h="33">
                  <a:moveTo>
                    <a:pt x="75" y="9"/>
                  </a:moveTo>
                  <a:lnTo>
                    <a:pt x="74" y="30"/>
                  </a:lnTo>
                  <a:lnTo>
                    <a:pt x="65" y="29"/>
                  </a:lnTo>
                  <a:lnTo>
                    <a:pt x="56" y="28"/>
                  </a:lnTo>
                  <a:lnTo>
                    <a:pt x="45" y="28"/>
                  </a:lnTo>
                  <a:lnTo>
                    <a:pt x="36" y="29"/>
                  </a:lnTo>
                  <a:lnTo>
                    <a:pt x="27" y="30"/>
                  </a:lnTo>
                  <a:lnTo>
                    <a:pt x="18" y="31"/>
                  </a:lnTo>
                  <a:lnTo>
                    <a:pt x="9" y="32"/>
                  </a:lnTo>
                  <a:lnTo>
                    <a:pt x="0" y="33"/>
                  </a:lnTo>
                  <a:lnTo>
                    <a:pt x="7" y="24"/>
                  </a:lnTo>
                  <a:lnTo>
                    <a:pt x="15" y="16"/>
                  </a:lnTo>
                  <a:lnTo>
                    <a:pt x="24" y="9"/>
                  </a:lnTo>
                  <a:lnTo>
                    <a:pt x="34" y="3"/>
                  </a:lnTo>
                  <a:lnTo>
                    <a:pt x="44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5" y="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Freeform 13"/>
            <p:cNvSpPr>
              <a:spLocks/>
            </p:cNvSpPr>
            <p:nvPr/>
          </p:nvSpPr>
          <p:spPr bwMode="auto">
            <a:xfrm>
              <a:off x="2364" y="2935"/>
              <a:ext cx="19" cy="17"/>
            </a:xfrm>
            <a:custGeom>
              <a:avLst/>
              <a:gdLst>
                <a:gd name="T0" fmla="*/ 0 w 39"/>
                <a:gd name="T1" fmla="*/ 1 h 33"/>
                <a:gd name="T2" fmla="*/ 0 w 39"/>
                <a:gd name="T3" fmla="*/ 1 h 33"/>
                <a:gd name="T4" fmla="*/ 0 w 39"/>
                <a:gd name="T5" fmla="*/ 1 h 33"/>
                <a:gd name="T6" fmla="*/ 0 w 39"/>
                <a:gd name="T7" fmla="*/ 1 h 33"/>
                <a:gd name="T8" fmla="*/ 0 w 39"/>
                <a:gd name="T9" fmla="*/ 1 h 33"/>
                <a:gd name="T10" fmla="*/ 0 w 39"/>
                <a:gd name="T11" fmla="*/ 0 h 33"/>
                <a:gd name="T12" fmla="*/ 0 w 39"/>
                <a:gd name="T13" fmla="*/ 1 h 33"/>
                <a:gd name="T14" fmla="*/ 0 w 39"/>
                <a:gd name="T15" fmla="*/ 1 h 33"/>
                <a:gd name="T16" fmla="*/ 0 w 39"/>
                <a:gd name="T17" fmla="*/ 1 h 33"/>
                <a:gd name="T18" fmla="*/ 0 w 39"/>
                <a:gd name="T19" fmla="*/ 1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33"/>
                <a:gd name="T32" fmla="*/ 39 w 39"/>
                <a:gd name="T33" fmla="*/ 33 h 3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33">
                  <a:moveTo>
                    <a:pt x="7" y="33"/>
                  </a:moveTo>
                  <a:lnTo>
                    <a:pt x="5" y="29"/>
                  </a:lnTo>
                  <a:lnTo>
                    <a:pt x="4" y="24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39" y="0"/>
                  </a:lnTo>
                  <a:lnTo>
                    <a:pt x="35" y="12"/>
                  </a:lnTo>
                  <a:lnTo>
                    <a:pt x="27" y="20"/>
                  </a:lnTo>
                  <a:lnTo>
                    <a:pt x="17" y="26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D1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14"/>
            <p:cNvSpPr>
              <a:spLocks/>
            </p:cNvSpPr>
            <p:nvPr/>
          </p:nvSpPr>
          <p:spPr bwMode="auto">
            <a:xfrm>
              <a:off x="2272" y="2938"/>
              <a:ext cx="82" cy="25"/>
            </a:xfrm>
            <a:custGeom>
              <a:avLst/>
              <a:gdLst>
                <a:gd name="T0" fmla="*/ 1 w 164"/>
                <a:gd name="T1" fmla="*/ 1 h 50"/>
                <a:gd name="T2" fmla="*/ 0 w 164"/>
                <a:gd name="T3" fmla="*/ 1 h 50"/>
                <a:gd name="T4" fmla="*/ 1 w 164"/>
                <a:gd name="T5" fmla="*/ 1 h 50"/>
                <a:gd name="T6" fmla="*/ 1 w 164"/>
                <a:gd name="T7" fmla="*/ 1 h 50"/>
                <a:gd name="T8" fmla="*/ 1 w 164"/>
                <a:gd name="T9" fmla="*/ 1 h 50"/>
                <a:gd name="T10" fmla="*/ 1 w 164"/>
                <a:gd name="T11" fmla="*/ 1 h 50"/>
                <a:gd name="T12" fmla="*/ 1 w 164"/>
                <a:gd name="T13" fmla="*/ 1 h 50"/>
                <a:gd name="T14" fmla="*/ 1 w 164"/>
                <a:gd name="T15" fmla="*/ 1 h 50"/>
                <a:gd name="T16" fmla="*/ 1 w 164"/>
                <a:gd name="T17" fmla="*/ 0 h 50"/>
                <a:gd name="T18" fmla="*/ 1 w 164"/>
                <a:gd name="T19" fmla="*/ 0 h 50"/>
                <a:gd name="T20" fmla="*/ 1 w 164"/>
                <a:gd name="T21" fmla="*/ 1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4"/>
                <a:gd name="T34" fmla="*/ 0 h 50"/>
                <a:gd name="T35" fmla="*/ 164 w 164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4" h="50">
                  <a:moveTo>
                    <a:pt x="10" y="50"/>
                  </a:moveTo>
                  <a:lnTo>
                    <a:pt x="0" y="31"/>
                  </a:lnTo>
                  <a:lnTo>
                    <a:pt x="18" y="25"/>
                  </a:lnTo>
                  <a:lnTo>
                    <a:pt x="37" y="19"/>
                  </a:lnTo>
                  <a:lnTo>
                    <a:pt x="58" y="13"/>
                  </a:lnTo>
                  <a:lnTo>
                    <a:pt x="80" y="9"/>
                  </a:lnTo>
                  <a:lnTo>
                    <a:pt x="102" y="4"/>
                  </a:lnTo>
                  <a:lnTo>
                    <a:pt x="124" y="2"/>
                  </a:lnTo>
                  <a:lnTo>
                    <a:pt x="144" y="0"/>
                  </a:lnTo>
                  <a:lnTo>
                    <a:pt x="164" y="0"/>
                  </a:lnTo>
                  <a:lnTo>
                    <a:pt x="10" y="50"/>
                  </a:lnTo>
                  <a:close/>
                </a:path>
              </a:pathLst>
            </a:custGeom>
            <a:solidFill>
              <a:srgbClr val="BA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Freeform 15"/>
            <p:cNvSpPr>
              <a:spLocks/>
            </p:cNvSpPr>
            <p:nvPr/>
          </p:nvSpPr>
          <p:spPr bwMode="auto">
            <a:xfrm>
              <a:off x="2237" y="2941"/>
              <a:ext cx="25" cy="49"/>
            </a:xfrm>
            <a:custGeom>
              <a:avLst/>
              <a:gdLst>
                <a:gd name="T0" fmla="*/ 0 w 51"/>
                <a:gd name="T1" fmla="*/ 1 h 97"/>
                <a:gd name="T2" fmla="*/ 0 w 51"/>
                <a:gd name="T3" fmla="*/ 1 h 97"/>
                <a:gd name="T4" fmla="*/ 0 w 51"/>
                <a:gd name="T5" fmla="*/ 1 h 97"/>
                <a:gd name="T6" fmla="*/ 0 w 51"/>
                <a:gd name="T7" fmla="*/ 1 h 97"/>
                <a:gd name="T8" fmla="*/ 0 w 51"/>
                <a:gd name="T9" fmla="*/ 1 h 97"/>
                <a:gd name="T10" fmla="*/ 0 w 51"/>
                <a:gd name="T11" fmla="*/ 1 h 97"/>
                <a:gd name="T12" fmla="*/ 0 w 51"/>
                <a:gd name="T13" fmla="*/ 1 h 97"/>
                <a:gd name="T14" fmla="*/ 0 w 51"/>
                <a:gd name="T15" fmla="*/ 1 h 97"/>
                <a:gd name="T16" fmla="*/ 0 w 51"/>
                <a:gd name="T17" fmla="*/ 1 h 97"/>
                <a:gd name="T18" fmla="*/ 0 w 51"/>
                <a:gd name="T19" fmla="*/ 1 h 97"/>
                <a:gd name="T20" fmla="*/ 0 w 51"/>
                <a:gd name="T21" fmla="*/ 1 h 97"/>
                <a:gd name="T22" fmla="*/ 0 w 51"/>
                <a:gd name="T23" fmla="*/ 1 h 97"/>
                <a:gd name="T24" fmla="*/ 0 w 51"/>
                <a:gd name="T25" fmla="*/ 1 h 97"/>
                <a:gd name="T26" fmla="*/ 0 w 51"/>
                <a:gd name="T27" fmla="*/ 1 h 97"/>
                <a:gd name="T28" fmla="*/ 0 w 51"/>
                <a:gd name="T29" fmla="*/ 1 h 97"/>
                <a:gd name="T30" fmla="*/ 0 w 51"/>
                <a:gd name="T31" fmla="*/ 1 h 97"/>
                <a:gd name="T32" fmla="*/ 0 w 51"/>
                <a:gd name="T33" fmla="*/ 1 h 97"/>
                <a:gd name="T34" fmla="*/ 0 w 51"/>
                <a:gd name="T35" fmla="*/ 0 h 97"/>
                <a:gd name="T36" fmla="*/ 0 w 51"/>
                <a:gd name="T37" fmla="*/ 0 h 97"/>
                <a:gd name="T38" fmla="*/ 0 w 51"/>
                <a:gd name="T39" fmla="*/ 1 h 97"/>
                <a:gd name="T40" fmla="*/ 0 w 51"/>
                <a:gd name="T41" fmla="*/ 1 h 97"/>
                <a:gd name="T42" fmla="*/ 0 w 51"/>
                <a:gd name="T43" fmla="*/ 1 h 97"/>
                <a:gd name="T44" fmla="*/ 0 w 51"/>
                <a:gd name="T45" fmla="*/ 1 h 97"/>
                <a:gd name="T46" fmla="*/ 0 w 51"/>
                <a:gd name="T47" fmla="*/ 1 h 97"/>
                <a:gd name="T48" fmla="*/ 0 w 51"/>
                <a:gd name="T49" fmla="*/ 1 h 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97"/>
                <a:gd name="T77" fmla="*/ 51 w 51"/>
                <a:gd name="T78" fmla="*/ 97 h 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97">
                  <a:moveTo>
                    <a:pt x="46" y="31"/>
                  </a:moveTo>
                  <a:lnTo>
                    <a:pt x="48" y="47"/>
                  </a:lnTo>
                  <a:lnTo>
                    <a:pt x="51" y="64"/>
                  </a:lnTo>
                  <a:lnTo>
                    <a:pt x="48" y="81"/>
                  </a:lnTo>
                  <a:lnTo>
                    <a:pt x="40" y="95"/>
                  </a:lnTo>
                  <a:lnTo>
                    <a:pt x="38" y="96"/>
                  </a:lnTo>
                  <a:lnTo>
                    <a:pt x="35" y="97"/>
                  </a:lnTo>
                  <a:lnTo>
                    <a:pt x="31" y="97"/>
                  </a:lnTo>
                  <a:lnTo>
                    <a:pt x="29" y="95"/>
                  </a:lnTo>
                  <a:lnTo>
                    <a:pt x="20" y="86"/>
                  </a:lnTo>
                  <a:lnTo>
                    <a:pt x="13" y="74"/>
                  </a:lnTo>
                  <a:lnTo>
                    <a:pt x="7" y="62"/>
                  </a:lnTo>
                  <a:lnTo>
                    <a:pt x="3" y="49"/>
                  </a:lnTo>
                  <a:lnTo>
                    <a:pt x="1" y="36"/>
                  </a:lnTo>
                  <a:lnTo>
                    <a:pt x="0" y="24"/>
                  </a:lnTo>
                  <a:lnTo>
                    <a:pt x="2" y="12"/>
                  </a:lnTo>
                  <a:lnTo>
                    <a:pt x="6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5" y="2"/>
                  </a:lnTo>
                  <a:lnTo>
                    <a:pt x="31" y="5"/>
                  </a:lnTo>
                  <a:lnTo>
                    <a:pt x="36" y="11"/>
                  </a:lnTo>
                  <a:lnTo>
                    <a:pt x="40" y="18"/>
                  </a:lnTo>
                  <a:lnTo>
                    <a:pt x="44" y="24"/>
                  </a:lnTo>
                  <a:lnTo>
                    <a:pt x="46" y="31"/>
                  </a:lnTo>
                  <a:close/>
                </a:path>
              </a:pathLst>
            </a:custGeom>
            <a:solidFill>
              <a:srgbClr val="E0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Freeform 16"/>
            <p:cNvSpPr>
              <a:spLocks/>
            </p:cNvSpPr>
            <p:nvPr/>
          </p:nvSpPr>
          <p:spPr bwMode="auto">
            <a:xfrm>
              <a:off x="2233" y="2946"/>
              <a:ext cx="243" cy="253"/>
            </a:xfrm>
            <a:custGeom>
              <a:avLst/>
              <a:gdLst>
                <a:gd name="T0" fmla="*/ 1 w 485"/>
                <a:gd name="T1" fmla="*/ 0 h 507"/>
                <a:gd name="T2" fmla="*/ 1 w 485"/>
                <a:gd name="T3" fmla="*/ 0 h 507"/>
                <a:gd name="T4" fmla="*/ 1 w 485"/>
                <a:gd name="T5" fmla="*/ 0 h 507"/>
                <a:gd name="T6" fmla="*/ 1 w 485"/>
                <a:gd name="T7" fmla="*/ 0 h 507"/>
                <a:gd name="T8" fmla="*/ 1 w 485"/>
                <a:gd name="T9" fmla="*/ 0 h 507"/>
                <a:gd name="T10" fmla="*/ 1 w 485"/>
                <a:gd name="T11" fmla="*/ 0 h 507"/>
                <a:gd name="T12" fmla="*/ 1 w 485"/>
                <a:gd name="T13" fmla="*/ 0 h 507"/>
                <a:gd name="T14" fmla="*/ 1 w 485"/>
                <a:gd name="T15" fmla="*/ 0 h 507"/>
                <a:gd name="T16" fmla="*/ 1 w 485"/>
                <a:gd name="T17" fmla="*/ 0 h 507"/>
                <a:gd name="T18" fmla="*/ 1 w 485"/>
                <a:gd name="T19" fmla="*/ 0 h 507"/>
                <a:gd name="T20" fmla="*/ 1 w 485"/>
                <a:gd name="T21" fmla="*/ 0 h 507"/>
                <a:gd name="T22" fmla="*/ 1 w 485"/>
                <a:gd name="T23" fmla="*/ 0 h 507"/>
                <a:gd name="T24" fmla="*/ 1 w 485"/>
                <a:gd name="T25" fmla="*/ 0 h 507"/>
                <a:gd name="T26" fmla="*/ 1 w 485"/>
                <a:gd name="T27" fmla="*/ 0 h 507"/>
                <a:gd name="T28" fmla="*/ 1 w 485"/>
                <a:gd name="T29" fmla="*/ 0 h 507"/>
                <a:gd name="T30" fmla="*/ 1 w 485"/>
                <a:gd name="T31" fmla="*/ 0 h 507"/>
                <a:gd name="T32" fmla="*/ 1 w 485"/>
                <a:gd name="T33" fmla="*/ 0 h 507"/>
                <a:gd name="T34" fmla="*/ 1 w 485"/>
                <a:gd name="T35" fmla="*/ 0 h 507"/>
                <a:gd name="T36" fmla="*/ 1 w 485"/>
                <a:gd name="T37" fmla="*/ 0 h 507"/>
                <a:gd name="T38" fmla="*/ 1 w 485"/>
                <a:gd name="T39" fmla="*/ 0 h 507"/>
                <a:gd name="T40" fmla="*/ 1 w 485"/>
                <a:gd name="T41" fmla="*/ 0 h 507"/>
                <a:gd name="T42" fmla="*/ 1 w 485"/>
                <a:gd name="T43" fmla="*/ 0 h 507"/>
                <a:gd name="T44" fmla="*/ 1 w 485"/>
                <a:gd name="T45" fmla="*/ 0 h 507"/>
                <a:gd name="T46" fmla="*/ 1 w 485"/>
                <a:gd name="T47" fmla="*/ 0 h 507"/>
                <a:gd name="T48" fmla="*/ 1 w 485"/>
                <a:gd name="T49" fmla="*/ 0 h 507"/>
                <a:gd name="T50" fmla="*/ 1 w 485"/>
                <a:gd name="T51" fmla="*/ 0 h 507"/>
                <a:gd name="T52" fmla="*/ 1 w 485"/>
                <a:gd name="T53" fmla="*/ 0 h 507"/>
                <a:gd name="T54" fmla="*/ 1 w 485"/>
                <a:gd name="T55" fmla="*/ 0 h 507"/>
                <a:gd name="T56" fmla="*/ 1 w 485"/>
                <a:gd name="T57" fmla="*/ 0 h 507"/>
                <a:gd name="T58" fmla="*/ 1 w 485"/>
                <a:gd name="T59" fmla="*/ 0 h 507"/>
                <a:gd name="T60" fmla="*/ 1 w 485"/>
                <a:gd name="T61" fmla="*/ 0 h 507"/>
                <a:gd name="T62" fmla="*/ 0 w 485"/>
                <a:gd name="T63" fmla="*/ 0 h 507"/>
                <a:gd name="T64" fmla="*/ 1 w 485"/>
                <a:gd name="T65" fmla="*/ 0 h 507"/>
                <a:gd name="T66" fmla="*/ 1 w 485"/>
                <a:gd name="T67" fmla="*/ 0 h 507"/>
                <a:gd name="T68" fmla="*/ 1 w 485"/>
                <a:gd name="T69" fmla="*/ 0 h 507"/>
                <a:gd name="T70" fmla="*/ 1 w 485"/>
                <a:gd name="T71" fmla="*/ 0 h 507"/>
                <a:gd name="T72" fmla="*/ 1 w 485"/>
                <a:gd name="T73" fmla="*/ 0 h 507"/>
                <a:gd name="T74" fmla="*/ 1 w 485"/>
                <a:gd name="T75" fmla="*/ 0 h 507"/>
                <a:gd name="T76" fmla="*/ 1 w 485"/>
                <a:gd name="T77" fmla="*/ 0 h 507"/>
                <a:gd name="T78" fmla="*/ 1 w 485"/>
                <a:gd name="T79" fmla="*/ 0 h 507"/>
                <a:gd name="T80" fmla="*/ 1 w 485"/>
                <a:gd name="T81" fmla="*/ 0 h 507"/>
                <a:gd name="T82" fmla="*/ 1 w 485"/>
                <a:gd name="T83" fmla="*/ 0 h 507"/>
                <a:gd name="T84" fmla="*/ 1 w 485"/>
                <a:gd name="T85" fmla="*/ 0 h 507"/>
                <a:gd name="T86" fmla="*/ 1 w 485"/>
                <a:gd name="T87" fmla="*/ 0 h 507"/>
                <a:gd name="T88" fmla="*/ 1 w 485"/>
                <a:gd name="T89" fmla="*/ 0 h 507"/>
                <a:gd name="T90" fmla="*/ 1 w 485"/>
                <a:gd name="T91" fmla="*/ 0 h 507"/>
                <a:gd name="T92" fmla="*/ 1 w 485"/>
                <a:gd name="T93" fmla="*/ 0 h 507"/>
                <a:gd name="T94" fmla="*/ 1 w 485"/>
                <a:gd name="T95" fmla="*/ 0 h 507"/>
                <a:gd name="T96" fmla="*/ 1 w 485"/>
                <a:gd name="T97" fmla="*/ 0 h 507"/>
                <a:gd name="T98" fmla="*/ 1 w 485"/>
                <a:gd name="T99" fmla="*/ 0 h 507"/>
                <a:gd name="T100" fmla="*/ 1 w 485"/>
                <a:gd name="T101" fmla="*/ 0 h 507"/>
                <a:gd name="T102" fmla="*/ 1 w 485"/>
                <a:gd name="T103" fmla="*/ 0 h 507"/>
                <a:gd name="T104" fmla="*/ 1 w 485"/>
                <a:gd name="T105" fmla="*/ 0 h 507"/>
                <a:gd name="T106" fmla="*/ 1 w 485"/>
                <a:gd name="T107" fmla="*/ 0 h 507"/>
                <a:gd name="T108" fmla="*/ 1 w 485"/>
                <a:gd name="T109" fmla="*/ 0 h 5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5"/>
                <a:gd name="T166" fmla="*/ 0 h 507"/>
                <a:gd name="T167" fmla="*/ 485 w 485"/>
                <a:gd name="T168" fmla="*/ 507 h 5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5" h="507">
                  <a:moveTo>
                    <a:pt x="439" y="18"/>
                  </a:moveTo>
                  <a:lnTo>
                    <a:pt x="429" y="17"/>
                  </a:lnTo>
                  <a:lnTo>
                    <a:pt x="417" y="17"/>
                  </a:lnTo>
                  <a:lnTo>
                    <a:pt x="406" y="16"/>
                  </a:lnTo>
                  <a:lnTo>
                    <a:pt x="393" y="16"/>
                  </a:lnTo>
                  <a:lnTo>
                    <a:pt x="381" y="17"/>
                  </a:lnTo>
                  <a:lnTo>
                    <a:pt x="369" y="19"/>
                  </a:lnTo>
                  <a:lnTo>
                    <a:pt x="358" y="23"/>
                  </a:lnTo>
                  <a:lnTo>
                    <a:pt x="348" y="27"/>
                  </a:lnTo>
                  <a:lnTo>
                    <a:pt x="350" y="50"/>
                  </a:lnTo>
                  <a:lnTo>
                    <a:pt x="360" y="72"/>
                  </a:lnTo>
                  <a:lnTo>
                    <a:pt x="367" y="94"/>
                  </a:lnTo>
                  <a:lnTo>
                    <a:pt x="367" y="120"/>
                  </a:lnTo>
                  <a:lnTo>
                    <a:pt x="361" y="140"/>
                  </a:lnTo>
                  <a:lnTo>
                    <a:pt x="354" y="159"/>
                  </a:lnTo>
                  <a:lnTo>
                    <a:pt x="346" y="178"/>
                  </a:lnTo>
                  <a:lnTo>
                    <a:pt x="340" y="199"/>
                  </a:lnTo>
                  <a:lnTo>
                    <a:pt x="343" y="201"/>
                  </a:lnTo>
                  <a:lnTo>
                    <a:pt x="347" y="204"/>
                  </a:lnTo>
                  <a:lnTo>
                    <a:pt x="350" y="205"/>
                  </a:lnTo>
                  <a:lnTo>
                    <a:pt x="354" y="202"/>
                  </a:lnTo>
                  <a:lnTo>
                    <a:pt x="361" y="192"/>
                  </a:lnTo>
                  <a:lnTo>
                    <a:pt x="367" y="181"/>
                  </a:lnTo>
                  <a:lnTo>
                    <a:pt x="371" y="169"/>
                  </a:lnTo>
                  <a:lnTo>
                    <a:pt x="376" y="158"/>
                  </a:lnTo>
                  <a:lnTo>
                    <a:pt x="380" y="146"/>
                  </a:lnTo>
                  <a:lnTo>
                    <a:pt x="386" y="135"/>
                  </a:lnTo>
                  <a:lnTo>
                    <a:pt x="392" y="123"/>
                  </a:lnTo>
                  <a:lnTo>
                    <a:pt x="400" y="114"/>
                  </a:lnTo>
                  <a:lnTo>
                    <a:pt x="410" y="113"/>
                  </a:lnTo>
                  <a:lnTo>
                    <a:pt x="420" y="113"/>
                  </a:lnTo>
                  <a:lnTo>
                    <a:pt x="430" y="113"/>
                  </a:lnTo>
                  <a:lnTo>
                    <a:pt x="439" y="115"/>
                  </a:lnTo>
                  <a:lnTo>
                    <a:pt x="448" y="117"/>
                  </a:lnTo>
                  <a:lnTo>
                    <a:pt x="458" y="120"/>
                  </a:lnTo>
                  <a:lnTo>
                    <a:pt x="467" y="123"/>
                  </a:lnTo>
                  <a:lnTo>
                    <a:pt x="475" y="128"/>
                  </a:lnTo>
                  <a:lnTo>
                    <a:pt x="477" y="125"/>
                  </a:lnTo>
                  <a:lnTo>
                    <a:pt x="479" y="124"/>
                  </a:lnTo>
                  <a:lnTo>
                    <a:pt x="481" y="121"/>
                  </a:lnTo>
                  <a:lnTo>
                    <a:pt x="481" y="117"/>
                  </a:lnTo>
                  <a:lnTo>
                    <a:pt x="471" y="109"/>
                  </a:lnTo>
                  <a:lnTo>
                    <a:pt x="462" y="103"/>
                  </a:lnTo>
                  <a:lnTo>
                    <a:pt x="452" y="100"/>
                  </a:lnTo>
                  <a:lnTo>
                    <a:pt x="441" y="96"/>
                  </a:lnTo>
                  <a:lnTo>
                    <a:pt x="430" y="95"/>
                  </a:lnTo>
                  <a:lnTo>
                    <a:pt x="418" y="95"/>
                  </a:lnTo>
                  <a:lnTo>
                    <a:pt x="407" y="96"/>
                  </a:lnTo>
                  <a:lnTo>
                    <a:pt x="395" y="98"/>
                  </a:lnTo>
                  <a:lnTo>
                    <a:pt x="387" y="86"/>
                  </a:lnTo>
                  <a:lnTo>
                    <a:pt x="380" y="73"/>
                  </a:lnTo>
                  <a:lnTo>
                    <a:pt x="375" y="60"/>
                  </a:lnTo>
                  <a:lnTo>
                    <a:pt x="370" y="47"/>
                  </a:lnTo>
                  <a:lnTo>
                    <a:pt x="381" y="42"/>
                  </a:lnTo>
                  <a:lnTo>
                    <a:pt x="393" y="40"/>
                  </a:lnTo>
                  <a:lnTo>
                    <a:pt x="406" y="40"/>
                  </a:lnTo>
                  <a:lnTo>
                    <a:pt x="417" y="41"/>
                  </a:lnTo>
                  <a:lnTo>
                    <a:pt x="430" y="43"/>
                  </a:lnTo>
                  <a:lnTo>
                    <a:pt x="441" y="48"/>
                  </a:lnTo>
                  <a:lnTo>
                    <a:pt x="453" y="52"/>
                  </a:lnTo>
                  <a:lnTo>
                    <a:pt x="463" y="56"/>
                  </a:lnTo>
                  <a:lnTo>
                    <a:pt x="476" y="75"/>
                  </a:lnTo>
                  <a:lnTo>
                    <a:pt x="484" y="96"/>
                  </a:lnTo>
                  <a:lnTo>
                    <a:pt x="485" y="120"/>
                  </a:lnTo>
                  <a:lnTo>
                    <a:pt x="481" y="143"/>
                  </a:lnTo>
                  <a:lnTo>
                    <a:pt x="476" y="151"/>
                  </a:lnTo>
                  <a:lnTo>
                    <a:pt x="470" y="160"/>
                  </a:lnTo>
                  <a:lnTo>
                    <a:pt x="466" y="168"/>
                  </a:lnTo>
                  <a:lnTo>
                    <a:pt x="460" y="176"/>
                  </a:lnTo>
                  <a:lnTo>
                    <a:pt x="453" y="184"/>
                  </a:lnTo>
                  <a:lnTo>
                    <a:pt x="447" y="191"/>
                  </a:lnTo>
                  <a:lnTo>
                    <a:pt x="439" y="198"/>
                  </a:lnTo>
                  <a:lnTo>
                    <a:pt x="431" y="205"/>
                  </a:lnTo>
                  <a:lnTo>
                    <a:pt x="414" y="207"/>
                  </a:lnTo>
                  <a:lnTo>
                    <a:pt x="398" y="209"/>
                  </a:lnTo>
                  <a:lnTo>
                    <a:pt x="380" y="212"/>
                  </a:lnTo>
                  <a:lnTo>
                    <a:pt x="364" y="214"/>
                  </a:lnTo>
                  <a:lnTo>
                    <a:pt x="347" y="219"/>
                  </a:lnTo>
                  <a:lnTo>
                    <a:pt x="331" y="222"/>
                  </a:lnTo>
                  <a:lnTo>
                    <a:pt x="315" y="228"/>
                  </a:lnTo>
                  <a:lnTo>
                    <a:pt x="300" y="234"/>
                  </a:lnTo>
                  <a:lnTo>
                    <a:pt x="285" y="240"/>
                  </a:lnTo>
                  <a:lnTo>
                    <a:pt x="270" y="247"/>
                  </a:lnTo>
                  <a:lnTo>
                    <a:pt x="256" y="257"/>
                  </a:lnTo>
                  <a:lnTo>
                    <a:pt x="243" y="266"/>
                  </a:lnTo>
                  <a:lnTo>
                    <a:pt x="231" y="277"/>
                  </a:lnTo>
                  <a:lnTo>
                    <a:pt x="219" y="290"/>
                  </a:lnTo>
                  <a:lnTo>
                    <a:pt x="208" y="304"/>
                  </a:lnTo>
                  <a:lnTo>
                    <a:pt x="198" y="319"/>
                  </a:lnTo>
                  <a:lnTo>
                    <a:pt x="186" y="332"/>
                  </a:lnTo>
                  <a:lnTo>
                    <a:pt x="174" y="345"/>
                  </a:lnTo>
                  <a:lnTo>
                    <a:pt x="164" y="359"/>
                  </a:lnTo>
                  <a:lnTo>
                    <a:pt x="155" y="374"/>
                  </a:lnTo>
                  <a:lnTo>
                    <a:pt x="146" y="389"/>
                  </a:lnTo>
                  <a:lnTo>
                    <a:pt x="138" y="405"/>
                  </a:lnTo>
                  <a:lnTo>
                    <a:pt x="131" y="420"/>
                  </a:lnTo>
                  <a:lnTo>
                    <a:pt x="123" y="435"/>
                  </a:lnTo>
                  <a:lnTo>
                    <a:pt x="114" y="443"/>
                  </a:lnTo>
                  <a:lnTo>
                    <a:pt x="104" y="450"/>
                  </a:lnTo>
                  <a:lnTo>
                    <a:pt x="93" y="456"/>
                  </a:lnTo>
                  <a:lnTo>
                    <a:pt x="82" y="459"/>
                  </a:lnTo>
                  <a:lnTo>
                    <a:pt x="70" y="463"/>
                  </a:lnTo>
                  <a:lnTo>
                    <a:pt x="58" y="465"/>
                  </a:lnTo>
                  <a:lnTo>
                    <a:pt x="46" y="466"/>
                  </a:lnTo>
                  <a:lnTo>
                    <a:pt x="35" y="467"/>
                  </a:lnTo>
                  <a:lnTo>
                    <a:pt x="34" y="470"/>
                  </a:lnTo>
                  <a:lnTo>
                    <a:pt x="32" y="472"/>
                  </a:lnTo>
                  <a:lnTo>
                    <a:pt x="32" y="474"/>
                  </a:lnTo>
                  <a:lnTo>
                    <a:pt x="32" y="477"/>
                  </a:lnTo>
                  <a:lnTo>
                    <a:pt x="44" y="478"/>
                  </a:lnTo>
                  <a:lnTo>
                    <a:pt x="55" y="478"/>
                  </a:lnTo>
                  <a:lnTo>
                    <a:pt x="66" y="478"/>
                  </a:lnTo>
                  <a:lnTo>
                    <a:pt x="75" y="477"/>
                  </a:lnTo>
                  <a:lnTo>
                    <a:pt x="84" y="474"/>
                  </a:lnTo>
                  <a:lnTo>
                    <a:pt x="93" y="472"/>
                  </a:lnTo>
                  <a:lnTo>
                    <a:pt x="102" y="469"/>
                  </a:lnTo>
                  <a:lnTo>
                    <a:pt x="111" y="465"/>
                  </a:lnTo>
                  <a:lnTo>
                    <a:pt x="99" y="507"/>
                  </a:lnTo>
                  <a:lnTo>
                    <a:pt x="87" y="501"/>
                  </a:lnTo>
                  <a:lnTo>
                    <a:pt x="73" y="496"/>
                  </a:lnTo>
                  <a:lnTo>
                    <a:pt x="59" y="492"/>
                  </a:lnTo>
                  <a:lnTo>
                    <a:pt x="46" y="486"/>
                  </a:lnTo>
                  <a:lnTo>
                    <a:pt x="34" y="479"/>
                  </a:lnTo>
                  <a:lnTo>
                    <a:pt x="22" y="471"/>
                  </a:lnTo>
                  <a:lnTo>
                    <a:pt x="12" y="461"/>
                  </a:lnTo>
                  <a:lnTo>
                    <a:pt x="4" y="448"/>
                  </a:lnTo>
                  <a:lnTo>
                    <a:pt x="0" y="429"/>
                  </a:lnTo>
                  <a:lnTo>
                    <a:pt x="0" y="411"/>
                  </a:lnTo>
                  <a:lnTo>
                    <a:pt x="4" y="393"/>
                  </a:lnTo>
                  <a:lnTo>
                    <a:pt x="7" y="375"/>
                  </a:lnTo>
                  <a:lnTo>
                    <a:pt x="13" y="380"/>
                  </a:lnTo>
                  <a:lnTo>
                    <a:pt x="27" y="374"/>
                  </a:lnTo>
                  <a:lnTo>
                    <a:pt x="42" y="368"/>
                  </a:lnTo>
                  <a:lnTo>
                    <a:pt x="55" y="365"/>
                  </a:lnTo>
                  <a:lnTo>
                    <a:pt x="70" y="360"/>
                  </a:lnTo>
                  <a:lnTo>
                    <a:pt x="85" y="358"/>
                  </a:lnTo>
                  <a:lnTo>
                    <a:pt x="102" y="355"/>
                  </a:lnTo>
                  <a:lnTo>
                    <a:pt x="116" y="353"/>
                  </a:lnTo>
                  <a:lnTo>
                    <a:pt x="133" y="351"/>
                  </a:lnTo>
                  <a:lnTo>
                    <a:pt x="134" y="349"/>
                  </a:lnTo>
                  <a:lnTo>
                    <a:pt x="134" y="346"/>
                  </a:lnTo>
                  <a:lnTo>
                    <a:pt x="133" y="344"/>
                  </a:lnTo>
                  <a:lnTo>
                    <a:pt x="131" y="342"/>
                  </a:lnTo>
                  <a:lnTo>
                    <a:pt x="127" y="338"/>
                  </a:lnTo>
                  <a:lnTo>
                    <a:pt x="123" y="336"/>
                  </a:lnTo>
                  <a:lnTo>
                    <a:pt x="119" y="335"/>
                  </a:lnTo>
                  <a:lnTo>
                    <a:pt x="115" y="335"/>
                  </a:lnTo>
                  <a:lnTo>
                    <a:pt x="111" y="335"/>
                  </a:lnTo>
                  <a:lnTo>
                    <a:pt x="106" y="336"/>
                  </a:lnTo>
                  <a:lnTo>
                    <a:pt x="102" y="336"/>
                  </a:lnTo>
                  <a:lnTo>
                    <a:pt x="96" y="336"/>
                  </a:lnTo>
                  <a:lnTo>
                    <a:pt x="85" y="338"/>
                  </a:lnTo>
                  <a:lnTo>
                    <a:pt x="74" y="342"/>
                  </a:lnTo>
                  <a:lnTo>
                    <a:pt x="63" y="345"/>
                  </a:lnTo>
                  <a:lnTo>
                    <a:pt x="53" y="349"/>
                  </a:lnTo>
                  <a:lnTo>
                    <a:pt x="43" y="352"/>
                  </a:lnTo>
                  <a:lnTo>
                    <a:pt x="32" y="356"/>
                  </a:lnTo>
                  <a:lnTo>
                    <a:pt x="21" y="359"/>
                  </a:lnTo>
                  <a:lnTo>
                    <a:pt x="10" y="363"/>
                  </a:lnTo>
                  <a:lnTo>
                    <a:pt x="13" y="351"/>
                  </a:lnTo>
                  <a:lnTo>
                    <a:pt x="16" y="343"/>
                  </a:lnTo>
                  <a:lnTo>
                    <a:pt x="23" y="337"/>
                  </a:lnTo>
                  <a:lnTo>
                    <a:pt x="31" y="333"/>
                  </a:lnTo>
                  <a:lnTo>
                    <a:pt x="40" y="330"/>
                  </a:lnTo>
                  <a:lnTo>
                    <a:pt x="50" y="328"/>
                  </a:lnTo>
                  <a:lnTo>
                    <a:pt x="59" y="326"/>
                  </a:lnTo>
                  <a:lnTo>
                    <a:pt x="68" y="325"/>
                  </a:lnTo>
                  <a:lnTo>
                    <a:pt x="75" y="323"/>
                  </a:lnTo>
                  <a:lnTo>
                    <a:pt x="83" y="321"/>
                  </a:lnTo>
                  <a:lnTo>
                    <a:pt x="91" y="320"/>
                  </a:lnTo>
                  <a:lnTo>
                    <a:pt x="98" y="320"/>
                  </a:lnTo>
                  <a:lnTo>
                    <a:pt x="106" y="320"/>
                  </a:lnTo>
                  <a:lnTo>
                    <a:pt x="114" y="321"/>
                  </a:lnTo>
                  <a:lnTo>
                    <a:pt x="121" y="323"/>
                  </a:lnTo>
                  <a:lnTo>
                    <a:pt x="128" y="327"/>
                  </a:lnTo>
                  <a:lnTo>
                    <a:pt x="134" y="335"/>
                  </a:lnTo>
                  <a:lnTo>
                    <a:pt x="141" y="342"/>
                  </a:lnTo>
                  <a:lnTo>
                    <a:pt x="148" y="348"/>
                  </a:lnTo>
                  <a:lnTo>
                    <a:pt x="156" y="348"/>
                  </a:lnTo>
                  <a:lnTo>
                    <a:pt x="266" y="221"/>
                  </a:lnTo>
                  <a:lnTo>
                    <a:pt x="275" y="206"/>
                  </a:lnTo>
                  <a:lnTo>
                    <a:pt x="286" y="192"/>
                  </a:lnTo>
                  <a:lnTo>
                    <a:pt x="295" y="177"/>
                  </a:lnTo>
                  <a:lnTo>
                    <a:pt x="297" y="161"/>
                  </a:lnTo>
                  <a:lnTo>
                    <a:pt x="290" y="147"/>
                  </a:lnTo>
                  <a:lnTo>
                    <a:pt x="284" y="132"/>
                  </a:lnTo>
                  <a:lnTo>
                    <a:pt x="278" y="118"/>
                  </a:lnTo>
                  <a:lnTo>
                    <a:pt x="275" y="103"/>
                  </a:lnTo>
                  <a:lnTo>
                    <a:pt x="280" y="98"/>
                  </a:lnTo>
                  <a:lnTo>
                    <a:pt x="286" y="92"/>
                  </a:lnTo>
                  <a:lnTo>
                    <a:pt x="290" y="86"/>
                  </a:lnTo>
                  <a:lnTo>
                    <a:pt x="296" y="79"/>
                  </a:lnTo>
                  <a:lnTo>
                    <a:pt x="302" y="75"/>
                  </a:lnTo>
                  <a:lnTo>
                    <a:pt x="308" y="70"/>
                  </a:lnTo>
                  <a:lnTo>
                    <a:pt x="314" y="65"/>
                  </a:lnTo>
                  <a:lnTo>
                    <a:pt x="320" y="63"/>
                  </a:lnTo>
                  <a:lnTo>
                    <a:pt x="323" y="60"/>
                  </a:lnTo>
                  <a:lnTo>
                    <a:pt x="326" y="56"/>
                  </a:lnTo>
                  <a:lnTo>
                    <a:pt x="328" y="53"/>
                  </a:lnTo>
                  <a:lnTo>
                    <a:pt x="326" y="49"/>
                  </a:lnTo>
                  <a:lnTo>
                    <a:pt x="318" y="47"/>
                  </a:lnTo>
                  <a:lnTo>
                    <a:pt x="311" y="48"/>
                  </a:lnTo>
                  <a:lnTo>
                    <a:pt x="304" y="52"/>
                  </a:lnTo>
                  <a:lnTo>
                    <a:pt x="297" y="56"/>
                  </a:lnTo>
                  <a:lnTo>
                    <a:pt x="290" y="62"/>
                  </a:lnTo>
                  <a:lnTo>
                    <a:pt x="285" y="69"/>
                  </a:lnTo>
                  <a:lnTo>
                    <a:pt x="278" y="76"/>
                  </a:lnTo>
                  <a:lnTo>
                    <a:pt x="272" y="82"/>
                  </a:lnTo>
                  <a:lnTo>
                    <a:pt x="271" y="70"/>
                  </a:lnTo>
                  <a:lnTo>
                    <a:pt x="274" y="58"/>
                  </a:lnTo>
                  <a:lnTo>
                    <a:pt x="281" y="47"/>
                  </a:lnTo>
                  <a:lnTo>
                    <a:pt x="292" y="38"/>
                  </a:lnTo>
                  <a:lnTo>
                    <a:pt x="307" y="24"/>
                  </a:lnTo>
                  <a:lnTo>
                    <a:pt x="324" y="14"/>
                  </a:lnTo>
                  <a:lnTo>
                    <a:pt x="342" y="5"/>
                  </a:lnTo>
                  <a:lnTo>
                    <a:pt x="362" y="1"/>
                  </a:lnTo>
                  <a:lnTo>
                    <a:pt x="383" y="0"/>
                  </a:lnTo>
                  <a:lnTo>
                    <a:pt x="402" y="2"/>
                  </a:lnTo>
                  <a:lnTo>
                    <a:pt x="422" y="8"/>
                  </a:lnTo>
                  <a:lnTo>
                    <a:pt x="439" y="18"/>
                  </a:lnTo>
                  <a:close/>
                </a:path>
              </a:pathLst>
            </a:custGeom>
            <a:solidFill>
              <a:srgbClr val="A8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Freeform 17"/>
            <p:cNvSpPr>
              <a:spLocks/>
            </p:cNvSpPr>
            <p:nvPr/>
          </p:nvSpPr>
          <p:spPr bwMode="auto">
            <a:xfrm>
              <a:off x="2222" y="2948"/>
              <a:ext cx="135" cy="155"/>
            </a:xfrm>
            <a:custGeom>
              <a:avLst/>
              <a:gdLst>
                <a:gd name="T0" fmla="*/ 0 w 272"/>
                <a:gd name="T1" fmla="*/ 1 h 310"/>
                <a:gd name="T2" fmla="*/ 0 w 272"/>
                <a:gd name="T3" fmla="*/ 1 h 310"/>
                <a:gd name="T4" fmla="*/ 0 w 272"/>
                <a:gd name="T5" fmla="*/ 1 h 310"/>
                <a:gd name="T6" fmla="*/ 0 w 272"/>
                <a:gd name="T7" fmla="*/ 1 h 310"/>
                <a:gd name="T8" fmla="*/ 0 w 272"/>
                <a:gd name="T9" fmla="*/ 1 h 310"/>
                <a:gd name="T10" fmla="*/ 0 w 272"/>
                <a:gd name="T11" fmla="*/ 1 h 310"/>
                <a:gd name="T12" fmla="*/ 0 w 272"/>
                <a:gd name="T13" fmla="*/ 1 h 310"/>
                <a:gd name="T14" fmla="*/ 0 w 272"/>
                <a:gd name="T15" fmla="*/ 1 h 310"/>
                <a:gd name="T16" fmla="*/ 0 w 272"/>
                <a:gd name="T17" fmla="*/ 1 h 310"/>
                <a:gd name="T18" fmla="*/ 0 w 272"/>
                <a:gd name="T19" fmla="*/ 1 h 310"/>
                <a:gd name="T20" fmla="*/ 0 w 272"/>
                <a:gd name="T21" fmla="*/ 1 h 310"/>
                <a:gd name="T22" fmla="*/ 0 w 272"/>
                <a:gd name="T23" fmla="*/ 1 h 310"/>
                <a:gd name="T24" fmla="*/ 0 w 272"/>
                <a:gd name="T25" fmla="*/ 1 h 310"/>
                <a:gd name="T26" fmla="*/ 0 w 272"/>
                <a:gd name="T27" fmla="*/ 1 h 310"/>
                <a:gd name="T28" fmla="*/ 0 w 272"/>
                <a:gd name="T29" fmla="*/ 1 h 310"/>
                <a:gd name="T30" fmla="*/ 0 w 272"/>
                <a:gd name="T31" fmla="*/ 1 h 310"/>
                <a:gd name="T32" fmla="*/ 0 w 272"/>
                <a:gd name="T33" fmla="*/ 1 h 310"/>
                <a:gd name="T34" fmla="*/ 0 w 272"/>
                <a:gd name="T35" fmla="*/ 1 h 310"/>
                <a:gd name="T36" fmla="*/ 0 w 272"/>
                <a:gd name="T37" fmla="*/ 1 h 310"/>
                <a:gd name="T38" fmla="*/ 0 w 272"/>
                <a:gd name="T39" fmla="*/ 1 h 310"/>
                <a:gd name="T40" fmla="*/ 0 w 272"/>
                <a:gd name="T41" fmla="*/ 1 h 310"/>
                <a:gd name="T42" fmla="*/ 0 w 272"/>
                <a:gd name="T43" fmla="*/ 1 h 310"/>
                <a:gd name="T44" fmla="*/ 0 w 272"/>
                <a:gd name="T45" fmla="*/ 1 h 310"/>
                <a:gd name="T46" fmla="*/ 0 w 272"/>
                <a:gd name="T47" fmla="*/ 1 h 310"/>
                <a:gd name="T48" fmla="*/ 0 w 272"/>
                <a:gd name="T49" fmla="*/ 1 h 310"/>
                <a:gd name="T50" fmla="*/ 0 w 272"/>
                <a:gd name="T51" fmla="*/ 1 h 310"/>
                <a:gd name="T52" fmla="*/ 0 w 272"/>
                <a:gd name="T53" fmla="*/ 1 h 310"/>
                <a:gd name="T54" fmla="*/ 0 w 272"/>
                <a:gd name="T55" fmla="*/ 1 h 310"/>
                <a:gd name="T56" fmla="*/ 0 w 272"/>
                <a:gd name="T57" fmla="*/ 1 h 310"/>
                <a:gd name="T58" fmla="*/ 0 w 272"/>
                <a:gd name="T59" fmla="*/ 1 h 310"/>
                <a:gd name="T60" fmla="*/ 0 w 272"/>
                <a:gd name="T61" fmla="*/ 1 h 310"/>
                <a:gd name="T62" fmla="*/ 0 w 272"/>
                <a:gd name="T63" fmla="*/ 1 h 310"/>
                <a:gd name="T64" fmla="*/ 0 w 272"/>
                <a:gd name="T65" fmla="*/ 1 h 310"/>
                <a:gd name="T66" fmla="*/ 0 w 272"/>
                <a:gd name="T67" fmla="*/ 1 h 310"/>
                <a:gd name="T68" fmla="*/ 0 w 272"/>
                <a:gd name="T69" fmla="*/ 1 h 310"/>
                <a:gd name="T70" fmla="*/ 0 w 272"/>
                <a:gd name="T71" fmla="*/ 1 h 310"/>
                <a:gd name="T72" fmla="*/ 0 w 272"/>
                <a:gd name="T73" fmla="*/ 1 h 310"/>
                <a:gd name="T74" fmla="*/ 0 w 272"/>
                <a:gd name="T75" fmla="*/ 1 h 310"/>
                <a:gd name="T76" fmla="*/ 0 w 272"/>
                <a:gd name="T77" fmla="*/ 1 h 310"/>
                <a:gd name="T78" fmla="*/ 0 w 272"/>
                <a:gd name="T79" fmla="*/ 1 h 310"/>
                <a:gd name="T80" fmla="*/ 0 w 272"/>
                <a:gd name="T81" fmla="*/ 1 h 310"/>
                <a:gd name="T82" fmla="*/ 0 w 272"/>
                <a:gd name="T83" fmla="*/ 1 h 310"/>
                <a:gd name="T84" fmla="*/ 0 w 272"/>
                <a:gd name="T85" fmla="*/ 1 h 310"/>
                <a:gd name="T86" fmla="*/ 0 w 272"/>
                <a:gd name="T87" fmla="*/ 1 h 310"/>
                <a:gd name="T88" fmla="*/ 0 w 272"/>
                <a:gd name="T89" fmla="*/ 1 h 310"/>
                <a:gd name="T90" fmla="*/ 0 w 272"/>
                <a:gd name="T91" fmla="*/ 1 h 310"/>
                <a:gd name="T92" fmla="*/ 0 w 272"/>
                <a:gd name="T93" fmla="*/ 1 h 310"/>
                <a:gd name="T94" fmla="*/ 0 w 272"/>
                <a:gd name="T95" fmla="*/ 1 h 310"/>
                <a:gd name="T96" fmla="*/ 0 w 272"/>
                <a:gd name="T97" fmla="*/ 1 h 310"/>
                <a:gd name="T98" fmla="*/ 0 w 272"/>
                <a:gd name="T99" fmla="*/ 1 h 310"/>
                <a:gd name="T100" fmla="*/ 0 w 272"/>
                <a:gd name="T101" fmla="*/ 1 h 310"/>
                <a:gd name="T102" fmla="*/ 0 w 272"/>
                <a:gd name="T103" fmla="*/ 1 h 310"/>
                <a:gd name="T104" fmla="*/ 0 w 272"/>
                <a:gd name="T105" fmla="*/ 1 h 310"/>
                <a:gd name="T106" fmla="*/ 0 w 272"/>
                <a:gd name="T107" fmla="*/ 1 h 310"/>
                <a:gd name="T108" fmla="*/ 0 w 272"/>
                <a:gd name="T109" fmla="*/ 1 h 310"/>
                <a:gd name="T110" fmla="*/ 0 w 272"/>
                <a:gd name="T111" fmla="*/ 1 h 310"/>
                <a:gd name="T112" fmla="*/ 0 w 272"/>
                <a:gd name="T113" fmla="*/ 1 h 310"/>
                <a:gd name="T114" fmla="*/ 0 w 272"/>
                <a:gd name="T115" fmla="*/ 1 h 310"/>
                <a:gd name="T116" fmla="*/ 0 w 272"/>
                <a:gd name="T117" fmla="*/ 0 h 310"/>
                <a:gd name="T118" fmla="*/ 0 w 272"/>
                <a:gd name="T119" fmla="*/ 1 h 310"/>
                <a:gd name="T120" fmla="*/ 0 w 272"/>
                <a:gd name="T121" fmla="*/ 1 h 310"/>
                <a:gd name="T122" fmla="*/ 0 w 272"/>
                <a:gd name="T123" fmla="*/ 1 h 310"/>
                <a:gd name="T124" fmla="*/ 0 w 272"/>
                <a:gd name="T125" fmla="*/ 1 h 3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2"/>
                <a:gd name="T190" fmla="*/ 0 h 310"/>
                <a:gd name="T191" fmla="*/ 272 w 272"/>
                <a:gd name="T192" fmla="*/ 310 h 3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2" h="310">
                  <a:moveTo>
                    <a:pt x="270" y="39"/>
                  </a:moveTo>
                  <a:lnTo>
                    <a:pt x="263" y="75"/>
                  </a:lnTo>
                  <a:lnTo>
                    <a:pt x="263" y="111"/>
                  </a:lnTo>
                  <a:lnTo>
                    <a:pt x="267" y="148"/>
                  </a:lnTo>
                  <a:lnTo>
                    <a:pt x="272" y="183"/>
                  </a:lnTo>
                  <a:lnTo>
                    <a:pt x="172" y="310"/>
                  </a:lnTo>
                  <a:lnTo>
                    <a:pt x="163" y="300"/>
                  </a:lnTo>
                  <a:lnTo>
                    <a:pt x="151" y="295"/>
                  </a:lnTo>
                  <a:lnTo>
                    <a:pt x="138" y="294"/>
                  </a:lnTo>
                  <a:lnTo>
                    <a:pt x="126" y="294"/>
                  </a:lnTo>
                  <a:lnTo>
                    <a:pt x="113" y="294"/>
                  </a:lnTo>
                  <a:lnTo>
                    <a:pt x="101" y="293"/>
                  </a:lnTo>
                  <a:lnTo>
                    <a:pt x="92" y="287"/>
                  </a:lnTo>
                  <a:lnTo>
                    <a:pt x="86" y="276"/>
                  </a:lnTo>
                  <a:lnTo>
                    <a:pt x="92" y="267"/>
                  </a:lnTo>
                  <a:lnTo>
                    <a:pt x="100" y="259"/>
                  </a:lnTo>
                  <a:lnTo>
                    <a:pt x="110" y="251"/>
                  </a:lnTo>
                  <a:lnTo>
                    <a:pt x="118" y="244"/>
                  </a:lnTo>
                  <a:lnTo>
                    <a:pt x="125" y="236"/>
                  </a:lnTo>
                  <a:lnTo>
                    <a:pt x="128" y="227"/>
                  </a:lnTo>
                  <a:lnTo>
                    <a:pt x="128" y="218"/>
                  </a:lnTo>
                  <a:lnTo>
                    <a:pt x="122" y="206"/>
                  </a:lnTo>
                  <a:lnTo>
                    <a:pt x="113" y="209"/>
                  </a:lnTo>
                  <a:lnTo>
                    <a:pt x="105" y="212"/>
                  </a:lnTo>
                  <a:lnTo>
                    <a:pt x="96" y="214"/>
                  </a:lnTo>
                  <a:lnTo>
                    <a:pt x="86" y="218"/>
                  </a:lnTo>
                  <a:lnTo>
                    <a:pt x="77" y="219"/>
                  </a:lnTo>
                  <a:lnTo>
                    <a:pt x="68" y="219"/>
                  </a:lnTo>
                  <a:lnTo>
                    <a:pt x="59" y="217"/>
                  </a:lnTo>
                  <a:lnTo>
                    <a:pt x="51" y="212"/>
                  </a:lnTo>
                  <a:lnTo>
                    <a:pt x="47" y="202"/>
                  </a:lnTo>
                  <a:lnTo>
                    <a:pt x="44" y="193"/>
                  </a:lnTo>
                  <a:lnTo>
                    <a:pt x="40" y="182"/>
                  </a:lnTo>
                  <a:lnTo>
                    <a:pt x="33" y="174"/>
                  </a:lnTo>
                  <a:lnTo>
                    <a:pt x="25" y="176"/>
                  </a:lnTo>
                  <a:lnTo>
                    <a:pt x="16" y="178"/>
                  </a:lnTo>
                  <a:lnTo>
                    <a:pt x="8" y="178"/>
                  </a:lnTo>
                  <a:lnTo>
                    <a:pt x="0" y="178"/>
                  </a:lnTo>
                  <a:lnTo>
                    <a:pt x="6" y="152"/>
                  </a:lnTo>
                  <a:lnTo>
                    <a:pt x="13" y="128"/>
                  </a:lnTo>
                  <a:lnTo>
                    <a:pt x="17" y="103"/>
                  </a:lnTo>
                  <a:lnTo>
                    <a:pt x="17" y="76"/>
                  </a:lnTo>
                  <a:lnTo>
                    <a:pt x="24" y="81"/>
                  </a:lnTo>
                  <a:lnTo>
                    <a:pt x="32" y="90"/>
                  </a:lnTo>
                  <a:lnTo>
                    <a:pt x="38" y="97"/>
                  </a:lnTo>
                  <a:lnTo>
                    <a:pt x="37" y="96"/>
                  </a:lnTo>
                  <a:lnTo>
                    <a:pt x="43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7" y="111"/>
                  </a:lnTo>
                  <a:lnTo>
                    <a:pt x="61" y="112"/>
                  </a:lnTo>
                  <a:lnTo>
                    <a:pt x="65" y="112"/>
                  </a:lnTo>
                  <a:lnTo>
                    <a:pt x="70" y="111"/>
                  </a:lnTo>
                  <a:lnTo>
                    <a:pt x="76" y="110"/>
                  </a:lnTo>
                  <a:lnTo>
                    <a:pt x="91" y="98"/>
                  </a:lnTo>
                  <a:lnTo>
                    <a:pt x="100" y="83"/>
                  </a:lnTo>
                  <a:lnTo>
                    <a:pt x="106" y="66"/>
                  </a:lnTo>
                  <a:lnTo>
                    <a:pt x="108" y="47"/>
                  </a:lnTo>
                  <a:lnTo>
                    <a:pt x="254" y="0"/>
                  </a:lnTo>
                  <a:lnTo>
                    <a:pt x="262" y="7"/>
                  </a:lnTo>
                  <a:lnTo>
                    <a:pt x="265" y="17"/>
                  </a:lnTo>
                  <a:lnTo>
                    <a:pt x="266" y="29"/>
                  </a:lnTo>
                  <a:lnTo>
                    <a:pt x="270" y="3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9" name="Freeform 18"/>
            <p:cNvSpPr>
              <a:spLocks/>
            </p:cNvSpPr>
            <p:nvPr/>
          </p:nvSpPr>
          <p:spPr bwMode="auto">
            <a:xfrm>
              <a:off x="1698" y="2968"/>
              <a:ext cx="212" cy="442"/>
            </a:xfrm>
            <a:custGeom>
              <a:avLst/>
              <a:gdLst>
                <a:gd name="T0" fmla="*/ 1 w 424"/>
                <a:gd name="T1" fmla="*/ 1 h 882"/>
                <a:gd name="T2" fmla="*/ 1 w 424"/>
                <a:gd name="T3" fmla="*/ 1 h 882"/>
                <a:gd name="T4" fmla="*/ 1 w 424"/>
                <a:gd name="T5" fmla="*/ 1 h 882"/>
                <a:gd name="T6" fmla="*/ 1 w 424"/>
                <a:gd name="T7" fmla="*/ 2 h 882"/>
                <a:gd name="T8" fmla="*/ 1 w 424"/>
                <a:gd name="T9" fmla="*/ 2 h 882"/>
                <a:gd name="T10" fmla="*/ 1 w 424"/>
                <a:gd name="T11" fmla="*/ 2 h 882"/>
                <a:gd name="T12" fmla="*/ 1 w 424"/>
                <a:gd name="T13" fmla="*/ 2 h 882"/>
                <a:gd name="T14" fmla="*/ 1 w 424"/>
                <a:gd name="T15" fmla="*/ 2 h 882"/>
                <a:gd name="T16" fmla="*/ 1 w 424"/>
                <a:gd name="T17" fmla="*/ 2 h 882"/>
                <a:gd name="T18" fmla="*/ 1 w 424"/>
                <a:gd name="T19" fmla="*/ 2 h 882"/>
                <a:gd name="T20" fmla="*/ 1 w 424"/>
                <a:gd name="T21" fmla="*/ 2 h 882"/>
                <a:gd name="T22" fmla="*/ 1 w 424"/>
                <a:gd name="T23" fmla="*/ 2 h 882"/>
                <a:gd name="T24" fmla="*/ 1 w 424"/>
                <a:gd name="T25" fmla="*/ 2 h 882"/>
                <a:gd name="T26" fmla="*/ 1 w 424"/>
                <a:gd name="T27" fmla="*/ 2 h 882"/>
                <a:gd name="T28" fmla="*/ 1 w 424"/>
                <a:gd name="T29" fmla="*/ 2 h 882"/>
                <a:gd name="T30" fmla="*/ 1 w 424"/>
                <a:gd name="T31" fmla="*/ 2 h 882"/>
                <a:gd name="T32" fmla="*/ 1 w 424"/>
                <a:gd name="T33" fmla="*/ 2 h 882"/>
                <a:gd name="T34" fmla="*/ 1 w 424"/>
                <a:gd name="T35" fmla="*/ 2 h 882"/>
                <a:gd name="T36" fmla="*/ 1 w 424"/>
                <a:gd name="T37" fmla="*/ 2 h 882"/>
                <a:gd name="T38" fmla="*/ 1 w 424"/>
                <a:gd name="T39" fmla="*/ 2 h 882"/>
                <a:gd name="T40" fmla="*/ 1 w 424"/>
                <a:gd name="T41" fmla="*/ 1 h 882"/>
                <a:gd name="T42" fmla="*/ 1 w 424"/>
                <a:gd name="T43" fmla="*/ 1 h 882"/>
                <a:gd name="T44" fmla="*/ 0 w 424"/>
                <a:gd name="T45" fmla="*/ 1 h 882"/>
                <a:gd name="T46" fmla="*/ 1 w 424"/>
                <a:gd name="T47" fmla="*/ 1 h 882"/>
                <a:gd name="T48" fmla="*/ 1 w 424"/>
                <a:gd name="T49" fmla="*/ 1 h 882"/>
                <a:gd name="T50" fmla="*/ 1 w 424"/>
                <a:gd name="T51" fmla="*/ 1 h 882"/>
                <a:gd name="T52" fmla="*/ 1 w 424"/>
                <a:gd name="T53" fmla="*/ 1 h 882"/>
                <a:gd name="T54" fmla="*/ 1 w 424"/>
                <a:gd name="T55" fmla="*/ 1 h 882"/>
                <a:gd name="T56" fmla="*/ 1 w 424"/>
                <a:gd name="T57" fmla="*/ 1 h 882"/>
                <a:gd name="T58" fmla="*/ 1 w 424"/>
                <a:gd name="T59" fmla="*/ 1 h 882"/>
                <a:gd name="T60" fmla="*/ 1 w 424"/>
                <a:gd name="T61" fmla="*/ 1 h 882"/>
                <a:gd name="T62" fmla="*/ 1 w 424"/>
                <a:gd name="T63" fmla="*/ 1 h 882"/>
                <a:gd name="T64" fmla="*/ 1 w 424"/>
                <a:gd name="T65" fmla="*/ 1 h 882"/>
                <a:gd name="T66" fmla="*/ 1 w 424"/>
                <a:gd name="T67" fmla="*/ 1 h 882"/>
                <a:gd name="T68" fmla="*/ 1 w 424"/>
                <a:gd name="T69" fmla="*/ 1 h 882"/>
                <a:gd name="T70" fmla="*/ 1 w 424"/>
                <a:gd name="T71" fmla="*/ 0 h 882"/>
                <a:gd name="T72" fmla="*/ 1 w 424"/>
                <a:gd name="T73" fmla="*/ 1 h 882"/>
                <a:gd name="T74" fmla="*/ 1 w 424"/>
                <a:gd name="T75" fmla="*/ 1 h 882"/>
                <a:gd name="T76" fmla="*/ 1 w 424"/>
                <a:gd name="T77" fmla="*/ 1 h 882"/>
                <a:gd name="T78" fmla="*/ 1 w 424"/>
                <a:gd name="T79" fmla="*/ 1 h 88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24"/>
                <a:gd name="T121" fmla="*/ 0 h 882"/>
                <a:gd name="T122" fmla="*/ 424 w 424"/>
                <a:gd name="T123" fmla="*/ 882 h 88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24" h="882">
                  <a:moveTo>
                    <a:pt x="354" y="25"/>
                  </a:moveTo>
                  <a:lnTo>
                    <a:pt x="367" y="192"/>
                  </a:lnTo>
                  <a:lnTo>
                    <a:pt x="399" y="462"/>
                  </a:lnTo>
                  <a:lnTo>
                    <a:pt x="424" y="702"/>
                  </a:lnTo>
                  <a:lnTo>
                    <a:pt x="424" y="708"/>
                  </a:lnTo>
                  <a:lnTo>
                    <a:pt x="235" y="819"/>
                  </a:lnTo>
                  <a:lnTo>
                    <a:pt x="222" y="828"/>
                  </a:lnTo>
                  <a:lnTo>
                    <a:pt x="210" y="835"/>
                  </a:lnTo>
                  <a:lnTo>
                    <a:pt x="196" y="843"/>
                  </a:lnTo>
                  <a:lnTo>
                    <a:pt x="183" y="850"/>
                  </a:lnTo>
                  <a:lnTo>
                    <a:pt x="169" y="858"/>
                  </a:lnTo>
                  <a:lnTo>
                    <a:pt x="157" y="865"/>
                  </a:lnTo>
                  <a:lnTo>
                    <a:pt x="143" y="873"/>
                  </a:lnTo>
                  <a:lnTo>
                    <a:pt x="130" y="882"/>
                  </a:lnTo>
                  <a:lnTo>
                    <a:pt x="125" y="881"/>
                  </a:lnTo>
                  <a:lnTo>
                    <a:pt x="122" y="877"/>
                  </a:lnTo>
                  <a:lnTo>
                    <a:pt x="119" y="873"/>
                  </a:lnTo>
                  <a:lnTo>
                    <a:pt x="116" y="869"/>
                  </a:lnTo>
                  <a:lnTo>
                    <a:pt x="107" y="790"/>
                  </a:lnTo>
                  <a:lnTo>
                    <a:pt x="74" y="560"/>
                  </a:lnTo>
                  <a:lnTo>
                    <a:pt x="6" y="100"/>
                  </a:lnTo>
                  <a:lnTo>
                    <a:pt x="1" y="84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3" y="38"/>
                  </a:lnTo>
                  <a:lnTo>
                    <a:pt x="18" y="33"/>
                  </a:lnTo>
                  <a:lnTo>
                    <a:pt x="28" y="32"/>
                  </a:lnTo>
                  <a:lnTo>
                    <a:pt x="37" y="32"/>
                  </a:lnTo>
                  <a:lnTo>
                    <a:pt x="46" y="31"/>
                  </a:lnTo>
                  <a:lnTo>
                    <a:pt x="56" y="30"/>
                  </a:lnTo>
                  <a:lnTo>
                    <a:pt x="67" y="30"/>
                  </a:lnTo>
                  <a:lnTo>
                    <a:pt x="76" y="28"/>
                  </a:lnTo>
                  <a:lnTo>
                    <a:pt x="86" y="28"/>
                  </a:lnTo>
                  <a:lnTo>
                    <a:pt x="96" y="28"/>
                  </a:lnTo>
                  <a:lnTo>
                    <a:pt x="113" y="25"/>
                  </a:lnTo>
                  <a:lnTo>
                    <a:pt x="339" y="0"/>
                  </a:lnTo>
                  <a:lnTo>
                    <a:pt x="347" y="3"/>
                  </a:lnTo>
                  <a:lnTo>
                    <a:pt x="350" y="9"/>
                  </a:lnTo>
                  <a:lnTo>
                    <a:pt x="351" y="17"/>
                  </a:lnTo>
                  <a:lnTo>
                    <a:pt x="354" y="25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Freeform 19"/>
            <p:cNvSpPr>
              <a:spLocks/>
            </p:cNvSpPr>
            <p:nvPr/>
          </p:nvSpPr>
          <p:spPr bwMode="auto">
            <a:xfrm>
              <a:off x="2220" y="2972"/>
              <a:ext cx="9" cy="8"/>
            </a:xfrm>
            <a:custGeom>
              <a:avLst/>
              <a:gdLst>
                <a:gd name="T0" fmla="*/ 1 w 17"/>
                <a:gd name="T1" fmla="*/ 1 h 16"/>
                <a:gd name="T2" fmla="*/ 1 w 17"/>
                <a:gd name="T3" fmla="*/ 1 h 16"/>
                <a:gd name="T4" fmla="*/ 1 w 17"/>
                <a:gd name="T5" fmla="*/ 1 h 16"/>
                <a:gd name="T6" fmla="*/ 1 w 17"/>
                <a:gd name="T7" fmla="*/ 1 h 16"/>
                <a:gd name="T8" fmla="*/ 1 w 17"/>
                <a:gd name="T9" fmla="*/ 1 h 16"/>
                <a:gd name="T10" fmla="*/ 0 w 17"/>
                <a:gd name="T11" fmla="*/ 1 h 16"/>
                <a:gd name="T12" fmla="*/ 1 w 17"/>
                <a:gd name="T13" fmla="*/ 1 h 16"/>
                <a:gd name="T14" fmla="*/ 1 w 17"/>
                <a:gd name="T15" fmla="*/ 0 h 16"/>
                <a:gd name="T16" fmla="*/ 1 w 17"/>
                <a:gd name="T17" fmla="*/ 0 h 16"/>
                <a:gd name="T18" fmla="*/ 1 w 17"/>
                <a:gd name="T19" fmla="*/ 1 h 16"/>
                <a:gd name="T20" fmla="*/ 1 w 17"/>
                <a:gd name="T21" fmla="*/ 1 h 16"/>
                <a:gd name="T22" fmla="*/ 1 w 17"/>
                <a:gd name="T23" fmla="*/ 1 h 16"/>
                <a:gd name="T24" fmla="*/ 1 w 17"/>
                <a:gd name="T25" fmla="*/ 1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16"/>
                <a:gd name="T41" fmla="*/ 17 w 17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16">
                  <a:moveTo>
                    <a:pt x="17" y="6"/>
                  </a:moveTo>
                  <a:lnTo>
                    <a:pt x="16" y="10"/>
                  </a:lnTo>
                  <a:lnTo>
                    <a:pt x="15" y="13"/>
                  </a:lnTo>
                  <a:lnTo>
                    <a:pt x="11" y="16"/>
                  </a:lnTo>
                  <a:lnTo>
                    <a:pt x="3" y="16"/>
                  </a:lnTo>
                  <a:lnTo>
                    <a:pt x="0" y="9"/>
                  </a:lnTo>
                  <a:lnTo>
                    <a:pt x="1" y="3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BA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Freeform 20"/>
            <p:cNvSpPr>
              <a:spLocks/>
            </p:cNvSpPr>
            <p:nvPr/>
          </p:nvSpPr>
          <p:spPr bwMode="auto">
            <a:xfrm>
              <a:off x="1732" y="2998"/>
              <a:ext cx="161" cy="366"/>
            </a:xfrm>
            <a:custGeom>
              <a:avLst/>
              <a:gdLst>
                <a:gd name="T0" fmla="*/ 1 w 322"/>
                <a:gd name="T1" fmla="*/ 2 h 731"/>
                <a:gd name="T2" fmla="*/ 1 w 322"/>
                <a:gd name="T3" fmla="*/ 2 h 731"/>
                <a:gd name="T4" fmla="*/ 1 w 322"/>
                <a:gd name="T5" fmla="*/ 2 h 731"/>
                <a:gd name="T6" fmla="*/ 1 w 322"/>
                <a:gd name="T7" fmla="*/ 2 h 731"/>
                <a:gd name="T8" fmla="*/ 1 w 322"/>
                <a:gd name="T9" fmla="*/ 2 h 731"/>
                <a:gd name="T10" fmla="*/ 1 w 322"/>
                <a:gd name="T11" fmla="*/ 2 h 731"/>
                <a:gd name="T12" fmla="*/ 1 w 322"/>
                <a:gd name="T13" fmla="*/ 2 h 731"/>
                <a:gd name="T14" fmla="*/ 1 w 322"/>
                <a:gd name="T15" fmla="*/ 1 h 731"/>
                <a:gd name="T16" fmla="*/ 0 w 322"/>
                <a:gd name="T17" fmla="*/ 1 h 731"/>
                <a:gd name="T18" fmla="*/ 1 w 322"/>
                <a:gd name="T19" fmla="*/ 1 h 731"/>
                <a:gd name="T20" fmla="*/ 1 w 322"/>
                <a:gd name="T21" fmla="*/ 1 h 731"/>
                <a:gd name="T22" fmla="*/ 1 w 322"/>
                <a:gd name="T23" fmla="*/ 1 h 731"/>
                <a:gd name="T24" fmla="*/ 1 w 322"/>
                <a:gd name="T25" fmla="*/ 1 h 731"/>
                <a:gd name="T26" fmla="*/ 1 w 322"/>
                <a:gd name="T27" fmla="*/ 1 h 731"/>
                <a:gd name="T28" fmla="*/ 1 w 322"/>
                <a:gd name="T29" fmla="*/ 1 h 731"/>
                <a:gd name="T30" fmla="*/ 1 w 322"/>
                <a:gd name="T31" fmla="*/ 1 h 731"/>
                <a:gd name="T32" fmla="*/ 1 w 322"/>
                <a:gd name="T33" fmla="*/ 1 h 731"/>
                <a:gd name="T34" fmla="*/ 1 w 322"/>
                <a:gd name="T35" fmla="*/ 1 h 731"/>
                <a:gd name="T36" fmla="*/ 1 w 322"/>
                <a:gd name="T37" fmla="*/ 1 h 731"/>
                <a:gd name="T38" fmla="*/ 1 w 322"/>
                <a:gd name="T39" fmla="*/ 1 h 731"/>
                <a:gd name="T40" fmla="*/ 1 w 322"/>
                <a:gd name="T41" fmla="*/ 1 h 731"/>
                <a:gd name="T42" fmla="*/ 1 w 322"/>
                <a:gd name="T43" fmla="*/ 1 h 731"/>
                <a:gd name="T44" fmla="*/ 1 w 322"/>
                <a:gd name="T45" fmla="*/ 1 h 731"/>
                <a:gd name="T46" fmla="*/ 1 w 322"/>
                <a:gd name="T47" fmla="*/ 1 h 731"/>
                <a:gd name="T48" fmla="*/ 1 w 322"/>
                <a:gd name="T49" fmla="*/ 1 h 731"/>
                <a:gd name="T50" fmla="*/ 1 w 322"/>
                <a:gd name="T51" fmla="*/ 0 h 731"/>
                <a:gd name="T52" fmla="*/ 1 w 322"/>
                <a:gd name="T53" fmla="*/ 2 h 7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2"/>
                <a:gd name="T82" fmla="*/ 0 h 731"/>
                <a:gd name="T83" fmla="*/ 322 w 322"/>
                <a:gd name="T84" fmla="*/ 731 h 7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2" h="731">
                  <a:moveTo>
                    <a:pt x="322" y="599"/>
                  </a:moveTo>
                  <a:lnTo>
                    <a:pt x="322" y="606"/>
                  </a:lnTo>
                  <a:lnTo>
                    <a:pt x="110" y="723"/>
                  </a:lnTo>
                  <a:lnTo>
                    <a:pt x="107" y="726"/>
                  </a:lnTo>
                  <a:lnTo>
                    <a:pt x="103" y="730"/>
                  </a:lnTo>
                  <a:lnTo>
                    <a:pt x="99" y="731"/>
                  </a:lnTo>
                  <a:lnTo>
                    <a:pt x="94" y="730"/>
                  </a:lnTo>
                  <a:lnTo>
                    <a:pt x="50" y="391"/>
                  </a:lnTo>
                  <a:lnTo>
                    <a:pt x="0" y="44"/>
                  </a:lnTo>
                  <a:lnTo>
                    <a:pt x="15" y="32"/>
                  </a:lnTo>
                  <a:lnTo>
                    <a:pt x="31" y="31"/>
                  </a:lnTo>
                  <a:lnTo>
                    <a:pt x="46" y="28"/>
                  </a:lnTo>
                  <a:lnTo>
                    <a:pt x="62" y="26"/>
                  </a:lnTo>
                  <a:lnTo>
                    <a:pt x="77" y="24"/>
                  </a:lnTo>
                  <a:lnTo>
                    <a:pt x="92" y="21"/>
                  </a:lnTo>
                  <a:lnTo>
                    <a:pt x="108" y="19"/>
                  </a:lnTo>
                  <a:lnTo>
                    <a:pt x="123" y="17"/>
                  </a:lnTo>
                  <a:lnTo>
                    <a:pt x="138" y="15"/>
                  </a:lnTo>
                  <a:lnTo>
                    <a:pt x="153" y="12"/>
                  </a:lnTo>
                  <a:lnTo>
                    <a:pt x="169" y="10"/>
                  </a:lnTo>
                  <a:lnTo>
                    <a:pt x="184" y="8"/>
                  </a:lnTo>
                  <a:lnTo>
                    <a:pt x="199" y="5"/>
                  </a:lnTo>
                  <a:lnTo>
                    <a:pt x="215" y="4"/>
                  </a:lnTo>
                  <a:lnTo>
                    <a:pt x="231" y="2"/>
                  </a:lnTo>
                  <a:lnTo>
                    <a:pt x="246" y="1"/>
                  </a:lnTo>
                  <a:lnTo>
                    <a:pt x="262" y="0"/>
                  </a:lnTo>
                  <a:lnTo>
                    <a:pt x="322" y="5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Freeform 21"/>
            <p:cNvSpPr>
              <a:spLocks/>
            </p:cNvSpPr>
            <p:nvPr/>
          </p:nvSpPr>
          <p:spPr bwMode="auto">
            <a:xfrm>
              <a:off x="1740" y="3007"/>
              <a:ext cx="148" cy="346"/>
            </a:xfrm>
            <a:custGeom>
              <a:avLst/>
              <a:gdLst>
                <a:gd name="T0" fmla="*/ 1 w 296"/>
                <a:gd name="T1" fmla="*/ 2 h 691"/>
                <a:gd name="T2" fmla="*/ 1 w 296"/>
                <a:gd name="T3" fmla="*/ 2 h 691"/>
                <a:gd name="T4" fmla="*/ 1 w 296"/>
                <a:gd name="T5" fmla="*/ 2 h 691"/>
                <a:gd name="T6" fmla="*/ 1 w 296"/>
                <a:gd name="T7" fmla="*/ 2 h 691"/>
                <a:gd name="T8" fmla="*/ 1 w 296"/>
                <a:gd name="T9" fmla="*/ 2 h 691"/>
                <a:gd name="T10" fmla="*/ 1 w 296"/>
                <a:gd name="T11" fmla="*/ 2 h 691"/>
                <a:gd name="T12" fmla="*/ 1 w 296"/>
                <a:gd name="T13" fmla="*/ 2 h 691"/>
                <a:gd name="T14" fmla="*/ 1 w 296"/>
                <a:gd name="T15" fmla="*/ 2 h 691"/>
                <a:gd name="T16" fmla="*/ 1 w 296"/>
                <a:gd name="T17" fmla="*/ 2 h 691"/>
                <a:gd name="T18" fmla="*/ 1 w 296"/>
                <a:gd name="T19" fmla="*/ 2 h 691"/>
                <a:gd name="T20" fmla="*/ 1 w 296"/>
                <a:gd name="T21" fmla="*/ 1 h 691"/>
                <a:gd name="T22" fmla="*/ 0 w 296"/>
                <a:gd name="T23" fmla="*/ 1 h 691"/>
                <a:gd name="T24" fmla="*/ 1 w 296"/>
                <a:gd name="T25" fmla="*/ 1 h 691"/>
                <a:gd name="T26" fmla="*/ 1 w 296"/>
                <a:gd name="T27" fmla="*/ 0 h 691"/>
                <a:gd name="T28" fmla="*/ 1 w 296"/>
                <a:gd name="T29" fmla="*/ 0 h 691"/>
                <a:gd name="T30" fmla="*/ 1 w 296"/>
                <a:gd name="T31" fmla="*/ 2 h 6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6"/>
                <a:gd name="T49" fmla="*/ 0 h 691"/>
                <a:gd name="T50" fmla="*/ 296 w 296"/>
                <a:gd name="T51" fmla="*/ 691 h 6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6" h="691">
                  <a:moveTo>
                    <a:pt x="288" y="549"/>
                  </a:moveTo>
                  <a:lnTo>
                    <a:pt x="289" y="557"/>
                  </a:lnTo>
                  <a:lnTo>
                    <a:pt x="290" y="564"/>
                  </a:lnTo>
                  <a:lnTo>
                    <a:pt x="292" y="572"/>
                  </a:lnTo>
                  <a:lnTo>
                    <a:pt x="296" y="579"/>
                  </a:lnTo>
                  <a:lnTo>
                    <a:pt x="93" y="691"/>
                  </a:lnTo>
                  <a:lnTo>
                    <a:pt x="90" y="681"/>
                  </a:lnTo>
                  <a:lnTo>
                    <a:pt x="90" y="669"/>
                  </a:lnTo>
                  <a:lnTo>
                    <a:pt x="90" y="656"/>
                  </a:lnTo>
                  <a:lnTo>
                    <a:pt x="89" y="644"/>
                  </a:lnTo>
                  <a:lnTo>
                    <a:pt x="37" y="265"/>
                  </a:lnTo>
                  <a:lnTo>
                    <a:pt x="0" y="33"/>
                  </a:lnTo>
                  <a:lnTo>
                    <a:pt x="39" y="26"/>
                  </a:lnTo>
                  <a:lnTo>
                    <a:pt x="225" y="0"/>
                  </a:lnTo>
                  <a:lnTo>
                    <a:pt x="233" y="0"/>
                  </a:lnTo>
                  <a:lnTo>
                    <a:pt x="288" y="549"/>
                  </a:lnTo>
                  <a:close/>
                </a:path>
              </a:pathLst>
            </a:custGeom>
            <a:solidFill>
              <a:srgbClr val="007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3" name="Freeform 22"/>
            <p:cNvSpPr>
              <a:spLocks/>
            </p:cNvSpPr>
            <p:nvPr/>
          </p:nvSpPr>
          <p:spPr bwMode="auto">
            <a:xfrm>
              <a:off x="1920" y="3021"/>
              <a:ext cx="68" cy="148"/>
            </a:xfrm>
            <a:custGeom>
              <a:avLst/>
              <a:gdLst>
                <a:gd name="T0" fmla="*/ 1 w 136"/>
                <a:gd name="T1" fmla="*/ 0 h 297"/>
                <a:gd name="T2" fmla="*/ 1 w 136"/>
                <a:gd name="T3" fmla="*/ 0 h 297"/>
                <a:gd name="T4" fmla="*/ 1 w 136"/>
                <a:gd name="T5" fmla="*/ 0 h 297"/>
                <a:gd name="T6" fmla="*/ 1 w 136"/>
                <a:gd name="T7" fmla="*/ 0 h 297"/>
                <a:gd name="T8" fmla="*/ 1 w 136"/>
                <a:gd name="T9" fmla="*/ 0 h 297"/>
                <a:gd name="T10" fmla="*/ 1 w 136"/>
                <a:gd name="T11" fmla="*/ 0 h 297"/>
                <a:gd name="T12" fmla="*/ 1 w 136"/>
                <a:gd name="T13" fmla="*/ 0 h 297"/>
                <a:gd name="T14" fmla="*/ 1 w 136"/>
                <a:gd name="T15" fmla="*/ 0 h 297"/>
                <a:gd name="T16" fmla="*/ 1 w 136"/>
                <a:gd name="T17" fmla="*/ 0 h 297"/>
                <a:gd name="T18" fmla="*/ 1 w 136"/>
                <a:gd name="T19" fmla="*/ 0 h 297"/>
                <a:gd name="T20" fmla="*/ 1 w 136"/>
                <a:gd name="T21" fmla="*/ 0 h 297"/>
                <a:gd name="T22" fmla="*/ 1 w 136"/>
                <a:gd name="T23" fmla="*/ 0 h 297"/>
                <a:gd name="T24" fmla="*/ 1 w 136"/>
                <a:gd name="T25" fmla="*/ 0 h 297"/>
                <a:gd name="T26" fmla="*/ 1 w 136"/>
                <a:gd name="T27" fmla="*/ 0 h 297"/>
                <a:gd name="T28" fmla="*/ 1 w 136"/>
                <a:gd name="T29" fmla="*/ 0 h 297"/>
                <a:gd name="T30" fmla="*/ 1 w 136"/>
                <a:gd name="T31" fmla="*/ 0 h 297"/>
                <a:gd name="T32" fmla="*/ 1 w 136"/>
                <a:gd name="T33" fmla="*/ 0 h 297"/>
                <a:gd name="T34" fmla="*/ 0 w 136"/>
                <a:gd name="T35" fmla="*/ 0 h 297"/>
                <a:gd name="T36" fmla="*/ 1 w 136"/>
                <a:gd name="T37" fmla="*/ 0 h 297"/>
                <a:gd name="T38" fmla="*/ 1 w 136"/>
                <a:gd name="T39" fmla="*/ 0 h 297"/>
                <a:gd name="T40" fmla="*/ 1 w 136"/>
                <a:gd name="T41" fmla="*/ 0 h 297"/>
                <a:gd name="T42" fmla="*/ 1 w 136"/>
                <a:gd name="T43" fmla="*/ 0 h 297"/>
                <a:gd name="T44" fmla="*/ 1 w 136"/>
                <a:gd name="T45" fmla="*/ 0 h 297"/>
                <a:gd name="T46" fmla="*/ 1 w 136"/>
                <a:gd name="T47" fmla="*/ 0 h 297"/>
                <a:gd name="T48" fmla="*/ 1 w 136"/>
                <a:gd name="T49" fmla="*/ 0 h 297"/>
                <a:gd name="T50" fmla="*/ 1 w 136"/>
                <a:gd name="T51" fmla="*/ 0 h 297"/>
                <a:gd name="T52" fmla="*/ 1 w 136"/>
                <a:gd name="T53" fmla="*/ 0 h 2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6"/>
                <a:gd name="T82" fmla="*/ 0 h 297"/>
                <a:gd name="T83" fmla="*/ 136 w 136"/>
                <a:gd name="T84" fmla="*/ 297 h 2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6" h="297">
                  <a:moveTo>
                    <a:pt x="69" y="36"/>
                  </a:moveTo>
                  <a:lnTo>
                    <a:pt x="131" y="195"/>
                  </a:lnTo>
                  <a:lnTo>
                    <a:pt x="131" y="199"/>
                  </a:lnTo>
                  <a:lnTo>
                    <a:pt x="132" y="201"/>
                  </a:lnTo>
                  <a:lnTo>
                    <a:pt x="134" y="203"/>
                  </a:lnTo>
                  <a:lnTo>
                    <a:pt x="136" y="206"/>
                  </a:lnTo>
                  <a:lnTo>
                    <a:pt x="126" y="227"/>
                  </a:lnTo>
                  <a:lnTo>
                    <a:pt x="117" y="248"/>
                  </a:lnTo>
                  <a:lnTo>
                    <a:pt x="111" y="271"/>
                  </a:lnTo>
                  <a:lnTo>
                    <a:pt x="114" y="297"/>
                  </a:lnTo>
                  <a:lnTo>
                    <a:pt x="104" y="260"/>
                  </a:lnTo>
                  <a:lnTo>
                    <a:pt x="94" y="222"/>
                  </a:lnTo>
                  <a:lnTo>
                    <a:pt x="82" y="185"/>
                  </a:lnTo>
                  <a:lnTo>
                    <a:pt x="69" y="148"/>
                  </a:lnTo>
                  <a:lnTo>
                    <a:pt x="56" y="112"/>
                  </a:lnTo>
                  <a:lnTo>
                    <a:pt x="41" y="77"/>
                  </a:lnTo>
                  <a:lnTo>
                    <a:pt x="22" y="42"/>
                  </a:lnTo>
                  <a:lnTo>
                    <a:pt x="0" y="10"/>
                  </a:lnTo>
                  <a:lnTo>
                    <a:pt x="5" y="6"/>
                  </a:lnTo>
                  <a:lnTo>
                    <a:pt x="10" y="4"/>
                  </a:lnTo>
                  <a:lnTo>
                    <a:pt x="15" y="3"/>
                  </a:lnTo>
                  <a:lnTo>
                    <a:pt x="22" y="3"/>
                  </a:lnTo>
                  <a:lnTo>
                    <a:pt x="28" y="3"/>
                  </a:lnTo>
                  <a:lnTo>
                    <a:pt x="35" y="3"/>
                  </a:lnTo>
                  <a:lnTo>
                    <a:pt x="42" y="3"/>
                  </a:lnTo>
                  <a:lnTo>
                    <a:pt x="48" y="0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4" name="Freeform 23"/>
            <p:cNvSpPr>
              <a:spLocks/>
            </p:cNvSpPr>
            <p:nvPr/>
          </p:nvSpPr>
          <p:spPr bwMode="auto">
            <a:xfrm>
              <a:off x="2480" y="3028"/>
              <a:ext cx="27" cy="19"/>
            </a:xfrm>
            <a:custGeom>
              <a:avLst/>
              <a:gdLst>
                <a:gd name="T0" fmla="*/ 0 w 56"/>
                <a:gd name="T1" fmla="*/ 0 h 39"/>
                <a:gd name="T2" fmla="*/ 0 w 56"/>
                <a:gd name="T3" fmla="*/ 0 h 39"/>
                <a:gd name="T4" fmla="*/ 0 w 56"/>
                <a:gd name="T5" fmla="*/ 0 h 39"/>
                <a:gd name="T6" fmla="*/ 0 w 56"/>
                <a:gd name="T7" fmla="*/ 0 h 39"/>
                <a:gd name="T8" fmla="*/ 0 w 56"/>
                <a:gd name="T9" fmla="*/ 0 h 39"/>
                <a:gd name="T10" fmla="*/ 0 w 56"/>
                <a:gd name="T11" fmla="*/ 0 h 39"/>
                <a:gd name="T12" fmla="*/ 0 w 56"/>
                <a:gd name="T13" fmla="*/ 0 h 39"/>
                <a:gd name="T14" fmla="*/ 0 w 56"/>
                <a:gd name="T15" fmla="*/ 0 h 39"/>
                <a:gd name="T16" fmla="*/ 0 w 56"/>
                <a:gd name="T17" fmla="*/ 0 h 39"/>
                <a:gd name="T18" fmla="*/ 0 w 56"/>
                <a:gd name="T19" fmla="*/ 0 h 39"/>
                <a:gd name="T20" fmla="*/ 0 w 56"/>
                <a:gd name="T21" fmla="*/ 0 h 39"/>
                <a:gd name="T22" fmla="*/ 0 w 56"/>
                <a:gd name="T23" fmla="*/ 0 h 39"/>
                <a:gd name="T24" fmla="*/ 0 w 56"/>
                <a:gd name="T25" fmla="*/ 0 h 39"/>
                <a:gd name="T26" fmla="*/ 0 w 56"/>
                <a:gd name="T27" fmla="*/ 0 h 39"/>
                <a:gd name="T28" fmla="*/ 0 w 56"/>
                <a:gd name="T29" fmla="*/ 0 h 39"/>
                <a:gd name="T30" fmla="*/ 0 w 56"/>
                <a:gd name="T31" fmla="*/ 0 h 39"/>
                <a:gd name="T32" fmla="*/ 0 w 56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39"/>
                <a:gd name="T53" fmla="*/ 56 w 56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39">
                  <a:moveTo>
                    <a:pt x="56" y="39"/>
                  </a:moveTo>
                  <a:lnTo>
                    <a:pt x="49" y="39"/>
                  </a:lnTo>
                  <a:lnTo>
                    <a:pt x="42" y="39"/>
                  </a:lnTo>
                  <a:lnTo>
                    <a:pt x="35" y="39"/>
                  </a:lnTo>
                  <a:lnTo>
                    <a:pt x="28" y="38"/>
                  </a:lnTo>
                  <a:lnTo>
                    <a:pt x="21" y="37"/>
                  </a:lnTo>
                  <a:lnTo>
                    <a:pt x="14" y="3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8" y="29"/>
                  </a:lnTo>
                  <a:lnTo>
                    <a:pt x="14" y="20"/>
                  </a:lnTo>
                  <a:lnTo>
                    <a:pt x="20" y="11"/>
                  </a:lnTo>
                  <a:lnTo>
                    <a:pt x="23" y="0"/>
                  </a:lnTo>
                  <a:lnTo>
                    <a:pt x="34" y="7"/>
                  </a:lnTo>
                  <a:lnTo>
                    <a:pt x="43" y="18"/>
                  </a:lnTo>
                  <a:lnTo>
                    <a:pt x="51" y="28"/>
                  </a:lnTo>
                  <a:lnTo>
                    <a:pt x="56" y="39"/>
                  </a:lnTo>
                  <a:close/>
                </a:path>
              </a:pathLst>
            </a:custGeom>
            <a:solidFill>
              <a:srgbClr val="D8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5" name="Freeform 24"/>
            <p:cNvSpPr>
              <a:spLocks/>
            </p:cNvSpPr>
            <p:nvPr/>
          </p:nvSpPr>
          <p:spPr bwMode="auto">
            <a:xfrm>
              <a:off x="2102" y="3067"/>
              <a:ext cx="526" cy="618"/>
            </a:xfrm>
            <a:custGeom>
              <a:avLst/>
              <a:gdLst>
                <a:gd name="T0" fmla="*/ 2 w 1050"/>
                <a:gd name="T1" fmla="*/ 1 h 1235"/>
                <a:gd name="T2" fmla="*/ 3 w 1050"/>
                <a:gd name="T3" fmla="*/ 1 h 1235"/>
                <a:gd name="T4" fmla="*/ 2 w 1050"/>
                <a:gd name="T5" fmla="*/ 1 h 1235"/>
                <a:gd name="T6" fmla="*/ 2 w 1050"/>
                <a:gd name="T7" fmla="*/ 2 h 1235"/>
                <a:gd name="T8" fmla="*/ 2 w 1050"/>
                <a:gd name="T9" fmla="*/ 3 h 1235"/>
                <a:gd name="T10" fmla="*/ 2 w 1050"/>
                <a:gd name="T11" fmla="*/ 3 h 1235"/>
                <a:gd name="T12" fmla="*/ 2 w 1050"/>
                <a:gd name="T13" fmla="*/ 3 h 1235"/>
                <a:gd name="T14" fmla="*/ 2 w 1050"/>
                <a:gd name="T15" fmla="*/ 3 h 1235"/>
                <a:gd name="T16" fmla="*/ 2 w 1050"/>
                <a:gd name="T17" fmla="*/ 3 h 1235"/>
                <a:gd name="T18" fmla="*/ 2 w 1050"/>
                <a:gd name="T19" fmla="*/ 3 h 1235"/>
                <a:gd name="T20" fmla="*/ 2 w 1050"/>
                <a:gd name="T21" fmla="*/ 3 h 1235"/>
                <a:gd name="T22" fmla="*/ 2 w 1050"/>
                <a:gd name="T23" fmla="*/ 3 h 1235"/>
                <a:gd name="T24" fmla="*/ 2 w 1050"/>
                <a:gd name="T25" fmla="*/ 3 h 1235"/>
                <a:gd name="T26" fmla="*/ 2 w 1050"/>
                <a:gd name="T27" fmla="*/ 3 h 1235"/>
                <a:gd name="T28" fmla="*/ 2 w 1050"/>
                <a:gd name="T29" fmla="*/ 3 h 1235"/>
                <a:gd name="T30" fmla="*/ 2 w 1050"/>
                <a:gd name="T31" fmla="*/ 3 h 1235"/>
                <a:gd name="T32" fmla="*/ 2 w 1050"/>
                <a:gd name="T33" fmla="*/ 3 h 1235"/>
                <a:gd name="T34" fmla="*/ 2 w 1050"/>
                <a:gd name="T35" fmla="*/ 2 h 1235"/>
                <a:gd name="T36" fmla="*/ 2 w 1050"/>
                <a:gd name="T37" fmla="*/ 2 h 1235"/>
                <a:gd name="T38" fmla="*/ 2 w 1050"/>
                <a:gd name="T39" fmla="*/ 2 h 1235"/>
                <a:gd name="T40" fmla="*/ 2 w 1050"/>
                <a:gd name="T41" fmla="*/ 1 h 1235"/>
                <a:gd name="T42" fmla="*/ 2 w 1050"/>
                <a:gd name="T43" fmla="*/ 1 h 1235"/>
                <a:gd name="T44" fmla="*/ 2 w 1050"/>
                <a:gd name="T45" fmla="*/ 1 h 1235"/>
                <a:gd name="T46" fmla="*/ 2 w 1050"/>
                <a:gd name="T47" fmla="*/ 1 h 1235"/>
                <a:gd name="T48" fmla="*/ 2 w 1050"/>
                <a:gd name="T49" fmla="*/ 1 h 1235"/>
                <a:gd name="T50" fmla="*/ 2 w 1050"/>
                <a:gd name="T51" fmla="*/ 1 h 1235"/>
                <a:gd name="T52" fmla="*/ 2 w 1050"/>
                <a:gd name="T53" fmla="*/ 2 h 1235"/>
                <a:gd name="T54" fmla="*/ 2 w 1050"/>
                <a:gd name="T55" fmla="*/ 2 h 1235"/>
                <a:gd name="T56" fmla="*/ 2 w 1050"/>
                <a:gd name="T57" fmla="*/ 2 h 1235"/>
                <a:gd name="T58" fmla="*/ 2 w 1050"/>
                <a:gd name="T59" fmla="*/ 3 h 1235"/>
                <a:gd name="T60" fmla="*/ 2 w 1050"/>
                <a:gd name="T61" fmla="*/ 3 h 1235"/>
                <a:gd name="T62" fmla="*/ 2 w 1050"/>
                <a:gd name="T63" fmla="*/ 3 h 1235"/>
                <a:gd name="T64" fmla="*/ 1 w 1050"/>
                <a:gd name="T65" fmla="*/ 3 h 1235"/>
                <a:gd name="T66" fmla="*/ 1 w 1050"/>
                <a:gd name="T67" fmla="*/ 3 h 1235"/>
                <a:gd name="T68" fmla="*/ 1 w 1050"/>
                <a:gd name="T69" fmla="*/ 3 h 1235"/>
                <a:gd name="T70" fmla="*/ 1 w 1050"/>
                <a:gd name="T71" fmla="*/ 2 h 1235"/>
                <a:gd name="T72" fmla="*/ 1 w 1050"/>
                <a:gd name="T73" fmla="*/ 2 h 1235"/>
                <a:gd name="T74" fmla="*/ 1 w 1050"/>
                <a:gd name="T75" fmla="*/ 2 h 1235"/>
                <a:gd name="T76" fmla="*/ 1 w 1050"/>
                <a:gd name="T77" fmla="*/ 2 h 1235"/>
                <a:gd name="T78" fmla="*/ 1 w 1050"/>
                <a:gd name="T79" fmla="*/ 2 h 1235"/>
                <a:gd name="T80" fmla="*/ 1 w 1050"/>
                <a:gd name="T81" fmla="*/ 2 h 1235"/>
                <a:gd name="T82" fmla="*/ 1 w 1050"/>
                <a:gd name="T83" fmla="*/ 2 h 1235"/>
                <a:gd name="T84" fmla="*/ 1 w 1050"/>
                <a:gd name="T85" fmla="*/ 2 h 1235"/>
                <a:gd name="T86" fmla="*/ 1 w 1050"/>
                <a:gd name="T87" fmla="*/ 2 h 1235"/>
                <a:gd name="T88" fmla="*/ 1 w 1050"/>
                <a:gd name="T89" fmla="*/ 2 h 1235"/>
                <a:gd name="T90" fmla="*/ 1 w 1050"/>
                <a:gd name="T91" fmla="*/ 2 h 1235"/>
                <a:gd name="T92" fmla="*/ 1 w 1050"/>
                <a:gd name="T93" fmla="*/ 2 h 1235"/>
                <a:gd name="T94" fmla="*/ 1 w 1050"/>
                <a:gd name="T95" fmla="*/ 2 h 1235"/>
                <a:gd name="T96" fmla="*/ 1 w 1050"/>
                <a:gd name="T97" fmla="*/ 2 h 1235"/>
                <a:gd name="T98" fmla="*/ 1 w 1050"/>
                <a:gd name="T99" fmla="*/ 2 h 1235"/>
                <a:gd name="T100" fmla="*/ 1 w 1050"/>
                <a:gd name="T101" fmla="*/ 2 h 1235"/>
                <a:gd name="T102" fmla="*/ 1 w 1050"/>
                <a:gd name="T103" fmla="*/ 2 h 1235"/>
                <a:gd name="T104" fmla="*/ 1 w 1050"/>
                <a:gd name="T105" fmla="*/ 2 h 1235"/>
                <a:gd name="T106" fmla="*/ 1 w 1050"/>
                <a:gd name="T107" fmla="*/ 2 h 1235"/>
                <a:gd name="T108" fmla="*/ 1 w 1050"/>
                <a:gd name="T109" fmla="*/ 2 h 1235"/>
                <a:gd name="T110" fmla="*/ 1 w 1050"/>
                <a:gd name="T111" fmla="*/ 2 h 1235"/>
                <a:gd name="T112" fmla="*/ 1 w 1050"/>
                <a:gd name="T113" fmla="*/ 1 h 1235"/>
                <a:gd name="T114" fmla="*/ 1 w 1050"/>
                <a:gd name="T115" fmla="*/ 1 h 1235"/>
                <a:gd name="T116" fmla="*/ 2 w 1050"/>
                <a:gd name="T117" fmla="*/ 1 h 1235"/>
                <a:gd name="T118" fmla="*/ 2 w 1050"/>
                <a:gd name="T119" fmla="*/ 1 h 1235"/>
                <a:gd name="T120" fmla="*/ 2 w 1050"/>
                <a:gd name="T121" fmla="*/ 1 h 1235"/>
                <a:gd name="T122" fmla="*/ 2 w 1050"/>
                <a:gd name="T123" fmla="*/ 1 h 1235"/>
                <a:gd name="T124" fmla="*/ 2 w 1050"/>
                <a:gd name="T125" fmla="*/ 1 h 12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50"/>
                <a:gd name="T190" fmla="*/ 0 h 1235"/>
                <a:gd name="T191" fmla="*/ 1050 w 1050"/>
                <a:gd name="T192" fmla="*/ 1235 h 123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50" h="1235">
                  <a:moveTo>
                    <a:pt x="922" y="56"/>
                  </a:moveTo>
                  <a:lnTo>
                    <a:pt x="940" y="77"/>
                  </a:lnTo>
                  <a:lnTo>
                    <a:pt x="957" y="98"/>
                  </a:lnTo>
                  <a:lnTo>
                    <a:pt x="973" y="120"/>
                  </a:lnTo>
                  <a:lnTo>
                    <a:pt x="990" y="140"/>
                  </a:lnTo>
                  <a:lnTo>
                    <a:pt x="1005" y="162"/>
                  </a:lnTo>
                  <a:lnTo>
                    <a:pt x="1022" y="184"/>
                  </a:lnTo>
                  <a:lnTo>
                    <a:pt x="1035" y="206"/>
                  </a:lnTo>
                  <a:lnTo>
                    <a:pt x="1050" y="228"/>
                  </a:lnTo>
                  <a:lnTo>
                    <a:pt x="1050" y="250"/>
                  </a:lnTo>
                  <a:lnTo>
                    <a:pt x="1026" y="387"/>
                  </a:lnTo>
                  <a:lnTo>
                    <a:pt x="1017" y="436"/>
                  </a:lnTo>
                  <a:lnTo>
                    <a:pt x="982" y="599"/>
                  </a:lnTo>
                  <a:lnTo>
                    <a:pt x="965" y="791"/>
                  </a:lnTo>
                  <a:lnTo>
                    <a:pt x="967" y="949"/>
                  </a:lnTo>
                  <a:lnTo>
                    <a:pt x="969" y="979"/>
                  </a:lnTo>
                  <a:lnTo>
                    <a:pt x="972" y="1008"/>
                  </a:lnTo>
                  <a:lnTo>
                    <a:pt x="977" y="1037"/>
                  </a:lnTo>
                  <a:lnTo>
                    <a:pt x="982" y="1064"/>
                  </a:lnTo>
                  <a:lnTo>
                    <a:pt x="989" y="1093"/>
                  </a:lnTo>
                  <a:lnTo>
                    <a:pt x="996" y="1120"/>
                  </a:lnTo>
                  <a:lnTo>
                    <a:pt x="1004" y="1147"/>
                  </a:lnTo>
                  <a:lnTo>
                    <a:pt x="1013" y="1174"/>
                  </a:lnTo>
                  <a:lnTo>
                    <a:pt x="1002" y="1177"/>
                  </a:lnTo>
                  <a:lnTo>
                    <a:pt x="989" y="1181"/>
                  </a:lnTo>
                  <a:lnTo>
                    <a:pt x="978" y="1184"/>
                  </a:lnTo>
                  <a:lnTo>
                    <a:pt x="967" y="1189"/>
                  </a:lnTo>
                  <a:lnTo>
                    <a:pt x="956" y="1193"/>
                  </a:lnTo>
                  <a:lnTo>
                    <a:pt x="944" y="1198"/>
                  </a:lnTo>
                  <a:lnTo>
                    <a:pt x="933" y="1203"/>
                  </a:lnTo>
                  <a:lnTo>
                    <a:pt x="922" y="1207"/>
                  </a:lnTo>
                  <a:lnTo>
                    <a:pt x="911" y="1212"/>
                  </a:lnTo>
                  <a:lnTo>
                    <a:pt x="899" y="1216"/>
                  </a:lnTo>
                  <a:lnTo>
                    <a:pt x="888" y="1221"/>
                  </a:lnTo>
                  <a:lnTo>
                    <a:pt x="876" y="1224"/>
                  </a:lnTo>
                  <a:lnTo>
                    <a:pt x="864" y="1227"/>
                  </a:lnTo>
                  <a:lnTo>
                    <a:pt x="852" y="1229"/>
                  </a:lnTo>
                  <a:lnTo>
                    <a:pt x="840" y="1230"/>
                  </a:lnTo>
                  <a:lnTo>
                    <a:pt x="827" y="1231"/>
                  </a:lnTo>
                  <a:lnTo>
                    <a:pt x="810" y="1234"/>
                  </a:lnTo>
                  <a:lnTo>
                    <a:pt x="792" y="1235"/>
                  </a:lnTo>
                  <a:lnTo>
                    <a:pt x="775" y="1235"/>
                  </a:lnTo>
                  <a:lnTo>
                    <a:pt x="758" y="1234"/>
                  </a:lnTo>
                  <a:lnTo>
                    <a:pt x="740" y="1231"/>
                  </a:lnTo>
                  <a:lnTo>
                    <a:pt x="724" y="1228"/>
                  </a:lnTo>
                  <a:lnTo>
                    <a:pt x="709" y="1223"/>
                  </a:lnTo>
                  <a:lnTo>
                    <a:pt x="693" y="1217"/>
                  </a:lnTo>
                  <a:lnTo>
                    <a:pt x="678" y="1211"/>
                  </a:lnTo>
                  <a:lnTo>
                    <a:pt x="664" y="1203"/>
                  </a:lnTo>
                  <a:lnTo>
                    <a:pt x="652" y="1193"/>
                  </a:lnTo>
                  <a:lnTo>
                    <a:pt x="639" y="1183"/>
                  </a:lnTo>
                  <a:lnTo>
                    <a:pt x="626" y="1171"/>
                  </a:lnTo>
                  <a:lnTo>
                    <a:pt x="616" y="1159"/>
                  </a:lnTo>
                  <a:lnTo>
                    <a:pt x="606" y="1145"/>
                  </a:lnTo>
                  <a:lnTo>
                    <a:pt x="596" y="1130"/>
                  </a:lnTo>
                  <a:lnTo>
                    <a:pt x="601" y="1130"/>
                  </a:lnTo>
                  <a:lnTo>
                    <a:pt x="606" y="1131"/>
                  </a:lnTo>
                  <a:lnTo>
                    <a:pt x="610" y="1132"/>
                  </a:lnTo>
                  <a:lnTo>
                    <a:pt x="614" y="1133"/>
                  </a:lnTo>
                  <a:lnTo>
                    <a:pt x="618" y="1133"/>
                  </a:lnTo>
                  <a:lnTo>
                    <a:pt x="623" y="1133"/>
                  </a:lnTo>
                  <a:lnTo>
                    <a:pt x="628" y="1132"/>
                  </a:lnTo>
                  <a:lnTo>
                    <a:pt x="631" y="1130"/>
                  </a:lnTo>
                  <a:lnTo>
                    <a:pt x="646" y="1114"/>
                  </a:lnTo>
                  <a:lnTo>
                    <a:pt x="657" y="1097"/>
                  </a:lnTo>
                  <a:lnTo>
                    <a:pt x="667" y="1077"/>
                  </a:lnTo>
                  <a:lnTo>
                    <a:pt x="675" y="1057"/>
                  </a:lnTo>
                  <a:lnTo>
                    <a:pt x="682" y="1038"/>
                  </a:lnTo>
                  <a:lnTo>
                    <a:pt x="687" y="1017"/>
                  </a:lnTo>
                  <a:lnTo>
                    <a:pt x="695" y="997"/>
                  </a:lnTo>
                  <a:lnTo>
                    <a:pt x="704" y="978"/>
                  </a:lnTo>
                  <a:lnTo>
                    <a:pt x="723" y="896"/>
                  </a:lnTo>
                  <a:lnTo>
                    <a:pt x="754" y="744"/>
                  </a:lnTo>
                  <a:lnTo>
                    <a:pt x="761" y="718"/>
                  </a:lnTo>
                  <a:lnTo>
                    <a:pt x="768" y="690"/>
                  </a:lnTo>
                  <a:lnTo>
                    <a:pt x="774" y="663"/>
                  </a:lnTo>
                  <a:lnTo>
                    <a:pt x="781" y="636"/>
                  </a:lnTo>
                  <a:lnTo>
                    <a:pt x="789" y="609"/>
                  </a:lnTo>
                  <a:lnTo>
                    <a:pt x="796" y="583"/>
                  </a:lnTo>
                  <a:lnTo>
                    <a:pt x="805" y="556"/>
                  </a:lnTo>
                  <a:lnTo>
                    <a:pt x="814" y="531"/>
                  </a:lnTo>
                  <a:lnTo>
                    <a:pt x="819" y="492"/>
                  </a:lnTo>
                  <a:lnTo>
                    <a:pt x="814" y="455"/>
                  </a:lnTo>
                  <a:lnTo>
                    <a:pt x="804" y="420"/>
                  </a:lnTo>
                  <a:lnTo>
                    <a:pt x="789" y="387"/>
                  </a:lnTo>
                  <a:lnTo>
                    <a:pt x="773" y="355"/>
                  </a:lnTo>
                  <a:lnTo>
                    <a:pt x="755" y="321"/>
                  </a:lnTo>
                  <a:lnTo>
                    <a:pt x="742" y="288"/>
                  </a:lnTo>
                  <a:lnTo>
                    <a:pt x="732" y="253"/>
                  </a:lnTo>
                  <a:lnTo>
                    <a:pt x="730" y="250"/>
                  </a:lnTo>
                  <a:lnTo>
                    <a:pt x="729" y="245"/>
                  </a:lnTo>
                  <a:lnTo>
                    <a:pt x="727" y="243"/>
                  </a:lnTo>
                  <a:lnTo>
                    <a:pt x="722" y="242"/>
                  </a:lnTo>
                  <a:lnTo>
                    <a:pt x="717" y="258"/>
                  </a:lnTo>
                  <a:lnTo>
                    <a:pt x="716" y="275"/>
                  </a:lnTo>
                  <a:lnTo>
                    <a:pt x="720" y="291"/>
                  </a:lnTo>
                  <a:lnTo>
                    <a:pt x="727" y="305"/>
                  </a:lnTo>
                  <a:lnTo>
                    <a:pt x="735" y="334"/>
                  </a:lnTo>
                  <a:lnTo>
                    <a:pt x="744" y="363"/>
                  </a:lnTo>
                  <a:lnTo>
                    <a:pt x="753" y="391"/>
                  </a:lnTo>
                  <a:lnTo>
                    <a:pt x="762" y="421"/>
                  </a:lnTo>
                  <a:lnTo>
                    <a:pt x="769" y="450"/>
                  </a:lnTo>
                  <a:lnTo>
                    <a:pt x="773" y="480"/>
                  </a:lnTo>
                  <a:lnTo>
                    <a:pt x="770" y="511"/>
                  </a:lnTo>
                  <a:lnTo>
                    <a:pt x="763" y="542"/>
                  </a:lnTo>
                  <a:lnTo>
                    <a:pt x="752" y="578"/>
                  </a:lnTo>
                  <a:lnTo>
                    <a:pt x="739" y="615"/>
                  </a:lnTo>
                  <a:lnTo>
                    <a:pt x="728" y="651"/>
                  </a:lnTo>
                  <a:lnTo>
                    <a:pt x="717" y="688"/>
                  </a:lnTo>
                  <a:lnTo>
                    <a:pt x="707" y="724"/>
                  </a:lnTo>
                  <a:lnTo>
                    <a:pt x="697" y="761"/>
                  </a:lnTo>
                  <a:lnTo>
                    <a:pt x="687" y="798"/>
                  </a:lnTo>
                  <a:lnTo>
                    <a:pt x="679" y="836"/>
                  </a:lnTo>
                  <a:lnTo>
                    <a:pt x="674" y="866"/>
                  </a:lnTo>
                  <a:lnTo>
                    <a:pt x="669" y="897"/>
                  </a:lnTo>
                  <a:lnTo>
                    <a:pt x="666" y="928"/>
                  </a:lnTo>
                  <a:lnTo>
                    <a:pt x="661" y="958"/>
                  </a:lnTo>
                  <a:lnTo>
                    <a:pt x="653" y="988"/>
                  </a:lnTo>
                  <a:lnTo>
                    <a:pt x="644" y="1017"/>
                  </a:lnTo>
                  <a:lnTo>
                    <a:pt x="630" y="1042"/>
                  </a:lnTo>
                  <a:lnTo>
                    <a:pt x="610" y="1067"/>
                  </a:lnTo>
                  <a:lnTo>
                    <a:pt x="603" y="1070"/>
                  </a:lnTo>
                  <a:lnTo>
                    <a:pt x="596" y="1070"/>
                  </a:lnTo>
                  <a:lnTo>
                    <a:pt x="589" y="1069"/>
                  </a:lnTo>
                  <a:lnTo>
                    <a:pt x="583" y="1067"/>
                  </a:lnTo>
                  <a:lnTo>
                    <a:pt x="576" y="1064"/>
                  </a:lnTo>
                  <a:lnTo>
                    <a:pt x="568" y="1061"/>
                  </a:lnTo>
                  <a:lnTo>
                    <a:pt x="561" y="1058"/>
                  </a:lnTo>
                  <a:lnTo>
                    <a:pt x="553" y="1057"/>
                  </a:lnTo>
                  <a:lnTo>
                    <a:pt x="517" y="1056"/>
                  </a:lnTo>
                  <a:lnTo>
                    <a:pt x="482" y="1055"/>
                  </a:lnTo>
                  <a:lnTo>
                    <a:pt x="449" y="1056"/>
                  </a:lnTo>
                  <a:lnTo>
                    <a:pt x="417" y="1056"/>
                  </a:lnTo>
                  <a:lnTo>
                    <a:pt x="387" y="1057"/>
                  </a:lnTo>
                  <a:lnTo>
                    <a:pt x="357" y="1058"/>
                  </a:lnTo>
                  <a:lnTo>
                    <a:pt x="329" y="1058"/>
                  </a:lnTo>
                  <a:lnTo>
                    <a:pt x="303" y="1057"/>
                  </a:lnTo>
                  <a:lnTo>
                    <a:pt x="276" y="1055"/>
                  </a:lnTo>
                  <a:lnTo>
                    <a:pt x="252" y="1052"/>
                  </a:lnTo>
                  <a:lnTo>
                    <a:pt x="228" y="1046"/>
                  </a:lnTo>
                  <a:lnTo>
                    <a:pt x="205" y="1038"/>
                  </a:lnTo>
                  <a:lnTo>
                    <a:pt x="183" y="1026"/>
                  </a:lnTo>
                  <a:lnTo>
                    <a:pt x="162" y="1012"/>
                  </a:lnTo>
                  <a:lnTo>
                    <a:pt x="141" y="995"/>
                  </a:lnTo>
                  <a:lnTo>
                    <a:pt x="122" y="974"/>
                  </a:lnTo>
                  <a:lnTo>
                    <a:pt x="118" y="969"/>
                  </a:lnTo>
                  <a:lnTo>
                    <a:pt x="118" y="963"/>
                  </a:lnTo>
                  <a:lnTo>
                    <a:pt x="117" y="958"/>
                  </a:lnTo>
                  <a:lnTo>
                    <a:pt x="111" y="954"/>
                  </a:lnTo>
                  <a:lnTo>
                    <a:pt x="95" y="957"/>
                  </a:lnTo>
                  <a:lnTo>
                    <a:pt x="79" y="958"/>
                  </a:lnTo>
                  <a:lnTo>
                    <a:pt x="63" y="956"/>
                  </a:lnTo>
                  <a:lnTo>
                    <a:pt x="47" y="953"/>
                  </a:lnTo>
                  <a:lnTo>
                    <a:pt x="32" y="947"/>
                  </a:lnTo>
                  <a:lnTo>
                    <a:pt x="19" y="939"/>
                  </a:lnTo>
                  <a:lnTo>
                    <a:pt x="9" y="929"/>
                  </a:lnTo>
                  <a:lnTo>
                    <a:pt x="0" y="917"/>
                  </a:lnTo>
                  <a:lnTo>
                    <a:pt x="8" y="905"/>
                  </a:lnTo>
                  <a:lnTo>
                    <a:pt x="13" y="891"/>
                  </a:lnTo>
                  <a:lnTo>
                    <a:pt x="19" y="878"/>
                  </a:lnTo>
                  <a:lnTo>
                    <a:pt x="24" y="864"/>
                  </a:lnTo>
                  <a:lnTo>
                    <a:pt x="27" y="849"/>
                  </a:lnTo>
                  <a:lnTo>
                    <a:pt x="31" y="834"/>
                  </a:lnTo>
                  <a:lnTo>
                    <a:pt x="33" y="820"/>
                  </a:lnTo>
                  <a:lnTo>
                    <a:pt x="35" y="806"/>
                  </a:lnTo>
                  <a:lnTo>
                    <a:pt x="47" y="805"/>
                  </a:lnTo>
                  <a:lnTo>
                    <a:pt x="57" y="809"/>
                  </a:lnTo>
                  <a:lnTo>
                    <a:pt x="69" y="814"/>
                  </a:lnTo>
                  <a:lnTo>
                    <a:pt x="79" y="820"/>
                  </a:lnTo>
                  <a:lnTo>
                    <a:pt x="89" y="826"/>
                  </a:lnTo>
                  <a:lnTo>
                    <a:pt x="101" y="830"/>
                  </a:lnTo>
                  <a:lnTo>
                    <a:pt x="112" y="832"/>
                  </a:lnTo>
                  <a:lnTo>
                    <a:pt x="124" y="827"/>
                  </a:lnTo>
                  <a:lnTo>
                    <a:pt x="134" y="818"/>
                  </a:lnTo>
                  <a:lnTo>
                    <a:pt x="146" y="812"/>
                  </a:lnTo>
                  <a:lnTo>
                    <a:pt x="157" y="807"/>
                  </a:lnTo>
                  <a:lnTo>
                    <a:pt x="170" y="805"/>
                  </a:lnTo>
                  <a:lnTo>
                    <a:pt x="183" y="804"/>
                  </a:lnTo>
                  <a:lnTo>
                    <a:pt x="195" y="804"/>
                  </a:lnTo>
                  <a:lnTo>
                    <a:pt x="208" y="804"/>
                  </a:lnTo>
                  <a:lnTo>
                    <a:pt x="221" y="805"/>
                  </a:lnTo>
                  <a:lnTo>
                    <a:pt x="233" y="806"/>
                  </a:lnTo>
                  <a:lnTo>
                    <a:pt x="247" y="807"/>
                  </a:lnTo>
                  <a:lnTo>
                    <a:pt x="260" y="807"/>
                  </a:lnTo>
                  <a:lnTo>
                    <a:pt x="273" y="806"/>
                  </a:lnTo>
                  <a:lnTo>
                    <a:pt x="284" y="804"/>
                  </a:lnTo>
                  <a:lnTo>
                    <a:pt x="297" y="800"/>
                  </a:lnTo>
                  <a:lnTo>
                    <a:pt x="308" y="794"/>
                  </a:lnTo>
                  <a:lnTo>
                    <a:pt x="319" y="785"/>
                  </a:lnTo>
                  <a:lnTo>
                    <a:pt x="326" y="784"/>
                  </a:lnTo>
                  <a:lnTo>
                    <a:pt x="331" y="781"/>
                  </a:lnTo>
                  <a:lnTo>
                    <a:pt x="336" y="777"/>
                  </a:lnTo>
                  <a:lnTo>
                    <a:pt x="343" y="776"/>
                  </a:lnTo>
                  <a:lnTo>
                    <a:pt x="354" y="788"/>
                  </a:lnTo>
                  <a:lnTo>
                    <a:pt x="367" y="798"/>
                  </a:lnTo>
                  <a:lnTo>
                    <a:pt x="380" y="807"/>
                  </a:lnTo>
                  <a:lnTo>
                    <a:pt x="392" y="815"/>
                  </a:lnTo>
                  <a:lnTo>
                    <a:pt x="406" y="823"/>
                  </a:lnTo>
                  <a:lnTo>
                    <a:pt x="419" y="832"/>
                  </a:lnTo>
                  <a:lnTo>
                    <a:pt x="433" y="840"/>
                  </a:lnTo>
                  <a:lnTo>
                    <a:pt x="445" y="849"/>
                  </a:lnTo>
                  <a:lnTo>
                    <a:pt x="463" y="863"/>
                  </a:lnTo>
                  <a:lnTo>
                    <a:pt x="474" y="878"/>
                  </a:lnTo>
                  <a:lnTo>
                    <a:pt x="479" y="891"/>
                  </a:lnTo>
                  <a:lnTo>
                    <a:pt x="480" y="904"/>
                  </a:lnTo>
                  <a:lnTo>
                    <a:pt x="479" y="916"/>
                  </a:lnTo>
                  <a:lnTo>
                    <a:pt x="478" y="925"/>
                  </a:lnTo>
                  <a:lnTo>
                    <a:pt x="478" y="931"/>
                  </a:lnTo>
                  <a:lnTo>
                    <a:pt x="479" y="932"/>
                  </a:lnTo>
                  <a:lnTo>
                    <a:pt x="489" y="921"/>
                  </a:lnTo>
                  <a:lnTo>
                    <a:pt x="495" y="909"/>
                  </a:lnTo>
                  <a:lnTo>
                    <a:pt x="497" y="895"/>
                  </a:lnTo>
                  <a:lnTo>
                    <a:pt x="498" y="880"/>
                  </a:lnTo>
                  <a:lnTo>
                    <a:pt x="494" y="860"/>
                  </a:lnTo>
                  <a:lnTo>
                    <a:pt x="485" y="843"/>
                  </a:lnTo>
                  <a:lnTo>
                    <a:pt x="472" y="827"/>
                  </a:lnTo>
                  <a:lnTo>
                    <a:pt x="457" y="813"/>
                  </a:lnTo>
                  <a:lnTo>
                    <a:pt x="440" y="800"/>
                  </a:lnTo>
                  <a:lnTo>
                    <a:pt x="422" y="789"/>
                  </a:lnTo>
                  <a:lnTo>
                    <a:pt x="405" y="777"/>
                  </a:lnTo>
                  <a:lnTo>
                    <a:pt x="389" y="767"/>
                  </a:lnTo>
                  <a:lnTo>
                    <a:pt x="375" y="745"/>
                  </a:lnTo>
                  <a:lnTo>
                    <a:pt x="372" y="718"/>
                  </a:lnTo>
                  <a:lnTo>
                    <a:pt x="374" y="689"/>
                  </a:lnTo>
                  <a:lnTo>
                    <a:pt x="375" y="660"/>
                  </a:lnTo>
                  <a:lnTo>
                    <a:pt x="384" y="561"/>
                  </a:lnTo>
                  <a:lnTo>
                    <a:pt x="401" y="380"/>
                  </a:lnTo>
                  <a:lnTo>
                    <a:pt x="428" y="238"/>
                  </a:lnTo>
                  <a:lnTo>
                    <a:pt x="437" y="212"/>
                  </a:lnTo>
                  <a:lnTo>
                    <a:pt x="447" y="184"/>
                  </a:lnTo>
                  <a:lnTo>
                    <a:pt x="457" y="156"/>
                  </a:lnTo>
                  <a:lnTo>
                    <a:pt x="469" y="129"/>
                  </a:lnTo>
                  <a:lnTo>
                    <a:pt x="483" y="103"/>
                  </a:lnTo>
                  <a:lnTo>
                    <a:pt x="501" y="80"/>
                  </a:lnTo>
                  <a:lnTo>
                    <a:pt x="524" y="59"/>
                  </a:lnTo>
                  <a:lnTo>
                    <a:pt x="551" y="41"/>
                  </a:lnTo>
                  <a:lnTo>
                    <a:pt x="571" y="36"/>
                  </a:lnTo>
                  <a:lnTo>
                    <a:pt x="591" y="30"/>
                  </a:lnTo>
                  <a:lnTo>
                    <a:pt x="610" y="24"/>
                  </a:lnTo>
                  <a:lnTo>
                    <a:pt x="631" y="18"/>
                  </a:lnTo>
                  <a:lnTo>
                    <a:pt x="652" y="14"/>
                  </a:lnTo>
                  <a:lnTo>
                    <a:pt x="672" y="9"/>
                  </a:lnTo>
                  <a:lnTo>
                    <a:pt x="694" y="6"/>
                  </a:lnTo>
                  <a:lnTo>
                    <a:pt x="716" y="3"/>
                  </a:lnTo>
                  <a:lnTo>
                    <a:pt x="737" y="1"/>
                  </a:lnTo>
                  <a:lnTo>
                    <a:pt x="759" y="0"/>
                  </a:lnTo>
                  <a:lnTo>
                    <a:pt x="781" y="0"/>
                  </a:lnTo>
                  <a:lnTo>
                    <a:pt x="801" y="1"/>
                  </a:lnTo>
                  <a:lnTo>
                    <a:pt x="823" y="3"/>
                  </a:lnTo>
                  <a:lnTo>
                    <a:pt x="844" y="8"/>
                  </a:lnTo>
                  <a:lnTo>
                    <a:pt x="865" y="14"/>
                  </a:lnTo>
                  <a:lnTo>
                    <a:pt x="884" y="21"/>
                  </a:lnTo>
                  <a:lnTo>
                    <a:pt x="922" y="56"/>
                  </a:lnTo>
                  <a:close/>
                </a:path>
              </a:pathLst>
            </a:custGeom>
            <a:solidFill>
              <a:srgbClr val="D8EA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6" name="Freeform 25"/>
            <p:cNvSpPr>
              <a:spLocks/>
            </p:cNvSpPr>
            <p:nvPr/>
          </p:nvSpPr>
          <p:spPr bwMode="auto">
            <a:xfrm>
              <a:off x="2029" y="3073"/>
              <a:ext cx="17" cy="19"/>
            </a:xfrm>
            <a:custGeom>
              <a:avLst/>
              <a:gdLst>
                <a:gd name="T0" fmla="*/ 0 w 36"/>
                <a:gd name="T1" fmla="*/ 1 h 38"/>
                <a:gd name="T2" fmla="*/ 0 w 36"/>
                <a:gd name="T3" fmla="*/ 1 h 38"/>
                <a:gd name="T4" fmla="*/ 0 w 36"/>
                <a:gd name="T5" fmla="*/ 1 h 38"/>
                <a:gd name="T6" fmla="*/ 0 w 36"/>
                <a:gd name="T7" fmla="*/ 1 h 38"/>
                <a:gd name="T8" fmla="*/ 0 w 36"/>
                <a:gd name="T9" fmla="*/ 1 h 38"/>
                <a:gd name="T10" fmla="*/ 0 w 36"/>
                <a:gd name="T11" fmla="*/ 1 h 38"/>
                <a:gd name="T12" fmla="*/ 0 w 36"/>
                <a:gd name="T13" fmla="*/ 1 h 38"/>
                <a:gd name="T14" fmla="*/ 0 w 36"/>
                <a:gd name="T15" fmla="*/ 1 h 38"/>
                <a:gd name="T16" fmla="*/ 0 w 36"/>
                <a:gd name="T17" fmla="*/ 1 h 38"/>
                <a:gd name="T18" fmla="*/ 0 w 36"/>
                <a:gd name="T19" fmla="*/ 1 h 38"/>
                <a:gd name="T20" fmla="*/ 0 w 36"/>
                <a:gd name="T21" fmla="*/ 1 h 38"/>
                <a:gd name="T22" fmla="*/ 0 w 36"/>
                <a:gd name="T23" fmla="*/ 1 h 38"/>
                <a:gd name="T24" fmla="*/ 0 w 36"/>
                <a:gd name="T25" fmla="*/ 1 h 38"/>
                <a:gd name="T26" fmla="*/ 0 w 36"/>
                <a:gd name="T27" fmla="*/ 0 h 38"/>
                <a:gd name="T28" fmla="*/ 0 w 36"/>
                <a:gd name="T29" fmla="*/ 0 h 38"/>
                <a:gd name="T30" fmla="*/ 0 w 36"/>
                <a:gd name="T31" fmla="*/ 1 h 38"/>
                <a:gd name="T32" fmla="*/ 0 w 36"/>
                <a:gd name="T33" fmla="*/ 1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38"/>
                <a:gd name="T53" fmla="*/ 36 w 36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38">
                  <a:moveTo>
                    <a:pt x="36" y="11"/>
                  </a:moveTo>
                  <a:lnTo>
                    <a:pt x="36" y="17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2" y="38"/>
                  </a:lnTo>
                  <a:lnTo>
                    <a:pt x="24" y="34"/>
                  </a:lnTo>
                  <a:lnTo>
                    <a:pt x="16" y="29"/>
                  </a:lnTo>
                  <a:lnTo>
                    <a:pt x="8" y="24"/>
                  </a:lnTo>
                  <a:lnTo>
                    <a:pt x="0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7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7" name="Freeform 26"/>
            <p:cNvSpPr>
              <a:spLocks/>
            </p:cNvSpPr>
            <p:nvPr/>
          </p:nvSpPr>
          <p:spPr bwMode="auto">
            <a:xfrm>
              <a:off x="2054" y="3078"/>
              <a:ext cx="11" cy="25"/>
            </a:xfrm>
            <a:custGeom>
              <a:avLst/>
              <a:gdLst>
                <a:gd name="T0" fmla="*/ 1 w 22"/>
                <a:gd name="T1" fmla="*/ 1 h 50"/>
                <a:gd name="T2" fmla="*/ 1 w 22"/>
                <a:gd name="T3" fmla="*/ 1 h 50"/>
                <a:gd name="T4" fmla="*/ 1 w 22"/>
                <a:gd name="T5" fmla="*/ 1 h 50"/>
                <a:gd name="T6" fmla="*/ 1 w 22"/>
                <a:gd name="T7" fmla="*/ 1 h 50"/>
                <a:gd name="T8" fmla="*/ 1 w 22"/>
                <a:gd name="T9" fmla="*/ 1 h 50"/>
                <a:gd name="T10" fmla="*/ 1 w 22"/>
                <a:gd name="T11" fmla="*/ 1 h 50"/>
                <a:gd name="T12" fmla="*/ 0 w 22"/>
                <a:gd name="T13" fmla="*/ 1 h 50"/>
                <a:gd name="T14" fmla="*/ 1 w 22"/>
                <a:gd name="T15" fmla="*/ 1 h 50"/>
                <a:gd name="T16" fmla="*/ 1 w 22"/>
                <a:gd name="T17" fmla="*/ 0 h 50"/>
                <a:gd name="T18" fmla="*/ 1 w 22"/>
                <a:gd name="T19" fmla="*/ 1 h 50"/>
                <a:gd name="T20" fmla="*/ 1 w 22"/>
                <a:gd name="T21" fmla="*/ 1 h 50"/>
                <a:gd name="T22" fmla="*/ 1 w 22"/>
                <a:gd name="T23" fmla="*/ 1 h 50"/>
                <a:gd name="T24" fmla="*/ 1 w 22"/>
                <a:gd name="T25" fmla="*/ 1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50"/>
                <a:gd name="T41" fmla="*/ 22 w 22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50">
                  <a:moveTo>
                    <a:pt x="22" y="31"/>
                  </a:moveTo>
                  <a:lnTo>
                    <a:pt x="17" y="36"/>
                  </a:lnTo>
                  <a:lnTo>
                    <a:pt x="15" y="42"/>
                  </a:lnTo>
                  <a:lnTo>
                    <a:pt x="11" y="47"/>
                  </a:lnTo>
                  <a:lnTo>
                    <a:pt x="7" y="50"/>
                  </a:lnTo>
                  <a:lnTo>
                    <a:pt x="1" y="39"/>
                  </a:lnTo>
                  <a:lnTo>
                    <a:pt x="0" y="27"/>
                  </a:lnTo>
                  <a:lnTo>
                    <a:pt x="1" y="15"/>
                  </a:lnTo>
                  <a:lnTo>
                    <a:pt x="1" y="0"/>
                  </a:lnTo>
                  <a:lnTo>
                    <a:pt x="8" y="6"/>
                  </a:lnTo>
                  <a:lnTo>
                    <a:pt x="15" y="13"/>
                  </a:lnTo>
                  <a:lnTo>
                    <a:pt x="19" y="21"/>
                  </a:lnTo>
                  <a:lnTo>
                    <a:pt x="22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8" name="Freeform 27"/>
            <p:cNvSpPr>
              <a:spLocks/>
            </p:cNvSpPr>
            <p:nvPr/>
          </p:nvSpPr>
          <p:spPr bwMode="auto">
            <a:xfrm>
              <a:off x="2018" y="3090"/>
              <a:ext cx="21" cy="21"/>
            </a:xfrm>
            <a:custGeom>
              <a:avLst/>
              <a:gdLst>
                <a:gd name="T0" fmla="*/ 1 w 42"/>
                <a:gd name="T1" fmla="*/ 1 h 41"/>
                <a:gd name="T2" fmla="*/ 1 w 42"/>
                <a:gd name="T3" fmla="*/ 1 h 41"/>
                <a:gd name="T4" fmla="*/ 1 w 42"/>
                <a:gd name="T5" fmla="*/ 1 h 41"/>
                <a:gd name="T6" fmla="*/ 1 w 42"/>
                <a:gd name="T7" fmla="*/ 1 h 41"/>
                <a:gd name="T8" fmla="*/ 1 w 42"/>
                <a:gd name="T9" fmla="*/ 1 h 41"/>
                <a:gd name="T10" fmla="*/ 1 w 42"/>
                <a:gd name="T11" fmla="*/ 1 h 41"/>
                <a:gd name="T12" fmla="*/ 1 w 42"/>
                <a:gd name="T13" fmla="*/ 1 h 41"/>
                <a:gd name="T14" fmla="*/ 1 w 42"/>
                <a:gd name="T15" fmla="*/ 1 h 41"/>
                <a:gd name="T16" fmla="*/ 0 w 42"/>
                <a:gd name="T17" fmla="*/ 1 h 41"/>
                <a:gd name="T18" fmla="*/ 1 w 42"/>
                <a:gd name="T19" fmla="*/ 0 h 41"/>
                <a:gd name="T20" fmla="*/ 1 w 42"/>
                <a:gd name="T21" fmla="*/ 1 h 41"/>
                <a:gd name="T22" fmla="*/ 1 w 42"/>
                <a:gd name="T23" fmla="*/ 1 h 41"/>
                <a:gd name="T24" fmla="*/ 1 w 42"/>
                <a:gd name="T25" fmla="*/ 1 h 41"/>
                <a:gd name="T26" fmla="*/ 1 w 42"/>
                <a:gd name="T27" fmla="*/ 1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41"/>
                <a:gd name="T44" fmla="*/ 42 w 42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41">
                  <a:moveTo>
                    <a:pt x="42" y="12"/>
                  </a:moveTo>
                  <a:lnTo>
                    <a:pt x="42" y="20"/>
                  </a:lnTo>
                  <a:lnTo>
                    <a:pt x="38" y="26"/>
                  </a:lnTo>
                  <a:lnTo>
                    <a:pt x="33" y="30"/>
                  </a:lnTo>
                  <a:lnTo>
                    <a:pt x="27" y="31"/>
                  </a:lnTo>
                  <a:lnTo>
                    <a:pt x="19" y="32"/>
                  </a:lnTo>
                  <a:lnTo>
                    <a:pt x="12" y="33"/>
                  </a:lnTo>
                  <a:lnTo>
                    <a:pt x="5" y="37"/>
                  </a:lnTo>
                  <a:lnTo>
                    <a:pt x="0" y="41"/>
                  </a:lnTo>
                  <a:lnTo>
                    <a:pt x="13" y="0"/>
                  </a:lnTo>
                  <a:lnTo>
                    <a:pt x="21" y="1"/>
                  </a:lnTo>
                  <a:lnTo>
                    <a:pt x="29" y="4"/>
                  </a:lnTo>
                  <a:lnTo>
                    <a:pt x="35" y="8"/>
                  </a:lnTo>
                  <a:lnTo>
                    <a:pt x="4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9" name="Freeform 28"/>
            <p:cNvSpPr>
              <a:spLocks/>
            </p:cNvSpPr>
            <p:nvPr/>
          </p:nvSpPr>
          <p:spPr bwMode="auto">
            <a:xfrm>
              <a:off x="2059" y="3103"/>
              <a:ext cx="9" cy="20"/>
            </a:xfrm>
            <a:custGeom>
              <a:avLst/>
              <a:gdLst>
                <a:gd name="T0" fmla="*/ 0 w 19"/>
                <a:gd name="T1" fmla="*/ 0 h 42"/>
                <a:gd name="T2" fmla="*/ 0 w 19"/>
                <a:gd name="T3" fmla="*/ 0 h 42"/>
                <a:gd name="T4" fmla="*/ 0 w 19"/>
                <a:gd name="T5" fmla="*/ 0 h 42"/>
                <a:gd name="T6" fmla="*/ 0 w 19"/>
                <a:gd name="T7" fmla="*/ 0 h 42"/>
                <a:gd name="T8" fmla="*/ 0 w 19"/>
                <a:gd name="T9" fmla="*/ 0 h 42"/>
                <a:gd name="T10" fmla="*/ 0 w 19"/>
                <a:gd name="T11" fmla="*/ 0 h 42"/>
                <a:gd name="T12" fmla="*/ 0 w 19"/>
                <a:gd name="T13" fmla="*/ 0 h 42"/>
                <a:gd name="T14" fmla="*/ 0 w 19"/>
                <a:gd name="T15" fmla="*/ 0 h 42"/>
                <a:gd name="T16" fmla="*/ 0 w 19"/>
                <a:gd name="T17" fmla="*/ 0 h 42"/>
                <a:gd name="T18" fmla="*/ 0 w 19"/>
                <a:gd name="T19" fmla="*/ 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42"/>
                <a:gd name="T32" fmla="*/ 19 w 19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42">
                  <a:moveTo>
                    <a:pt x="4" y="42"/>
                  </a:moveTo>
                  <a:lnTo>
                    <a:pt x="2" y="36"/>
                  </a:lnTo>
                  <a:lnTo>
                    <a:pt x="2" y="29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17" y="13"/>
                  </a:lnTo>
                  <a:lnTo>
                    <a:pt x="19" y="27"/>
                  </a:lnTo>
                  <a:lnTo>
                    <a:pt x="14" y="37"/>
                  </a:lnTo>
                  <a:lnTo>
                    <a:pt x="4" y="42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0" name="Freeform 29"/>
            <p:cNvSpPr>
              <a:spLocks/>
            </p:cNvSpPr>
            <p:nvPr/>
          </p:nvSpPr>
          <p:spPr bwMode="auto">
            <a:xfrm>
              <a:off x="2013" y="3112"/>
              <a:ext cx="21" cy="25"/>
            </a:xfrm>
            <a:custGeom>
              <a:avLst/>
              <a:gdLst>
                <a:gd name="T0" fmla="*/ 1 w 41"/>
                <a:gd name="T1" fmla="*/ 1 h 49"/>
                <a:gd name="T2" fmla="*/ 1 w 41"/>
                <a:gd name="T3" fmla="*/ 1 h 49"/>
                <a:gd name="T4" fmla="*/ 1 w 41"/>
                <a:gd name="T5" fmla="*/ 1 h 49"/>
                <a:gd name="T6" fmla="*/ 1 w 41"/>
                <a:gd name="T7" fmla="*/ 1 h 49"/>
                <a:gd name="T8" fmla="*/ 1 w 41"/>
                <a:gd name="T9" fmla="*/ 1 h 49"/>
                <a:gd name="T10" fmla="*/ 1 w 41"/>
                <a:gd name="T11" fmla="*/ 1 h 49"/>
                <a:gd name="T12" fmla="*/ 1 w 41"/>
                <a:gd name="T13" fmla="*/ 1 h 49"/>
                <a:gd name="T14" fmla="*/ 1 w 41"/>
                <a:gd name="T15" fmla="*/ 1 h 49"/>
                <a:gd name="T16" fmla="*/ 0 w 41"/>
                <a:gd name="T17" fmla="*/ 1 h 49"/>
                <a:gd name="T18" fmla="*/ 1 w 41"/>
                <a:gd name="T19" fmla="*/ 1 h 49"/>
                <a:gd name="T20" fmla="*/ 1 w 41"/>
                <a:gd name="T21" fmla="*/ 1 h 49"/>
                <a:gd name="T22" fmla="*/ 1 w 41"/>
                <a:gd name="T23" fmla="*/ 1 h 49"/>
                <a:gd name="T24" fmla="*/ 1 w 41"/>
                <a:gd name="T25" fmla="*/ 1 h 49"/>
                <a:gd name="T26" fmla="*/ 1 w 41"/>
                <a:gd name="T27" fmla="*/ 1 h 49"/>
                <a:gd name="T28" fmla="*/ 1 w 41"/>
                <a:gd name="T29" fmla="*/ 1 h 49"/>
                <a:gd name="T30" fmla="*/ 1 w 41"/>
                <a:gd name="T31" fmla="*/ 0 h 49"/>
                <a:gd name="T32" fmla="*/ 1 w 41"/>
                <a:gd name="T33" fmla="*/ 0 h 49"/>
                <a:gd name="T34" fmla="*/ 1 w 41"/>
                <a:gd name="T35" fmla="*/ 1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49"/>
                <a:gd name="T56" fmla="*/ 41 w 41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49">
                  <a:moveTo>
                    <a:pt x="36" y="33"/>
                  </a:moveTo>
                  <a:lnTo>
                    <a:pt x="31" y="34"/>
                  </a:lnTo>
                  <a:lnTo>
                    <a:pt x="26" y="35"/>
                  </a:lnTo>
                  <a:lnTo>
                    <a:pt x="22" y="37"/>
                  </a:lnTo>
                  <a:lnTo>
                    <a:pt x="17" y="39"/>
                  </a:lnTo>
                  <a:lnTo>
                    <a:pt x="13" y="41"/>
                  </a:lnTo>
                  <a:lnTo>
                    <a:pt x="8" y="43"/>
                  </a:lnTo>
                  <a:lnTo>
                    <a:pt x="3" y="46"/>
                  </a:lnTo>
                  <a:lnTo>
                    <a:pt x="0" y="49"/>
                  </a:lnTo>
                  <a:lnTo>
                    <a:pt x="2" y="34"/>
                  </a:lnTo>
                  <a:lnTo>
                    <a:pt x="7" y="19"/>
                  </a:lnTo>
                  <a:lnTo>
                    <a:pt x="16" y="8"/>
                  </a:lnTo>
                  <a:lnTo>
                    <a:pt x="31" y="2"/>
                  </a:lnTo>
                  <a:lnTo>
                    <a:pt x="35" y="2"/>
                  </a:lnTo>
                  <a:lnTo>
                    <a:pt x="37" y="1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1" name="Freeform 30"/>
            <p:cNvSpPr>
              <a:spLocks/>
            </p:cNvSpPr>
            <p:nvPr/>
          </p:nvSpPr>
          <p:spPr bwMode="auto">
            <a:xfrm>
              <a:off x="1985" y="3131"/>
              <a:ext cx="14" cy="22"/>
            </a:xfrm>
            <a:custGeom>
              <a:avLst/>
              <a:gdLst>
                <a:gd name="T0" fmla="*/ 1 w 28"/>
                <a:gd name="T1" fmla="*/ 1 h 43"/>
                <a:gd name="T2" fmla="*/ 1 w 28"/>
                <a:gd name="T3" fmla="*/ 1 h 43"/>
                <a:gd name="T4" fmla="*/ 1 w 28"/>
                <a:gd name="T5" fmla="*/ 1 h 43"/>
                <a:gd name="T6" fmla="*/ 1 w 28"/>
                <a:gd name="T7" fmla="*/ 1 h 43"/>
                <a:gd name="T8" fmla="*/ 1 w 28"/>
                <a:gd name="T9" fmla="*/ 1 h 43"/>
                <a:gd name="T10" fmla="*/ 1 w 28"/>
                <a:gd name="T11" fmla="*/ 1 h 43"/>
                <a:gd name="T12" fmla="*/ 1 w 28"/>
                <a:gd name="T13" fmla="*/ 1 h 43"/>
                <a:gd name="T14" fmla="*/ 1 w 28"/>
                <a:gd name="T15" fmla="*/ 1 h 43"/>
                <a:gd name="T16" fmla="*/ 0 w 28"/>
                <a:gd name="T17" fmla="*/ 1 h 43"/>
                <a:gd name="T18" fmla="*/ 1 w 28"/>
                <a:gd name="T19" fmla="*/ 0 h 43"/>
                <a:gd name="T20" fmla="*/ 1 w 28"/>
                <a:gd name="T21" fmla="*/ 1 h 43"/>
                <a:gd name="T22" fmla="*/ 1 w 28"/>
                <a:gd name="T23" fmla="*/ 1 h 43"/>
                <a:gd name="T24" fmla="*/ 1 w 28"/>
                <a:gd name="T25" fmla="*/ 1 h 43"/>
                <a:gd name="T26" fmla="*/ 1 w 28"/>
                <a:gd name="T27" fmla="*/ 1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"/>
                <a:gd name="T43" fmla="*/ 0 h 43"/>
                <a:gd name="T44" fmla="*/ 28 w 28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" h="43">
                  <a:moveTo>
                    <a:pt x="28" y="33"/>
                  </a:moveTo>
                  <a:lnTo>
                    <a:pt x="25" y="37"/>
                  </a:lnTo>
                  <a:lnTo>
                    <a:pt x="23" y="38"/>
                  </a:lnTo>
                  <a:lnTo>
                    <a:pt x="19" y="40"/>
                  </a:lnTo>
                  <a:lnTo>
                    <a:pt x="16" y="43"/>
                  </a:lnTo>
                  <a:lnTo>
                    <a:pt x="11" y="40"/>
                  </a:lnTo>
                  <a:lnTo>
                    <a:pt x="8" y="35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16" y="0"/>
                  </a:lnTo>
                  <a:lnTo>
                    <a:pt x="18" y="9"/>
                  </a:lnTo>
                  <a:lnTo>
                    <a:pt x="20" y="17"/>
                  </a:lnTo>
                  <a:lnTo>
                    <a:pt x="25" y="25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D1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2" name="Freeform 31"/>
            <p:cNvSpPr>
              <a:spLocks/>
            </p:cNvSpPr>
            <p:nvPr/>
          </p:nvSpPr>
          <p:spPr bwMode="auto">
            <a:xfrm>
              <a:off x="2609" y="3134"/>
              <a:ext cx="181" cy="558"/>
            </a:xfrm>
            <a:custGeom>
              <a:avLst/>
              <a:gdLst>
                <a:gd name="T0" fmla="*/ 1 w 362"/>
                <a:gd name="T1" fmla="*/ 0 h 1117"/>
                <a:gd name="T2" fmla="*/ 1 w 362"/>
                <a:gd name="T3" fmla="*/ 0 h 1117"/>
                <a:gd name="T4" fmla="*/ 1 w 362"/>
                <a:gd name="T5" fmla="*/ 0 h 1117"/>
                <a:gd name="T6" fmla="*/ 1 w 362"/>
                <a:gd name="T7" fmla="*/ 0 h 1117"/>
                <a:gd name="T8" fmla="*/ 1 w 362"/>
                <a:gd name="T9" fmla="*/ 0 h 1117"/>
                <a:gd name="T10" fmla="*/ 1 w 362"/>
                <a:gd name="T11" fmla="*/ 0 h 1117"/>
                <a:gd name="T12" fmla="*/ 1 w 362"/>
                <a:gd name="T13" fmla="*/ 0 h 1117"/>
                <a:gd name="T14" fmla="*/ 1 w 362"/>
                <a:gd name="T15" fmla="*/ 0 h 1117"/>
                <a:gd name="T16" fmla="*/ 1 w 362"/>
                <a:gd name="T17" fmla="*/ 0 h 1117"/>
                <a:gd name="T18" fmla="*/ 1 w 362"/>
                <a:gd name="T19" fmla="*/ 0 h 1117"/>
                <a:gd name="T20" fmla="*/ 1 w 362"/>
                <a:gd name="T21" fmla="*/ 1 h 1117"/>
                <a:gd name="T22" fmla="*/ 1 w 362"/>
                <a:gd name="T23" fmla="*/ 1 h 1117"/>
                <a:gd name="T24" fmla="*/ 1 w 362"/>
                <a:gd name="T25" fmla="*/ 2 h 1117"/>
                <a:gd name="T26" fmla="*/ 1 w 362"/>
                <a:gd name="T27" fmla="*/ 2 h 1117"/>
                <a:gd name="T28" fmla="*/ 1 w 362"/>
                <a:gd name="T29" fmla="*/ 2 h 1117"/>
                <a:gd name="T30" fmla="*/ 1 w 362"/>
                <a:gd name="T31" fmla="*/ 2 h 1117"/>
                <a:gd name="T32" fmla="*/ 1 w 362"/>
                <a:gd name="T33" fmla="*/ 2 h 1117"/>
                <a:gd name="T34" fmla="*/ 1 w 362"/>
                <a:gd name="T35" fmla="*/ 2 h 1117"/>
                <a:gd name="T36" fmla="*/ 1 w 362"/>
                <a:gd name="T37" fmla="*/ 2 h 1117"/>
                <a:gd name="T38" fmla="*/ 1 w 362"/>
                <a:gd name="T39" fmla="*/ 2 h 1117"/>
                <a:gd name="T40" fmla="*/ 1 w 362"/>
                <a:gd name="T41" fmla="*/ 2 h 1117"/>
                <a:gd name="T42" fmla="*/ 1 w 362"/>
                <a:gd name="T43" fmla="*/ 1 h 1117"/>
                <a:gd name="T44" fmla="*/ 1 w 362"/>
                <a:gd name="T45" fmla="*/ 1 h 1117"/>
                <a:gd name="T46" fmla="*/ 0 w 362"/>
                <a:gd name="T47" fmla="*/ 1 h 1117"/>
                <a:gd name="T48" fmla="*/ 1 w 362"/>
                <a:gd name="T49" fmla="*/ 1 h 1117"/>
                <a:gd name="T50" fmla="*/ 1 w 362"/>
                <a:gd name="T51" fmla="*/ 0 h 1117"/>
                <a:gd name="T52" fmla="*/ 1 w 362"/>
                <a:gd name="T53" fmla="*/ 0 h 1117"/>
                <a:gd name="T54" fmla="*/ 1 w 362"/>
                <a:gd name="T55" fmla="*/ 0 h 1117"/>
                <a:gd name="T56" fmla="*/ 1 w 362"/>
                <a:gd name="T57" fmla="*/ 0 h 1117"/>
                <a:gd name="T58" fmla="*/ 1 w 362"/>
                <a:gd name="T59" fmla="*/ 0 h 1117"/>
                <a:gd name="T60" fmla="*/ 1 w 362"/>
                <a:gd name="T61" fmla="*/ 0 h 1117"/>
                <a:gd name="T62" fmla="*/ 1 w 362"/>
                <a:gd name="T63" fmla="*/ 0 h 1117"/>
                <a:gd name="T64" fmla="*/ 1 w 362"/>
                <a:gd name="T65" fmla="*/ 0 h 1117"/>
                <a:gd name="T66" fmla="*/ 1 w 362"/>
                <a:gd name="T67" fmla="*/ 0 h 11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2"/>
                <a:gd name="T103" fmla="*/ 0 h 1117"/>
                <a:gd name="T104" fmla="*/ 362 w 362"/>
                <a:gd name="T105" fmla="*/ 1117 h 111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2" h="1117">
                  <a:moveTo>
                    <a:pt x="350" y="79"/>
                  </a:moveTo>
                  <a:lnTo>
                    <a:pt x="357" y="109"/>
                  </a:lnTo>
                  <a:lnTo>
                    <a:pt x="360" y="139"/>
                  </a:lnTo>
                  <a:lnTo>
                    <a:pt x="362" y="169"/>
                  </a:lnTo>
                  <a:lnTo>
                    <a:pt x="362" y="199"/>
                  </a:lnTo>
                  <a:lnTo>
                    <a:pt x="360" y="224"/>
                  </a:lnTo>
                  <a:lnTo>
                    <a:pt x="358" y="249"/>
                  </a:lnTo>
                  <a:lnTo>
                    <a:pt x="353" y="275"/>
                  </a:lnTo>
                  <a:lnTo>
                    <a:pt x="348" y="299"/>
                  </a:lnTo>
                  <a:lnTo>
                    <a:pt x="343" y="323"/>
                  </a:lnTo>
                  <a:lnTo>
                    <a:pt x="336" y="347"/>
                  </a:lnTo>
                  <a:lnTo>
                    <a:pt x="329" y="370"/>
                  </a:lnTo>
                  <a:lnTo>
                    <a:pt x="322" y="393"/>
                  </a:lnTo>
                  <a:lnTo>
                    <a:pt x="313" y="393"/>
                  </a:lnTo>
                  <a:lnTo>
                    <a:pt x="305" y="394"/>
                  </a:lnTo>
                  <a:lnTo>
                    <a:pt x="295" y="397"/>
                  </a:lnTo>
                  <a:lnTo>
                    <a:pt x="287" y="400"/>
                  </a:lnTo>
                  <a:lnTo>
                    <a:pt x="278" y="404"/>
                  </a:lnTo>
                  <a:lnTo>
                    <a:pt x="271" y="409"/>
                  </a:lnTo>
                  <a:lnTo>
                    <a:pt x="264" y="415"/>
                  </a:lnTo>
                  <a:lnTo>
                    <a:pt x="259" y="422"/>
                  </a:lnTo>
                  <a:lnTo>
                    <a:pt x="239" y="621"/>
                  </a:lnTo>
                  <a:lnTo>
                    <a:pt x="230" y="779"/>
                  </a:lnTo>
                  <a:lnTo>
                    <a:pt x="226" y="860"/>
                  </a:lnTo>
                  <a:lnTo>
                    <a:pt x="230" y="1028"/>
                  </a:lnTo>
                  <a:lnTo>
                    <a:pt x="237" y="1117"/>
                  </a:lnTo>
                  <a:lnTo>
                    <a:pt x="221" y="1117"/>
                  </a:lnTo>
                  <a:lnTo>
                    <a:pt x="206" y="1117"/>
                  </a:lnTo>
                  <a:lnTo>
                    <a:pt x="192" y="1116"/>
                  </a:lnTo>
                  <a:lnTo>
                    <a:pt x="177" y="1114"/>
                  </a:lnTo>
                  <a:lnTo>
                    <a:pt x="164" y="1112"/>
                  </a:lnTo>
                  <a:lnTo>
                    <a:pt x="150" y="1109"/>
                  </a:lnTo>
                  <a:lnTo>
                    <a:pt x="138" y="1105"/>
                  </a:lnTo>
                  <a:lnTo>
                    <a:pt x="126" y="1099"/>
                  </a:lnTo>
                  <a:lnTo>
                    <a:pt x="115" y="1095"/>
                  </a:lnTo>
                  <a:lnTo>
                    <a:pt x="103" y="1088"/>
                  </a:lnTo>
                  <a:lnTo>
                    <a:pt x="93" y="1081"/>
                  </a:lnTo>
                  <a:lnTo>
                    <a:pt x="82" y="1074"/>
                  </a:lnTo>
                  <a:lnTo>
                    <a:pt x="72" y="1065"/>
                  </a:lnTo>
                  <a:lnTo>
                    <a:pt x="63" y="1056"/>
                  </a:lnTo>
                  <a:lnTo>
                    <a:pt x="53" y="1045"/>
                  </a:lnTo>
                  <a:lnTo>
                    <a:pt x="45" y="1035"/>
                  </a:lnTo>
                  <a:lnTo>
                    <a:pt x="30" y="991"/>
                  </a:lnTo>
                  <a:lnTo>
                    <a:pt x="20" y="947"/>
                  </a:lnTo>
                  <a:lnTo>
                    <a:pt x="11" y="901"/>
                  </a:lnTo>
                  <a:lnTo>
                    <a:pt x="6" y="854"/>
                  </a:lnTo>
                  <a:lnTo>
                    <a:pt x="3" y="806"/>
                  </a:lnTo>
                  <a:lnTo>
                    <a:pt x="0" y="757"/>
                  </a:lnTo>
                  <a:lnTo>
                    <a:pt x="0" y="709"/>
                  </a:lnTo>
                  <a:lnTo>
                    <a:pt x="2" y="661"/>
                  </a:lnTo>
                  <a:lnTo>
                    <a:pt x="14" y="532"/>
                  </a:lnTo>
                  <a:lnTo>
                    <a:pt x="30" y="412"/>
                  </a:lnTo>
                  <a:lnTo>
                    <a:pt x="81" y="167"/>
                  </a:lnTo>
                  <a:lnTo>
                    <a:pt x="88" y="144"/>
                  </a:lnTo>
                  <a:lnTo>
                    <a:pt x="93" y="120"/>
                  </a:lnTo>
                  <a:lnTo>
                    <a:pt x="98" y="95"/>
                  </a:lnTo>
                  <a:lnTo>
                    <a:pt x="106" y="71"/>
                  </a:lnTo>
                  <a:lnTo>
                    <a:pt x="116" y="49"/>
                  </a:lnTo>
                  <a:lnTo>
                    <a:pt x="130" y="29"/>
                  </a:lnTo>
                  <a:lnTo>
                    <a:pt x="149" y="14"/>
                  </a:lnTo>
                  <a:lnTo>
                    <a:pt x="176" y="4"/>
                  </a:lnTo>
                  <a:lnTo>
                    <a:pt x="202" y="0"/>
                  </a:lnTo>
                  <a:lnTo>
                    <a:pt x="226" y="2"/>
                  </a:lnTo>
                  <a:lnTo>
                    <a:pt x="251" y="6"/>
                  </a:lnTo>
                  <a:lnTo>
                    <a:pt x="274" y="14"/>
                  </a:lnTo>
                  <a:lnTo>
                    <a:pt x="294" y="26"/>
                  </a:lnTo>
                  <a:lnTo>
                    <a:pt x="315" y="41"/>
                  </a:lnTo>
                  <a:lnTo>
                    <a:pt x="333" y="58"/>
                  </a:lnTo>
                  <a:lnTo>
                    <a:pt x="350" y="79"/>
                  </a:lnTo>
                  <a:close/>
                </a:path>
              </a:pathLst>
            </a:custGeom>
            <a:solidFill>
              <a:srgbClr val="00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3" name="Freeform 32"/>
            <p:cNvSpPr>
              <a:spLocks/>
            </p:cNvSpPr>
            <p:nvPr/>
          </p:nvSpPr>
          <p:spPr bwMode="auto">
            <a:xfrm>
              <a:off x="2012" y="3136"/>
              <a:ext cx="18" cy="30"/>
            </a:xfrm>
            <a:custGeom>
              <a:avLst/>
              <a:gdLst>
                <a:gd name="T0" fmla="*/ 0 w 37"/>
                <a:gd name="T1" fmla="*/ 1 h 60"/>
                <a:gd name="T2" fmla="*/ 0 w 37"/>
                <a:gd name="T3" fmla="*/ 1 h 60"/>
                <a:gd name="T4" fmla="*/ 0 w 37"/>
                <a:gd name="T5" fmla="*/ 1 h 60"/>
                <a:gd name="T6" fmla="*/ 0 w 37"/>
                <a:gd name="T7" fmla="*/ 1 h 60"/>
                <a:gd name="T8" fmla="*/ 0 w 37"/>
                <a:gd name="T9" fmla="*/ 1 h 60"/>
                <a:gd name="T10" fmla="*/ 0 w 37"/>
                <a:gd name="T11" fmla="*/ 1 h 60"/>
                <a:gd name="T12" fmla="*/ 0 w 37"/>
                <a:gd name="T13" fmla="*/ 1 h 60"/>
                <a:gd name="T14" fmla="*/ 0 w 37"/>
                <a:gd name="T15" fmla="*/ 1 h 60"/>
                <a:gd name="T16" fmla="*/ 0 w 37"/>
                <a:gd name="T17" fmla="*/ 1 h 60"/>
                <a:gd name="T18" fmla="*/ 0 w 37"/>
                <a:gd name="T19" fmla="*/ 0 h 60"/>
                <a:gd name="T20" fmla="*/ 0 w 37"/>
                <a:gd name="T21" fmla="*/ 1 h 60"/>
                <a:gd name="T22" fmla="*/ 0 w 37"/>
                <a:gd name="T23" fmla="*/ 1 h 60"/>
                <a:gd name="T24" fmla="*/ 0 w 37"/>
                <a:gd name="T25" fmla="*/ 1 h 60"/>
                <a:gd name="T26" fmla="*/ 0 w 37"/>
                <a:gd name="T27" fmla="*/ 1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7"/>
                <a:gd name="T43" fmla="*/ 0 h 60"/>
                <a:gd name="T44" fmla="*/ 37 w 37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7" h="60">
                  <a:moveTo>
                    <a:pt x="31" y="41"/>
                  </a:moveTo>
                  <a:lnTo>
                    <a:pt x="24" y="46"/>
                  </a:lnTo>
                  <a:lnTo>
                    <a:pt x="16" y="49"/>
                  </a:lnTo>
                  <a:lnTo>
                    <a:pt x="7" y="54"/>
                  </a:lnTo>
                  <a:lnTo>
                    <a:pt x="0" y="60"/>
                  </a:lnTo>
                  <a:lnTo>
                    <a:pt x="1" y="44"/>
                  </a:lnTo>
                  <a:lnTo>
                    <a:pt x="1" y="28"/>
                  </a:lnTo>
                  <a:lnTo>
                    <a:pt x="5" y="14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37" y="10"/>
                  </a:lnTo>
                  <a:lnTo>
                    <a:pt x="35" y="21"/>
                  </a:lnTo>
                  <a:lnTo>
                    <a:pt x="33" y="31"/>
                  </a:lnTo>
                  <a:lnTo>
                    <a:pt x="31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4" name="Freeform 33"/>
            <p:cNvSpPr>
              <a:spLocks/>
            </p:cNvSpPr>
            <p:nvPr/>
          </p:nvSpPr>
          <p:spPr bwMode="auto">
            <a:xfrm>
              <a:off x="1984" y="3157"/>
              <a:ext cx="18" cy="31"/>
            </a:xfrm>
            <a:custGeom>
              <a:avLst/>
              <a:gdLst>
                <a:gd name="T0" fmla="*/ 0 w 37"/>
                <a:gd name="T1" fmla="*/ 0 h 63"/>
                <a:gd name="T2" fmla="*/ 0 w 37"/>
                <a:gd name="T3" fmla="*/ 0 h 63"/>
                <a:gd name="T4" fmla="*/ 0 w 37"/>
                <a:gd name="T5" fmla="*/ 0 h 63"/>
                <a:gd name="T6" fmla="*/ 0 w 37"/>
                <a:gd name="T7" fmla="*/ 0 h 63"/>
                <a:gd name="T8" fmla="*/ 0 w 37"/>
                <a:gd name="T9" fmla="*/ 0 h 63"/>
                <a:gd name="T10" fmla="*/ 0 w 37"/>
                <a:gd name="T11" fmla="*/ 0 h 63"/>
                <a:gd name="T12" fmla="*/ 0 w 37"/>
                <a:gd name="T13" fmla="*/ 0 h 63"/>
                <a:gd name="T14" fmla="*/ 0 w 37"/>
                <a:gd name="T15" fmla="*/ 0 h 63"/>
                <a:gd name="T16" fmla="*/ 0 w 37"/>
                <a:gd name="T17" fmla="*/ 0 h 63"/>
                <a:gd name="T18" fmla="*/ 0 w 37"/>
                <a:gd name="T19" fmla="*/ 0 h 63"/>
                <a:gd name="T20" fmla="*/ 0 w 37"/>
                <a:gd name="T21" fmla="*/ 0 h 63"/>
                <a:gd name="T22" fmla="*/ 0 w 37"/>
                <a:gd name="T23" fmla="*/ 0 h 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63"/>
                <a:gd name="T38" fmla="*/ 37 w 37"/>
                <a:gd name="T39" fmla="*/ 63 h 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63">
                  <a:moveTo>
                    <a:pt x="6" y="59"/>
                  </a:moveTo>
                  <a:lnTo>
                    <a:pt x="6" y="43"/>
                  </a:lnTo>
                  <a:lnTo>
                    <a:pt x="5" y="29"/>
                  </a:lnTo>
                  <a:lnTo>
                    <a:pt x="1" y="15"/>
                  </a:lnTo>
                  <a:lnTo>
                    <a:pt x="0" y="3"/>
                  </a:lnTo>
                  <a:lnTo>
                    <a:pt x="7" y="7"/>
                  </a:lnTo>
                  <a:lnTo>
                    <a:pt x="12" y="13"/>
                  </a:lnTo>
                  <a:lnTo>
                    <a:pt x="16" y="19"/>
                  </a:lnTo>
                  <a:lnTo>
                    <a:pt x="24" y="18"/>
                  </a:lnTo>
                  <a:lnTo>
                    <a:pt x="37" y="0"/>
                  </a:lnTo>
                  <a:lnTo>
                    <a:pt x="36" y="63"/>
                  </a:lnTo>
                  <a:lnTo>
                    <a:pt x="6" y="59"/>
                  </a:lnTo>
                  <a:close/>
                </a:path>
              </a:pathLst>
            </a:custGeom>
            <a:solidFill>
              <a:srgbClr val="F2C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5" name="Freeform 34"/>
            <p:cNvSpPr>
              <a:spLocks/>
            </p:cNvSpPr>
            <p:nvPr/>
          </p:nvSpPr>
          <p:spPr bwMode="auto">
            <a:xfrm>
              <a:off x="2011" y="3165"/>
              <a:ext cx="16" cy="21"/>
            </a:xfrm>
            <a:custGeom>
              <a:avLst/>
              <a:gdLst>
                <a:gd name="T0" fmla="*/ 1 w 32"/>
                <a:gd name="T1" fmla="*/ 1 h 41"/>
                <a:gd name="T2" fmla="*/ 0 w 32"/>
                <a:gd name="T3" fmla="*/ 1 h 41"/>
                <a:gd name="T4" fmla="*/ 0 w 32"/>
                <a:gd name="T5" fmla="*/ 1 h 41"/>
                <a:gd name="T6" fmla="*/ 1 w 32"/>
                <a:gd name="T7" fmla="*/ 1 h 41"/>
                <a:gd name="T8" fmla="*/ 1 w 32"/>
                <a:gd name="T9" fmla="*/ 1 h 41"/>
                <a:gd name="T10" fmla="*/ 1 w 32"/>
                <a:gd name="T11" fmla="*/ 1 h 41"/>
                <a:gd name="T12" fmla="*/ 1 w 32"/>
                <a:gd name="T13" fmla="*/ 0 h 41"/>
                <a:gd name="T14" fmla="*/ 1 w 32"/>
                <a:gd name="T15" fmla="*/ 1 h 41"/>
                <a:gd name="T16" fmla="*/ 1 w 32"/>
                <a:gd name="T17" fmla="*/ 1 h 41"/>
                <a:gd name="T18" fmla="*/ 1 w 32"/>
                <a:gd name="T19" fmla="*/ 1 h 41"/>
                <a:gd name="T20" fmla="*/ 1 w 32"/>
                <a:gd name="T21" fmla="*/ 1 h 4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41"/>
                <a:gd name="T35" fmla="*/ 32 w 32"/>
                <a:gd name="T36" fmla="*/ 41 h 4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41">
                  <a:moveTo>
                    <a:pt x="12" y="41"/>
                  </a:moveTo>
                  <a:lnTo>
                    <a:pt x="0" y="39"/>
                  </a:lnTo>
                  <a:lnTo>
                    <a:pt x="0" y="13"/>
                  </a:lnTo>
                  <a:lnTo>
                    <a:pt x="8" y="10"/>
                  </a:lnTo>
                  <a:lnTo>
                    <a:pt x="16" y="5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31" y="12"/>
                  </a:lnTo>
                  <a:lnTo>
                    <a:pt x="29" y="27"/>
                  </a:lnTo>
                  <a:lnTo>
                    <a:pt x="24" y="38"/>
                  </a:lnTo>
                  <a:lnTo>
                    <a:pt x="12" y="41"/>
                  </a:lnTo>
                  <a:close/>
                </a:path>
              </a:pathLst>
            </a:custGeom>
            <a:solidFill>
              <a:srgbClr val="FF16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6" name="Freeform 35"/>
            <p:cNvSpPr>
              <a:spLocks/>
            </p:cNvSpPr>
            <p:nvPr/>
          </p:nvSpPr>
          <p:spPr bwMode="auto">
            <a:xfrm>
              <a:off x="2642" y="3183"/>
              <a:ext cx="67" cy="490"/>
            </a:xfrm>
            <a:custGeom>
              <a:avLst/>
              <a:gdLst>
                <a:gd name="T0" fmla="*/ 0 w 136"/>
                <a:gd name="T1" fmla="*/ 0 h 981"/>
                <a:gd name="T2" fmla="*/ 0 w 136"/>
                <a:gd name="T3" fmla="*/ 0 h 981"/>
                <a:gd name="T4" fmla="*/ 0 w 136"/>
                <a:gd name="T5" fmla="*/ 0 h 981"/>
                <a:gd name="T6" fmla="*/ 0 w 136"/>
                <a:gd name="T7" fmla="*/ 0 h 981"/>
                <a:gd name="T8" fmla="*/ 0 w 136"/>
                <a:gd name="T9" fmla="*/ 1 h 981"/>
                <a:gd name="T10" fmla="*/ 0 w 136"/>
                <a:gd name="T11" fmla="*/ 1 h 981"/>
                <a:gd name="T12" fmla="*/ 0 w 136"/>
                <a:gd name="T13" fmla="*/ 1 h 981"/>
                <a:gd name="T14" fmla="*/ 0 w 136"/>
                <a:gd name="T15" fmla="*/ 1 h 981"/>
                <a:gd name="T16" fmla="*/ 0 w 136"/>
                <a:gd name="T17" fmla="*/ 1 h 981"/>
                <a:gd name="T18" fmla="*/ 0 w 136"/>
                <a:gd name="T19" fmla="*/ 1 h 981"/>
                <a:gd name="T20" fmla="*/ 0 w 136"/>
                <a:gd name="T21" fmla="*/ 1 h 981"/>
                <a:gd name="T22" fmla="*/ 0 w 136"/>
                <a:gd name="T23" fmla="*/ 1 h 981"/>
                <a:gd name="T24" fmla="*/ 0 w 136"/>
                <a:gd name="T25" fmla="*/ 1 h 981"/>
                <a:gd name="T26" fmla="*/ 0 w 136"/>
                <a:gd name="T27" fmla="*/ 1 h 981"/>
                <a:gd name="T28" fmla="*/ 0 w 136"/>
                <a:gd name="T29" fmla="*/ 1 h 981"/>
                <a:gd name="T30" fmla="*/ 0 w 136"/>
                <a:gd name="T31" fmla="*/ 1 h 981"/>
                <a:gd name="T32" fmla="*/ 0 w 136"/>
                <a:gd name="T33" fmla="*/ 1 h 981"/>
                <a:gd name="T34" fmla="*/ 0 w 136"/>
                <a:gd name="T35" fmla="*/ 1 h 981"/>
                <a:gd name="T36" fmla="*/ 0 w 136"/>
                <a:gd name="T37" fmla="*/ 1 h 981"/>
                <a:gd name="T38" fmla="*/ 0 w 136"/>
                <a:gd name="T39" fmla="*/ 1 h 981"/>
                <a:gd name="T40" fmla="*/ 0 w 136"/>
                <a:gd name="T41" fmla="*/ 0 h 981"/>
                <a:gd name="T42" fmla="*/ 0 w 136"/>
                <a:gd name="T43" fmla="*/ 0 h 981"/>
                <a:gd name="T44" fmla="*/ 0 w 136"/>
                <a:gd name="T45" fmla="*/ 0 h 981"/>
                <a:gd name="T46" fmla="*/ 0 w 136"/>
                <a:gd name="T47" fmla="*/ 0 h 981"/>
                <a:gd name="T48" fmla="*/ 0 w 136"/>
                <a:gd name="T49" fmla="*/ 0 h 981"/>
                <a:gd name="T50" fmla="*/ 0 w 136"/>
                <a:gd name="T51" fmla="*/ 0 h 981"/>
                <a:gd name="T52" fmla="*/ 0 w 136"/>
                <a:gd name="T53" fmla="*/ 0 h 981"/>
                <a:gd name="T54" fmla="*/ 0 w 136"/>
                <a:gd name="T55" fmla="*/ 0 h 98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6"/>
                <a:gd name="T85" fmla="*/ 0 h 981"/>
                <a:gd name="T86" fmla="*/ 136 w 136"/>
                <a:gd name="T87" fmla="*/ 981 h 98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6" h="981">
                  <a:moveTo>
                    <a:pt x="136" y="3"/>
                  </a:moveTo>
                  <a:lnTo>
                    <a:pt x="130" y="30"/>
                  </a:lnTo>
                  <a:lnTo>
                    <a:pt x="91" y="193"/>
                  </a:lnTo>
                  <a:lnTo>
                    <a:pt x="53" y="399"/>
                  </a:lnTo>
                  <a:lnTo>
                    <a:pt x="30" y="598"/>
                  </a:lnTo>
                  <a:lnTo>
                    <a:pt x="31" y="808"/>
                  </a:lnTo>
                  <a:lnTo>
                    <a:pt x="37" y="847"/>
                  </a:lnTo>
                  <a:lnTo>
                    <a:pt x="43" y="886"/>
                  </a:lnTo>
                  <a:lnTo>
                    <a:pt x="51" y="923"/>
                  </a:lnTo>
                  <a:lnTo>
                    <a:pt x="63" y="959"/>
                  </a:lnTo>
                  <a:lnTo>
                    <a:pt x="58" y="981"/>
                  </a:lnTo>
                  <a:lnTo>
                    <a:pt x="47" y="972"/>
                  </a:lnTo>
                  <a:lnTo>
                    <a:pt x="41" y="959"/>
                  </a:lnTo>
                  <a:lnTo>
                    <a:pt x="37" y="946"/>
                  </a:lnTo>
                  <a:lnTo>
                    <a:pt x="31" y="933"/>
                  </a:lnTo>
                  <a:lnTo>
                    <a:pt x="18" y="883"/>
                  </a:lnTo>
                  <a:lnTo>
                    <a:pt x="9" y="831"/>
                  </a:lnTo>
                  <a:lnTo>
                    <a:pt x="2" y="777"/>
                  </a:lnTo>
                  <a:lnTo>
                    <a:pt x="0" y="722"/>
                  </a:lnTo>
                  <a:lnTo>
                    <a:pt x="2" y="572"/>
                  </a:lnTo>
                  <a:lnTo>
                    <a:pt x="21" y="412"/>
                  </a:lnTo>
                  <a:lnTo>
                    <a:pt x="50" y="247"/>
                  </a:lnTo>
                  <a:lnTo>
                    <a:pt x="85" y="86"/>
                  </a:lnTo>
                  <a:lnTo>
                    <a:pt x="105" y="11"/>
                  </a:lnTo>
                  <a:lnTo>
                    <a:pt x="112" y="5"/>
                  </a:lnTo>
                  <a:lnTo>
                    <a:pt x="120" y="2"/>
                  </a:lnTo>
                  <a:lnTo>
                    <a:pt x="128" y="0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7" name="Freeform 36"/>
            <p:cNvSpPr>
              <a:spLocks/>
            </p:cNvSpPr>
            <p:nvPr/>
          </p:nvSpPr>
          <p:spPr bwMode="auto">
            <a:xfrm>
              <a:off x="1969" y="3192"/>
              <a:ext cx="72" cy="117"/>
            </a:xfrm>
            <a:custGeom>
              <a:avLst/>
              <a:gdLst>
                <a:gd name="T0" fmla="*/ 1 w 144"/>
                <a:gd name="T1" fmla="*/ 1 h 234"/>
                <a:gd name="T2" fmla="*/ 1 w 144"/>
                <a:gd name="T3" fmla="*/ 1 h 234"/>
                <a:gd name="T4" fmla="*/ 1 w 144"/>
                <a:gd name="T5" fmla="*/ 1 h 234"/>
                <a:gd name="T6" fmla="*/ 1 w 144"/>
                <a:gd name="T7" fmla="*/ 1 h 234"/>
                <a:gd name="T8" fmla="*/ 1 w 144"/>
                <a:gd name="T9" fmla="*/ 1 h 234"/>
                <a:gd name="T10" fmla="*/ 1 w 144"/>
                <a:gd name="T11" fmla="*/ 1 h 234"/>
                <a:gd name="T12" fmla="*/ 1 w 144"/>
                <a:gd name="T13" fmla="*/ 1 h 234"/>
                <a:gd name="T14" fmla="*/ 1 w 144"/>
                <a:gd name="T15" fmla="*/ 1 h 234"/>
                <a:gd name="T16" fmla="*/ 1 w 144"/>
                <a:gd name="T17" fmla="*/ 1 h 234"/>
                <a:gd name="T18" fmla="*/ 1 w 144"/>
                <a:gd name="T19" fmla="*/ 1 h 234"/>
                <a:gd name="T20" fmla="*/ 1 w 144"/>
                <a:gd name="T21" fmla="*/ 1 h 234"/>
                <a:gd name="T22" fmla="*/ 1 w 144"/>
                <a:gd name="T23" fmla="*/ 1 h 234"/>
                <a:gd name="T24" fmla="*/ 0 w 144"/>
                <a:gd name="T25" fmla="*/ 1 h 234"/>
                <a:gd name="T26" fmla="*/ 1 w 144"/>
                <a:gd name="T27" fmla="*/ 1 h 234"/>
                <a:gd name="T28" fmla="*/ 1 w 144"/>
                <a:gd name="T29" fmla="*/ 0 h 234"/>
                <a:gd name="T30" fmla="*/ 1 w 144"/>
                <a:gd name="T31" fmla="*/ 1 h 234"/>
                <a:gd name="T32" fmla="*/ 1 w 144"/>
                <a:gd name="T33" fmla="*/ 1 h 234"/>
                <a:gd name="T34" fmla="*/ 1 w 144"/>
                <a:gd name="T35" fmla="*/ 1 h 234"/>
                <a:gd name="T36" fmla="*/ 1 w 144"/>
                <a:gd name="T37" fmla="*/ 1 h 234"/>
                <a:gd name="T38" fmla="*/ 1 w 144"/>
                <a:gd name="T39" fmla="*/ 1 h 234"/>
                <a:gd name="T40" fmla="*/ 1 w 144"/>
                <a:gd name="T41" fmla="*/ 1 h 234"/>
                <a:gd name="T42" fmla="*/ 1 w 144"/>
                <a:gd name="T43" fmla="*/ 1 h 234"/>
                <a:gd name="T44" fmla="*/ 1 w 144"/>
                <a:gd name="T45" fmla="*/ 1 h 2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234"/>
                <a:gd name="T71" fmla="*/ 144 w 144"/>
                <a:gd name="T72" fmla="*/ 234 h 2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234">
                  <a:moveTo>
                    <a:pt x="125" y="10"/>
                  </a:moveTo>
                  <a:lnTo>
                    <a:pt x="144" y="3"/>
                  </a:lnTo>
                  <a:lnTo>
                    <a:pt x="144" y="77"/>
                  </a:lnTo>
                  <a:lnTo>
                    <a:pt x="141" y="215"/>
                  </a:lnTo>
                  <a:lnTo>
                    <a:pt x="127" y="226"/>
                  </a:lnTo>
                  <a:lnTo>
                    <a:pt x="113" y="231"/>
                  </a:lnTo>
                  <a:lnTo>
                    <a:pt x="97" y="234"/>
                  </a:lnTo>
                  <a:lnTo>
                    <a:pt x="81" y="234"/>
                  </a:lnTo>
                  <a:lnTo>
                    <a:pt x="64" y="232"/>
                  </a:lnTo>
                  <a:lnTo>
                    <a:pt x="47" y="229"/>
                  </a:lnTo>
                  <a:lnTo>
                    <a:pt x="31" y="226"/>
                  </a:lnTo>
                  <a:lnTo>
                    <a:pt x="16" y="222"/>
                  </a:lnTo>
                  <a:lnTo>
                    <a:pt x="0" y="206"/>
                  </a:lnTo>
                  <a:lnTo>
                    <a:pt x="8" y="7"/>
                  </a:lnTo>
                  <a:lnTo>
                    <a:pt x="8" y="0"/>
                  </a:lnTo>
                  <a:lnTo>
                    <a:pt x="21" y="6"/>
                  </a:lnTo>
                  <a:lnTo>
                    <a:pt x="35" y="10"/>
                  </a:lnTo>
                  <a:lnTo>
                    <a:pt x="50" y="12"/>
                  </a:lnTo>
                  <a:lnTo>
                    <a:pt x="65" y="14"/>
                  </a:lnTo>
                  <a:lnTo>
                    <a:pt x="80" y="14"/>
                  </a:lnTo>
                  <a:lnTo>
                    <a:pt x="96" y="12"/>
                  </a:lnTo>
                  <a:lnTo>
                    <a:pt x="111" y="11"/>
                  </a:lnTo>
                  <a:lnTo>
                    <a:pt x="125" y="10"/>
                  </a:lnTo>
                  <a:close/>
                </a:path>
              </a:pathLst>
            </a:custGeom>
            <a:solidFill>
              <a:srgbClr val="00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8" name="Freeform 37"/>
            <p:cNvSpPr>
              <a:spLocks/>
            </p:cNvSpPr>
            <p:nvPr/>
          </p:nvSpPr>
          <p:spPr bwMode="auto">
            <a:xfrm>
              <a:off x="2113" y="3205"/>
              <a:ext cx="166" cy="59"/>
            </a:xfrm>
            <a:custGeom>
              <a:avLst/>
              <a:gdLst>
                <a:gd name="T0" fmla="*/ 1 w 332"/>
                <a:gd name="T1" fmla="*/ 0 h 119"/>
                <a:gd name="T2" fmla="*/ 1 w 332"/>
                <a:gd name="T3" fmla="*/ 0 h 119"/>
                <a:gd name="T4" fmla="*/ 1 w 332"/>
                <a:gd name="T5" fmla="*/ 0 h 119"/>
                <a:gd name="T6" fmla="*/ 1 w 332"/>
                <a:gd name="T7" fmla="*/ 0 h 119"/>
                <a:gd name="T8" fmla="*/ 1 w 332"/>
                <a:gd name="T9" fmla="*/ 0 h 119"/>
                <a:gd name="T10" fmla="*/ 1 w 332"/>
                <a:gd name="T11" fmla="*/ 0 h 119"/>
                <a:gd name="T12" fmla="*/ 1 w 332"/>
                <a:gd name="T13" fmla="*/ 0 h 119"/>
                <a:gd name="T14" fmla="*/ 1 w 332"/>
                <a:gd name="T15" fmla="*/ 0 h 119"/>
                <a:gd name="T16" fmla="*/ 1 w 332"/>
                <a:gd name="T17" fmla="*/ 0 h 119"/>
                <a:gd name="T18" fmla="*/ 1 w 332"/>
                <a:gd name="T19" fmla="*/ 0 h 119"/>
                <a:gd name="T20" fmla="*/ 1 w 332"/>
                <a:gd name="T21" fmla="*/ 0 h 119"/>
                <a:gd name="T22" fmla="*/ 1 w 332"/>
                <a:gd name="T23" fmla="*/ 0 h 119"/>
                <a:gd name="T24" fmla="*/ 1 w 332"/>
                <a:gd name="T25" fmla="*/ 0 h 119"/>
                <a:gd name="T26" fmla="*/ 1 w 332"/>
                <a:gd name="T27" fmla="*/ 0 h 119"/>
                <a:gd name="T28" fmla="*/ 1 w 332"/>
                <a:gd name="T29" fmla="*/ 0 h 119"/>
                <a:gd name="T30" fmla="*/ 1 w 332"/>
                <a:gd name="T31" fmla="*/ 0 h 119"/>
                <a:gd name="T32" fmla="*/ 1 w 332"/>
                <a:gd name="T33" fmla="*/ 0 h 119"/>
                <a:gd name="T34" fmla="*/ 1 w 332"/>
                <a:gd name="T35" fmla="*/ 0 h 119"/>
                <a:gd name="T36" fmla="*/ 1 w 332"/>
                <a:gd name="T37" fmla="*/ 0 h 119"/>
                <a:gd name="T38" fmla="*/ 1 w 332"/>
                <a:gd name="T39" fmla="*/ 0 h 119"/>
                <a:gd name="T40" fmla="*/ 1 w 332"/>
                <a:gd name="T41" fmla="*/ 0 h 119"/>
                <a:gd name="T42" fmla="*/ 1 w 332"/>
                <a:gd name="T43" fmla="*/ 0 h 119"/>
                <a:gd name="T44" fmla="*/ 1 w 332"/>
                <a:gd name="T45" fmla="*/ 0 h 119"/>
                <a:gd name="T46" fmla="*/ 1 w 332"/>
                <a:gd name="T47" fmla="*/ 0 h 119"/>
                <a:gd name="T48" fmla="*/ 1 w 332"/>
                <a:gd name="T49" fmla="*/ 0 h 119"/>
                <a:gd name="T50" fmla="*/ 1 w 332"/>
                <a:gd name="T51" fmla="*/ 0 h 119"/>
                <a:gd name="T52" fmla="*/ 1 w 332"/>
                <a:gd name="T53" fmla="*/ 0 h 119"/>
                <a:gd name="T54" fmla="*/ 1 w 332"/>
                <a:gd name="T55" fmla="*/ 0 h 119"/>
                <a:gd name="T56" fmla="*/ 1 w 332"/>
                <a:gd name="T57" fmla="*/ 0 h 119"/>
                <a:gd name="T58" fmla="*/ 1 w 332"/>
                <a:gd name="T59" fmla="*/ 0 h 119"/>
                <a:gd name="T60" fmla="*/ 1 w 332"/>
                <a:gd name="T61" fmla="*/ 0 h 119"/>
                <a:gd name="T62" fmla="*/ 1 w 332"/>
                <a:gd name="T63" fmla="*/ 0 h 119"/>
                <a:gd name="T64" fmla="*/ 1 w 332"/>
                <a:gd name="T65" fmla="*/ 0 h 119"/>
                <a:gd name="T66" fmla="*/ 1 w 332"/>
                <a:gd name="T67" fmla="*/ 0 h 119"/>
                <a:gd name="T68" fmla="*/ 1 w 332"/>
                <a:gd name="T69" fmla="*/ 0 h 119"/>
                <a:gd name="T70" fmla="*/ 1 w 332"/>
                <a:gd name="T71" fmla="*/ 0 h 119"/>
                <a:gd name="T72" fmla="*/ 1 w 332"/>
                <a:gd name="T73" fmla="*/ 0 h 119"/>
                <a:gd name="T74" fmla="*/ 1 w 332"/>
                <a:gd name="T75" fmla="*/ 0 h 119"/>
                <a:gd name="T76" fmla="*/ 1 w 332"/>
                <a:gd name="T77" fmla="*/ 0 h 119"/>
                <a:gd name="T78" fmla="*/ 1 w 332"/>
                <a:gd name="T79" fmla="*/ 0 h 119"/>
                <a:gd name="T80" fmla="*/ 1 w 332"/>
                <a:gd name="T81" fmla="*/ 0 h 119"/>
                <a:gd name="T82" fmla="*/ 1 w 332"/>
                <a:gd name="T83" fmla="*/ 0 h 119"/>
                <a:gd name="T84" fmla="*/ 1 w 332"/>
                <a:gd name="T85" fmla="*/ 0 h 119"/>
                <a:gd name="T86" fmla="*/ 1 w 332"/>
                <a:gd name="T87" fmla="*/ 0 h 119"/>
                <a:gd name="T88" fmla="*/ 1 w 332"/>
                <a:gd name="T89" fmla="*/ 0 h 119"/>
                <a:gd name="T90" fmla="*/ 1 w 332"/>
                <a:gd name="T91" fmla="*/ 0 h 119"/>
                <a:gd name="T92" fmla="*/ 1 w 332"/>
                <a:gd name="T93" fmla="*/ 0 h 119"/>
                <a:gd name="T94" fmla="*/ 1 w 332"/>
                <a:gd name="T95" fmla="*/ 0 h 1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32"/>
                <a:gd name="T145" fmla="*/ 0 h 119"/>
                <a:gd name="T146" fmla="*/ 332 w 332"/>
                <a:gd name="T147" fmla="*/ 119 h 1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32" h="119">
                  <a:moveTo>
                    <a:pt x="332" y="27"/>
                  </a:moveTo>
                  <a:lnTo>
                    <a:pt x="327" y="63"/>
                  </a:lnTo>
                  <a:lnTo>
                    <a:pt x="318" y="66"/>
                  </a:lnTo>
                  <a:lnTo>
                    <a:pt x="310" y="67"/>
                  </a:lnTo>
                  <a:lnTo>
                    <a:pt x="302" y="69"/>
                  </a:lnTo>
                  <a:lnTo>
                    <a:pt x="295" y="72"/>
                  </a:lnTo>
                  <a:lnTo>
                    <a:pt x="287" y="75"/>
                  </a:lnTo>
                  <a:lnTo>
                    <a:pt x="280" y="80"/>
                  </a:lnTo>
                  <a:lnTo>
                    <a:pt x="276" y="85"/>
                  </a:lnTo>
                  <a:lnTo>
                    <a:pt x="271" y="92"/>
                  </a:lnTo>
                  <a:lnTo>
                    <a:pt x="262" y="100"/>
                  </a:lnTo>
                  <a:lnTo>
                    <a:pt x="252" y="106"/>
                  </a:lnTo>
                  <a:lnTo>
                    <a:pt x="241" y="110"/>
                  </a:lnTo>
                  <a:lnTo>
                    <a:pt x="230" y="112"/>
                  </a:lnTo>
                  <a:lnTo>
                    <a:pt x="218" y="114"/>
                  </a:lnTo>
                  <a:lnTo>
                    <a:pt x="207" y="115"/>
                  </a:lnTo>
                  <a:lnTo>
                    <a:pt x="195" y="116"/>
                  </a:lnTo>
                  <a:lnTo>
                    <a:pt x="184" y="118"/>
                  </a:lnTo>
                  <a:lnTo>
                    <a:pt x="174" y="118"/>
                  </a:lnTo>
                  <a:lnTo>
                    <a:pt x="164" y="118"/>
                  </a:lnTo>
                  <a:lnTo>
                    <a:pt x="154" y="119"/>
                  </a:lnTo>
                  <a:lnTo>
                    <a:pt x="143" y="119"/>
                  </a:lnTo>
                  <a:lnTo>
                    <a:pt x="133" y="119"/>
                  </a:lnTo>
                  <a:lnTo>
                    <a:pt x="124" y="115"/>
                  </a:lnTo>
                  <a:lnTo>
                    <a:pt x="116" y="111"/>
                  </a:lnTo>
                  <a:lnTo>
                    <a:pt x="110" y="103"/>
                  </a:lnTo>
                  <a:lnTo>
                    <a:pt x="103" y="99"/>
                  </a:lnTo>
                  <a:lnTo>
                    <a:pt x="95" y="98"/>
                  </a:lnTo>
                  <a:lnTo>
                    <a:pt x="87" y="97"/>
                  </a:lnTo>
                  <a:lnTo>
                    <a:pt x="79" y="97"/>
                  </a:lnTo>
                  <a:lnTo>
                    <a:pt x="71" y="98"/>
                  </a:lnTo>
                  <a:lnTo>
                    <a:pt x="64" y="100"/>
                  </a:lnTo>
                  <a:lnTo>
                    <a:pt x="56" y="104"/>
                  </a:lnTo>
                  <a:lnTo>
                    <a:pt x="50" y="108"/>
                  </a:lnTo>
                  <a:lnTo>
                    <a:pt x="44" y="106"/>
                  </a:lnTo>
                  <a:lnTo>
                    <a:pt x="38" y="105"/>
                  </a:lnTo>
                  <a:lnTo>
                    <a:pt x="33" y="105"/>
                  </a:lnTo>
                  <a:lnTo>
                    <a:pt x="27" y="105"/>
                  </a:lnTo>
                  <a:lnTo>
                    <a:pt x="21" y="105"/>
                  </a:lnTo>
                  <a:lnTo>
                    <a:pt x="14" y="105"/>
                  </a:lnTo>
                  <a:lnTo>
                    <a:pt x="9" y="104"/>
                  </a:lnTo>
                  <a:lnTo>
                    <a:pt x="3" y="103"/>
                  </a:lnTo>
                  <a:lnTo>
                    <a:pt x="0" y="96"/>
                  </a:lnTo>
                  <a:lnTo>
                    <a:pt x="4" y="90"/>
                  </a:lnTo>
                  <a:lnTo>
                    <a:pt x="12" y="88"/>
                  </a:lnTo>
                  <a:lnTo>
                    <a:pt x="26" y="89"/>
                  </a:lnTo>
                  <a:lnTo>
                    <a:pt x="37" y="89"/>
                  </a:lnTo>
                  <a:lnTo>
                    <a:pt x="47" y="85"/>
                  </a:lnTo>
                  <a:lnTo>
                    <a:pt x="53" y="81"/>
                  </a:lnTo>
                  <a:lnTo>
                    <a:pt x="57" y="74"/>
                  </a:lnTo>
                  <a:lnTo>
                    <a:pt x="64" y="74"/>
                  </a:lnTo>
                  <a:lnTo>
                    <a:pt x="68" y="73"/>
                  </a:lnTo>
                  <a:lnTo>
                    <a:pt x="73" y="73"/>
                  </a:lnTo>
                  <a:lnTo>
                    <a:pt x="78" y="73"/>
                  </a:lnTo>
                  <a:lnTo>
                    <a:pt x="81" y="73"/>
                  </a:lnTo>
                  <a:lnTo>
                    <a:pt x="87" y="75"/>
                  </a:lnTo>
                  <a:lnTo>
                    <a:pt x="93" y="77"/>
                  </a:lnTo>
                  <a:lnTo>
                    <a:pt x="101" y="81"/>
                  </a:lnTo>
                  <a:lnTo>
                    <a:pt x="106" y="80"/>
                  </a:lnTo>
                  <a:lnTo>
                    <a:pt x="110" y="76"/>
                  </a:lnTo>
                  <a:lnTo>
                    <a:pt x="112" y="70"/>
                  </a:lnTo>
                  <a:lnTo>
                    <a:pt x="113" y="65"/>
                  </a:lnTo>
                  <a:lnTo>
                    <a:pt x="118" y="44"/>
                  </a:lnTo>
                  <a:lnTo>
                    <a:pt x="121" y="49"/>
                  </a:lnTo>
                  <a:lnTo>
                    <a:pt x="126" y="52"/>
                  </a:lnTo>
                  <a:lnTo>
                    <a:pt x="132" y="54"/>
                  </a:lnTo>
                  <a:lnTo>
                    <a:pt x="136" y="57"/>
                  </a:lnTo>
                  <a:lnTo>
                    <a:pt x="142" y="58"/>
                  </a:lnTo>
                  <a:lnTo>
                    <a:pt x="148" y="59"/>
                  </a:lnTo>
                  <a:lnTo>
                    <a:pt x="154" y="58"/>
                  </a:lnTo>
                  <a:lnTo>
                    <a:pt x="158" y="57"/>
                  </a:lnTo>
                  <a:lnTo>
                    <a:pt x="165" y="53"/>
                  </a:lnTo>
                  <a:lnTo>
                    <a:pt x="171" y="46"/>
                  </a:lnTo>
                  <a:lnTo>
                    <a:pt x="174" y="38"/>
                  </a:lnTo>
                  <a:lnTo>
                    <a:pt x="178" y="30"/>
                  </a:lnTo>
                  <a:lnTo>
                    <a:pt x="181" y="25"/>
                  </a:lnTo>
                  <a:lnTo>
                    <a:pt x="187" y="23"/>
                  </a:lnTo>
                  <a:lnTo>
                    <a:pt x="193" y="25"/>
                  </a:lnTo>
                  <a:lnTo>
                    <a:pt x="202" y="35"/>
                  </a:lnTo>
                  <a:lnTo>
                    <a:pt x="209" y="37"/>
                  </a:lnTo>
                  <a:lnTo>
                    <a:pt x="216" y="38"/>
                  </a:lnTo>
                  <a:lnTo>
                    <a:pt x="223" y="38"/>
                  </a:lnTo>
                  <a:lnTo>
                    <a:pt x="230" y="36"/>
                  </a:lnTo>
                  <a:lnTo>
                    <a:pt x="235" y="34"/>
                  </a:lnTo>
                  <a:lnTo>
                    <a:pt x="242" y="31"/>
                  </a:lnTo>
                  <a:lnTo>
                    <a:pt x="248" y="28"/>
                  </a:lnTo>
                  <a:lnTo>
                    <a:pt x="254" y="25"/>
                  </a:lnTo>
                  <a:lnTo>
                    <a:pt x="275" y="0"/>
                  </a:lnTo>
                  <a:lnTo>
                    <a:pt x="282" y="4"/>
                  </a:lnTo>
                  <a:lnTo>
                    <a:pt x="289" y="7"/>
                  </a:lnTo>
                  <a:lnTo>
                    <a:pt x="295" y="10"/>
                  </a:lnTo>
                  <a:lnTo>
                    <a:pt x="302" y="15"/>
                  </a:lnTo>
                  <a:lnTo>
                    <a:pt x="309" y="19"/>
                  </a:lnTo>
                  <a:lnTo>
                    <a:pt x="317" y="22"/>
                  </a:lnTo>
                  <a:lnTo>
                    <a:pt x="324" y="24"/>
                  </a:lnTo>
                  <a:lnTo>
                    <a:pt x="332" y="27"/>
                  </a:lnTo>
                  <a:close/>
                </a:path>
              </a:pathLst>
            </a:custGeom>
            <a:solidFill>
              <a:srgbClr val="B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89" name="Freeform 38"/>
            <p:cNvSpPr>
              <a:spLocks/>
            </p:cNvSpPr>
            <p:nvPr/>
          </p:nvSpPr>
          <p:spPr bwMode="auto">
            <a:xfrm>
              <a:off x="2145" y="3253"/>
              <a:ext cx="130" cy="170"/>
            </a:xfrm>
            <a:custGeom>
              <a:avLst/>
              <a:gdLst>
                <a:gd name="T0" fmla="*/ 1 w 259"/>
                <a:gd name="T1" fmla="*/ 0 h 341"/>
                <a:gd name="T2" fmla="*/ 1 w 259"/>
                <a:gd name="T3" fmla="*/ 0 h 341"/>
                <a:gd name="T4" fmla="*/ 1 w 259"/>
                <a:gd name="T5" fmla="*/ 0 h 341"/>
                <a:gd name="T6" fmla="*/ 1 w 259"/>
                <a:gd name="T7" fmla="*/ 0 h 341"/>
                <a:gd name="T8" fmla="*/ 1 w 259"/>
                <a:gd name="T9" fmla="*/ 0 h 341"/>
                <a:gd name="T10" fmla="*/ 1 w 259"/>
                <a:gd name="T11" fmla="*/ 0 h 341"/>
                <a:gd name="T12" fmla="*/ 1 w 259"/>
                <a:gd name="T13" fmla="*/ 0 h 341"/>
                <a:gd name="T14" fmla="*/ 1 w 259"/>
                <a:gd name="T15" fmla="*/ 0 h 341"/>
                <a:gd name="T16" fmla="*/ 1 w 259"/>
                <a:gd name="T17" fmla="*/ 0 h 341"/>
                <a:gd name="T18" fmla="*/ 1 w 259"/>
                <a:gd name="T19" fmla="*/ 0 h 341"/>
                <a:gd name="T20" fmla="*/ 1 w 259"/>
                <a:gd name="T21" fmla="*/ 0 h 341"/>
                <a:gd name="T22" fmla="*/ 1 w 259"/>
                <a:gd name="T23" fmla="*/ 0 h 341"/>
                <a:gd name="T24" fmla="*/ 1 w 259"/>
                <a:gd name="T25" fmla="*/ 0 h 341"/>
                <a:gd name="T26" fmla="*/ 1 w 259"/>
                <a:gd name="T27" fmla="*/ 0 h 341"/>
                <a:gd name="T28" fmla="*/ 1 w 259"/>
                <a:gd name="T29" fmla="*/ 0 h 341"/>
                <a:gd name="T30" fmla="*/ 1 w 259"/>
                <a:gd name="T31" fmla="*/ 0 h 341"/>
                <a:gd name="T32" fmla="*/ 1 w 259"/>
                <a:gd name="T33" fmla="*/ 0 h 341"/>
                <a:gd name="T34" fmla="*/ 1 w 259"/>
                <a:gd name="T35" fmla="*/ 0 h 341"/>
                <a:gd name="T36" fmla="*/ 1 w 259"/>
                <a:gd name="T37" fmla="*/ 0 h 341"/>
                <a:gd name="T38" fmla="*/ 1 w 259"/>
                <a:gd name="T39" fmla="*/ 0 h 341"/>
                <a:gd name="T40" fmla="*/ 1 w 259"/>
                <a:gd name="T41" fmla="*/ 0 h 341"/>
                <a:gd name="T42" fmla="*/ 1 w 259"/>
                <a:gd name="T43" fmla="*/ 0 h 341"/>
                <a:gd name="T44" fmla="*/ 1 w 259"/>
                <a:gd name="T45" fmla="*/ 0 h 341"/>
                <a:gd name="T46" fmla="*/ 1 w 259"/>
                <a:gd name="T47" fmla="*/ 0 h 341"/>
                <a:gd name="T48" fmla="*/ 1 w 259"/>
                <a:gd name="T49" fmla="*/ 0 h 341"/>
                <a:gd name="T50" fmla="*/ 1 w 259"/>
                <a:gd name="T51" fmla="*/ 0 h 341"/>
                <a:gd name="T52" fmla="*/ 1 w 259"/>
                <a:gd name="T53" fmla="*/ 0 h 341"/>
                <a:gd name="T54" fmla="*/ 1 w 259"/>
                <a:gd name="T55" fmla="*/ 0 h 341"/>
                <a:gd name="T56" fmla="*/ 1 w 259"/>
                <a:gd name="T57" fmla="*/ 0 h 341"/>
                <a:gd name="T58" fmla="*/ 1 w 259"/>
                <a:gd name="T59" fmla="*/ 0 h 341"/>
                <a:gd name="T60" fmla="*/ 1 w 259"/>
                <a:gd name="T61" fmla="*/ 0 h 341"/>
                <a:gd name="T62" fmla="*/ 0 w 259"/>
                <a:gd name="T63" fmla="*/ 0 h 341"/>
                <a:gd name="T64" fmla="*/ 1 w 259"/>
                <a:gd name="T65" fmla="*/ 0 h 341"/>
                <a:gd name="T66" fmla="*/ 1 w 259"/>
                <a:gd name="T67" fmla="*/ 0 h 341"/>
                <a:gd name="T68" fmla="*/ 1 w 259"/>
                <a:gd name="T69" fmla="*/ 0 h 341"/>
                <a:gd name="T70" fmla="*/ 1 w 259"/>
                <a:gd name="T71" fmla="*/ 0 h 341"/>
                <a:gd name="T72" fmla="*/ 1 w 259"/>
                <a:gd name="T73" fmla="*/ 0 h 341"/>
                <a:gd name="T74" fmla="*/ 1 w 259"/>
                <a:gd name="T75" fmla="*/ 0 h 341"/>
                <a:gd name="T76" fmla="*/ 1 w 259"/>
                <a:gd name="T77" fmla="*/ 0 h 341"/>
                <a:gd name="T78" fmla="*/ 1 w 259"/>
                <a:gd name="T79" fmla="*/ 0 h 341"/>
                <a:gd name="T80" fmla="*/ 1 w 259"/>
                <a:gd name="T81" fmla="*/ 0 h 341"/>
                <a:gd name="T82" fmla="*/ 1 w 259"/>
                <a:gd name="T83" fmla="*/ 0 h 341"/>
                <a:gd name="T84" fmla="*/ 1 w 259"/>
                <a:gd name="T85" fmla="*/ 0 h 341"/>
                <a:gd name="T86" fmla="*/ 1 w 259"/>
                <a:gd name="T87" fmla="*/ 0 h 341"/>
                <a:gd name="T88" fmla="*/ 1 w 259"/>
                <a:gd name="T89" fmla="*/ 0 h 341"/>
                <a:gd name="T90" fmla="*/ 1 w 259"/>
                <a:gd name="T91" fmla="*/ 0 h 341"/>
                <a:gd name="T92" fmla="*/ 1 w 259"/>
                <a:gd name="T93" fmla="*/ 0 h 341"/>
                <a:gd name="T94" fmla="*/ 1 w 259"/>
                <a:gd name="T95" fmla="*/ 0 h 341"/>
                <a:gd name="T96" fmla="*/ 1 w 259"/>
                <a:gd name="T97" fmla="*/ 0 h 341"/>
                <a:gd name="T98" fmla="*/ 1 w 259"/>
                <a:gd name="T99" fmla="*/ 0 h 341"/>
                <a:gd name="T100" fmla="*/ 1 w 259"/>
                <a:gd name="T101" fmla="*/ 0 h 341"/>
                <a:gd name="T102" fmla="*/ 1 w 259"/>
                <a:gd name="T103" fmla="*/ 0 h 341"/>
                <a:gd name="T104" fmla="*/ 1 w 259"/>
                <a:gd name="T105" fmla="*/ 0 h 341"/>
                <a:gd name="T106" fmla="*/ 1 w 259"/>
                <a:gd name="T107" fmla="*/ 0 h 341"/>
                <a:gd name="T108" fmla="*/ 1 w 259"/>
                <a:gd name="T109" fmla="*/ 0 h 341"/>
                <a:gd name="T110" fmla="*/ 1 w 259"/>
                <a:gd name="T111" fmla="*/ 0 h 341"/>
                <a:gd name="T112" fmla="*/ 1 w 259"/>
                <a:gd name="T113" fmla="*/ 0 h 341"/>
                <a:gd name="T114" fmla="*/ 1 w 259"/>
                <a:gd name="T115" fmla="*/ 0 h 341"/>
                <a:gd name="T116" fmla="*/ 1 w 259"/>
                <a:gd name="T117" fmla="*/ 0 h 341"/>
                <a:gd name="T118" fmla="*/ 1 w 259"/>
                <a:gd name="T119" fmla="*/ 0 h 341"/>
                <a:gd name="T120" fmla="*/ 1 w 259"/>
                <a:gd name="T121" fmla="*/ 0 h 3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9"/>
                <a:gd name="T184" fmla="*/ 0 h 341"/>
                <a:gd name="T185" fmla="*/ 259 w 259"/>
                <a:gd name="T186" fmla="*/ 341 h 3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9" h="341">
                  <a:moveTo>
                    <a:pt x="258" y="0"/>
                  </a:moveTo>
                  <a:lnTo>
                    <a:pt x="259" y="29"/>
                  </a:lnTo>
                  <a:lnTo>
                    <a:pt x="258" y="58"/>
                  </a:lnTo>
                  <a:lnTo>
                    <a:pt x="256" y="87"/>
                  </a:lnTo>
                  <a:lnTo>
                    <a:pt x="252" y="116"/>
                  </a:lnTo>
                  <a:lnTo>
                    <a:pt x="250" y="108"/>
                  </a:lnTo>
                  <a:lnTo>
                    <a:pt x="248" y="101"/>
                  </a:lnTo>
                  <a:lnTo>
                    <a:pt x="244" y="94"/>
                  </a:lnTo>
                  <a:lnTo>
                    <a:pt x="240" y="87"/>
                  </a:lnTo>
                  <a:lnTo>
                    <a:pt x="220" y="90"/>
                  </a:lnTo>
                  <a:lnTo>
                    <a:pt x="197" y="93"/>
                  </a:lnTo>
                  <a:lnTo>
                    <a:pt x="173" y="97"/>
                  </a:lnTo>
                  <a:lnTo>
                    <a:pt x="150" y="100"/>
                  </a:lnTo>
                  <a:lnTo>
                    <a:pt x="128" y="103"/>
                  </a:lnTo>
                  <a:lnTo>
                    <a:pt x="109" y="106"/>
                  </a:lnTo>
                  <a:lnTo>
                    <a:pt x="98" y="107"/>
                  </a:lnTo>
                  <a:lnTo>
                    <a:pt x="93" y="108"/>
                  </a:lnTo>
                  <a:lnTo>
                    <a:pt x="92" y="118"/>
                  </a:lnTo>
                  <a:lnTo>
                    <a:pt x="96" y="137"/>
                  </a:lnTo>
                  <a:lnTo>
                    <a:pt x="103" y="159"/>
                  </a:lnTo>
                  <a:lnTo>
                    <a:pt x="113" y="184"/>
                  </a:lnTo>
                  <a:lnTo>
                    <a:pt x="123" y="211"/>
                  </a:lnTo>
                  <a:lnTo>
                    <a:pt x="135" y="235"/>
                  </a:lnTo>
                  <a:lnTo>
                    <a:pt x="145" y="257"/>
                  </a:lnTo>
                  <a:lnTo>
                    <a:pt x="153" y="274"/>
                  </a:lnTo>
                  <a:lnTo>
                    <a:pt x="164" y="272"/>
                  </a:lnTo>
                  <a:lnTo>
                    <a:pt x="173" y="269"/>
                  </a:lnTo>
                  <a:lnTo>
                    <a:pt x="183" y="268"/>
                  </a:lnTo>
                  <a:lnTo>
                    <a:pt x="194" y="266"/>
                  </a:lnTo>
                  <a:lnTo>
                    <a:pt x="204" y="265"/>
                  </a:lnTo>
                  <a:lnTo>
                    <a:pt x="214" y="264"/>
                  </a:lnTo>
                  <a:lnTo>
                    <a:pt x="225" y="262"/>
                  </a:lnTo>
                  <a:lnTo>
                    <a:pt x="235" y="261"/>
                  </a:lnTo>
                  <a:lnTo>
                    <a:pt x="232" y="276"/>
                  </a:lnTo>
                  <a:lnTo>
                    <a:pt x="229" y="295"/>
                  </a:lnTo>
                  <a:lnTo>
                    <a:pt x="227" y="313"/>
                  </a:lnTo>
                  <a:lnTo>
                    <a:pt x="225" y="328"/>
                  </a:lnTo>
                  <a:lnTo>
                    <a:pt x="212" y="332"/>
                  </a:lnTo>
                  <a:lnTo>
                    <a:pt x="198" y="334"/>
                  </a:lnTo>
                  <a:lnTo>
                    <a:pt x="183" y="336"/>
                  </a:lnTo>
                  <a:lnTo>
                    <a:pt x="166" y="338"/>
                  </a:lnTo>
                  <a:lnTo>
                    <a:pt x="149" y="340"/>
                  </a:lnTo>
                  <a:lnTo>
                    <a:pt x="131" y="341"/>
                  </a:lnTo>
                  <a:lnTo>
                    <a:pt x="114" y="341"/>
                  </a:lnTo>
                  <a:lnTo>
                    <a:pt x="98" y="340"/>
                  </a:lnTo>
                  <a:lnTo>
                    <a:pt x="84" y="315"/>
                  </a:lnTo>
                  <a:lnTo>
                    <a:pt x="73" y="289"/>
                  </a:lnTo>
                  <a:lnTo>
                    <a:pt x="60" y="262"/>
                  </a:lnTo>
                  <a:lnTo>
                    <a:pt x="50" y="235"/>
                  </a:lnTo>
                  <a:lnTo>
                    <a:pt x="38" y="207"/>
                  </a:lnTo>
                  <a:lnTo>
                    <a:pt x="26" y="179"/>
                  </a:lnTo>
                  <a:lnTo>
                    <a:pt x="15" y="154"/>
                  </a:lnTo>
                  <a:lnTo>
                    <a:pt x="3" y="129"/>
                  </a:lnTo>
                  <a:lnTo>
                    <a:pt x="9" y="123"/>
                  </a:lnTo>
                  <a:lnTo>
                    <a:pt x="16" y="118"/>
                  </a:lnTo>
                  <a:lnTo>
                    <a:pt x="23" y="113"/>
                  </a:lnTo>
                  <a:lnTo>
                    <a:pt x="26" y="106"/>
                  </a:lnTo>
                  <a:lnTo>
                    <a:pt x="24" y="101"/>
                  </a:lnTo>
                  <a:lnTo>
                    <a:pt x="23" y="95"/>
                  </a:lnTo>
                  <a:lnTo>
                    <a:pt x="22" y="91"/>
                  </a:lnTo>
                  <a:lnTo>
                    <a:pt x="17" y="87"/>
                  </a:lnTo>
                  <a:lnTo>
                    <a:pt x="5" y="90"/>
                  </a:lnTo>
                  <a:lnTo>
                    <a:pt x="0" y="70"/>
                  </a:lnTo>
                  <a:lnTo>
                    <a:pt x="0" y="50"/>
                  </a:lnTo>
                  <a:lnTo>
                    <a:pt x="7" y="35"/>
                  </a:lnTo>
                  <a:lnTo>
                    <a:pt x="22" y="25"/>
                  </a:lnTo>
                  <a:lnTo>
                    <a:pt x="32" y="29"/>
                  </a:lnTo>
                  <a:lnTo>
                    <a:pt x="39" y="34"/>
                  </a:lnTo>
                  <a:lnTo>
                    <a:pt x="43" y="42"/>
                  </a:lnTo>
                  <a:lnTo>
                    <a:pt x="46" y="50"/>
                  </a:lnTo>
                  <a:lnTo>
                    <a:pt x="48" y="61"/>
                  </a:lnTo>
                  <a:lnTo>
                    <a:pt x="51" y="70"/>
                  </a:lnTo>
                  <a:lnTo>
                    <a:pt x="55" y="78"/>
                  </a:lnTo>
                  <a:lnTo>
                    <a:pt x="61" y="84"/>
                  </a:lnTo>
                  <a:lnTo>
                    <a:pt x="68" y="85"/>
                  </a:lnTo>
                  <a:lnTo>
                    <a:pt x="74" y="86"/>
                  </a:lnTo>
                  <a:lnTo>
                    <a:pt x="79" y="86"/>
                  </a:lnTo>
                  <a:lnTo>
                    <a:pt x="85" y="86"/>
                  </a:lnTo>
                  <a:lnTo>
                    <a:pt x="90" y="85"/>
                  </a:lnTo>
                  <a:lnTo>
                    <a:pt x="97" y="84"/>
                  </a:lnTo>
                  <a:lnTo>
                    <a:pt x="104" y="83"/>
                  </a:lnTo>
                  <a:lnTo>
                    <a:pt x="113" y="82"/>
                  </a:lnTo>
                  <a:lnTo>
                    <a:pt x="128" y="79"/>
                  </a:lnTo>
                  <a:lnTo>
                    <a:pt x="143" y="77"/>
                  </a:lnTo>
                  <a:lnTo>
                    <a:pt x="156" y="76"/>
                  </a:lnTo>
                  <a:lnTo>
                    <a:pt x="168" y="75"/>
                  </a:lnTo>
                  <a:lnTo>
                    <a:pt x="181" y="72"/>
                  </a:lnTo>
                  <a:lnTo>
                    <a:pt x="192" y="70"/>
                  </a:lnTo>
                  <a:lnTo>
                    <a:pt x="205" y="65"/>
                  </a:lnTo>
                  <a:lnTo>
                    <a:pt x="217" y="60"/>
                  </a:lnTo>
                  <a:lnTo>
                    <a:pt x="213" y="54"/>
                  </a:lnTo>
                  <a:lnTo>
                    <a:pt x="205" y="52"/>
                  </a:lnTo>
                  <a:lnTo>
                    <a:pt x="192" y="52"/>
                  </a:lnTo>
                  <a:lnTo>
                    <a:pt x="176" y="52"/>
                  </a:lnTo>
                  <a:lnTo>
                    <a:pt x="158" y="54"/>
                  </a:lnTo>
                  <a:lnTo>
                    <a:pt x="139" y="57"/>
                  </a:lnTo>
                  <a:lnTo>
                    <a:pt x="120" y="60"/>
                  </a:lnTo>
                  <a:lnTo>
                    <a:pt x="103" y="62"/>
                  </a:lnTo>
                  <a:lnTo>
                    <a:pt x="97" y="63"/>
                  </a:lnTo>
                  <a:lnTo>
                    <a:pt x="89" y="64"/>
                  </a:lnTo>
                  <a:lnTo>
                    <a:pt x="79" y="64"/>
                  </a:lnTo>
                  <a:lnTo>
                    <a:pt x="74" y="63"/>
                  </a:lnTo>
                  <a:lnTo>
                    <a:pt x="71" y="60"/>
                  </a:lnTo>
                  <a:lnTo>
                    <a:pt x="69" y="54"/>
                  </a:lnTo>
                  <a:lnTo>
                    <a:pt x="67" y="49"/>
                  </a:lnTo>
                  <a:lnTo>
                    <a:pt x="66" y="46"/>
                  </a:lnTo>
                  <a:lnTo>
                    <a:pt x="76" y="45"/>
                  </a:lnTo>
                  <a:lnTo>
                    <a:pt x="92" y="42"/>
                  </a:lnTo>
                  <a:lnTo>
                    <a:pt x="113" y="41"/>
                  </a:lnTo>
                  <a:lnTo>
                    <a:pt x="137" y="39"/>
                  </a:lnTo>
                  <a:lnTo>
                    <a:pt x="161" y="37"/>
                  </a:lnTo>
                  <a:lnTo>
                    <a:pt x="184" y="34"/>
                  </a:lnTo>
                  <a:lnTo>
                    <a:pt x="205" y="33"/>
                  </a:lnTo>
                  <a:lnTo>
                    <a:pt x="220" y="31"/>
                  </a:lnTo>
                  <a:lnTo>
                    <a:pt x="226" y="26"/>
                  </a:lnTo>
                  <a:lnTo>
                    <a:pt x="230" y="22"/>
                  </a:lnTo>
                  <a:lnTo>
                    <a:pt x="234" y="16"/>
                  </a:lnTo>
                  <a:lnTo>
                    <a:pt x="237" y="11"/>
                  </a:lnTo>
                  <a:lnTo>
                    <a:pt x="241" y="7"/>
                  </a:lnTo>
                  <a:lnTo>
                    <a:pt x="245" y="2"/>
                  </a:lnTo>
                  <a:lnTo>
                    <a:pt x="251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A8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0" name="Freeform 39"/>
            <p:cNvSpPr>
              <a:spLocks/>
            </p:cNvSpPr>
            <p:nvPr/>
          </p:nvSpPr>
          <p:spPr bwMode="auto">
            <a:xfrm>
              <a:off x="1908" y="3259"/>
              <a:ext cx="354" cy="204"/>
            </a:xfrm>
            <a:custGeom>
              <a:avLst/>
              <a:gdLst>
                <a:gd name="T0" fmla="*/ 0 w 709"/>
                <a:gd name="T1" fmla="*/ 0 h 409"/>
                <a:gd name="T2" fmla="*/ 0 w 709"/>
                <a:gd name="T3" fmla="*/ 0 h 409"/>
                <a:gd name="T4" fmla="*/ 0 w 709"/>
                <a:gd name="T5" fmla="*/ 0 h 409"/>
                <a:gd name="T6" fmla="*/ 0 w 709"/>
                <a:gd name="T7" fmla="*/ 0 h 409"/>
                <a:gd name="T8" fmla="*/ 0 w 709"/>
                <a:gd name="T9" fmla="*/ 0 h 409"/>
                <a:gd name="T10" fmla="*/ 0 w 709"/>
                <a:gd name="T11" fmla="*/ 0 h 409"/>
                <a:gd name="T12" fmla="*/ 0 w 709"/>
                <a:gd name="T13" fmla="*/ 0 h 409"/>
                <a:gd name="T14" fmla="*/ 0 w 709"/>
                <a:gd name="T15" fmla="*/ 0 h 409"/>
                <a:gd name="T16" fmla="*/ 0 w 709"/>
                <a:gd name="T17" fmla="*/ 0 h 409"/>
                <a:gd name="T18" fmla="*/ 0 w 709"/>
                <a:gd name="T19" fmla="*/ 0 h 409"/>
                <a:gd name="T20" fmla="*/ 0 w 709"/>
                <a:gd name="T21" fmla="*/ 0 h 409"/>
                <a:gd name="T22" fmla="*/ 0 w 709"/>
                <a:gd name="T23" fmla="*/ 0 h 409"/>
                <a:gd name="T24" fmla="*/ 0 w 709"/>
                <a:gd name="T25" fmla="*/ 0 h 409"/>
                <a:gd name="T26" fmla="*/ 0 w 709"/>
                <a:gd name="T27" fmla="*/ 0 h 409"/>
                <a:gd name="T28" fmla="*/ 0 w 709"/>
                <a:gd name="T29" fmla="*/ 0 h 409"/>
                <a:gd name="T30" fmla="*/ 0 w 709"/>
                <a:gd name="T31" fmla="*/ 0 h 409"/>
                <a:gd name="T32" fmla="*/ 0 w 709"/>
                <a:gd name="T33" fmla="*/ 0 h 409"/>
                <a:gd name="T34" fmla="*/ 0 w 709"/>
                <a:gd name="T35" fmla="*/ 0 h 409"/>
                <a:gd name="T36" fmla="*/ 0 w 709"/>
                <a:gd name="T37" fmla="*/ 0 h 409"/>
                <a:gd name="T38" fmla="*/ 0 w 709"/>
                <a:gd name="T39" fmla="*/ 0 h 409"/>
                <a:gd name="T40" fmla="*/ 0 w 709"/>
                <a:gd name="T41" fmla="*/ 0 h 409"/>
                <a:gd name="T42" fmla="*/ 0 w 709"/>
                <a:gd name="T43" fmla="*/ 0 h 409"/>
                <a:gd name="T44" fmla="*/ 0 w 709"/>
                <a:gd name="T45" fmla="*/ 0 h 409"/>
                <a:gd name="T46" fmla="*/ 1 w 709"/>
                <a:gd name="T47" fmla="*/ 0 h 409"/>
                <a:gd name="T48" fmla="*/ 1 w 709"/>
                <a:gd name="T49" fmla="*/ 0 h 409"/>
                <a:gd name="T50" fmla="*/ 1 w 709"/>
                <a:gd name="T51" fmla="*/ 0 h 409"/>
                <a:gd name="T52" fmla="*/ 1 w 709"/>
                <a:gd name="T53" fmla="*/ 0 h 409"/>
                <a:gd name="T54" fmla="*/ 1 w 709"/>
                <a:gd name="T55" fmla="*/ 0 h 409"/>
                <a:gd name="T56" fmla="*/ 1 w 709"/>
                <a:gd name="T57" fmla="*/ 0 h 409"/>
                <a:gd name="T58" fmla="*/ 1 w 709"/>
                <a:gd name="T59" fmla="*/ 0 h 409"/>
                <a:gd name="T60" fmla="*/ 1 w 709"/>
                <a:gd name="T61" fmla="*/ 0 h 409"/>
                <a:gd name="T62" fmla="*/ 1 w 709"/>
                <a:gd name="T63" fmla="*/ 0 h 409"/>
                <a:gd name="T64" fmla="*/ 1 w 709"/>
                <a:gd name="T65" fmla="*/ 0 h 409"/>
                <a:gd name="T66" fmla="*/ 0 w 709"/>
                <a:gd name="T67" fmla="*/ 0 h 409"/>
                <a:gd name="T68" fmla="*/ 0 w 709"/>
                <a:gd name="T69" fmla="*/ 0 h 409"/>
                <a:gd name="T70" fmla="*/ 0 w 709"/>
                <a:gd name="T71" fmla="*/ 0 h 409"/>
                <a:gd name="T72" fmla="*/ 0 w 709"/>
                <a:gd name="T73" fmla="*/ 0 h 409"/>
                <a:gd name="T74" fmla="*/ 0 w 709"/>
                <a:gd name="T75" fmla="*/ 0 h 409"/>
                <a:gd name="T76" fmla="*/ 0 w 709"/>
                <a:gd name="T77" fmla="*/ 0 h 409"/>
                <a:gd name="T78" fmla="*/ 0 w 709"/>
                <a:gd name="T79" fmla="*/ 0 h 409"/>
                <a:gd name="T80" fmla="*/ 0 w 709"/>
                <a:gd name="T81" fmla="*/ 0 h 409"/>
                <a:gd name="T82" fmla="*/ 0 w 709"/>
                <a:gd name="T83" fmla="*/ 0 h 409"/>
                <a:gd name="T84" fmla="*/ 0 w 709"/>
                <a:gd name="T85" fmla="*/ 0 h 409"/>
                <a:gd name="T86" fmla="*/ 0 w 709"/>
                <a:gd name="T87" fmla="*/ 0 h 409"/>
                <a:gd name="T88" fmla="*/ 0 w 709"/>
                <a:gd name="T89" fmla="*/ 0 h 409"/>
                <a:gd name="T90" fmla="*/ 0 w 709"/>
                <a:gd name="T91" fmla="*/ 0 h 409"/>
                <a:gd name="T92" fmla="*/ 0 w 709"/>
                <a:gd name="T93" fmla="*/ 0 h 409"/>
                <a:gd name="T94" fmla="*/ 0 w 709"/>
                <a:gd name="T95" fmla="*/ 0 h 409"/>
                <a:gd name="T96" fmla="*/ 0 w 709"/>
                <a:gd name="T97" fmla="*/ 0 h 409"/>
                <a:gd name="T98" fmla="*/ 0 w 709"/>
                <a:gd name="T99" fmla="*/ 0 h 409"/>
                <a:gd name="T100" fmla="*/ 0 w 709"/>
                <a:gd name="T101" fmla="*/ 0 h 409"/>
                <a:gd name="T102" fmla="*/ 0 w 709"/>
                <a:gd name="T103" fmla="*/ 0 h 409"/>
                <a:gd name="T104" fmla="*/ 0 w 709"/>
                <a:gd name="T105" fmla="*/ 0 h 409"/>
                <a:gd name="T106" fmla="*/ 0 w 709"/>
                <a:gd name="T107" fmla="*/ 0 h 4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09"/>
                <a:gd name="T163" fmla="*/ 0 h 409"/>
                <a:gd name="T164" fmla="*/ 709 w 709"/>
                <a:gd name="T165" fmla="*/ 409 h 4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09" h="409">
                  <a:moveTo>
                    <a:pt x="97" y="4"/>
                  </a:moveTo>
                  <a:lnTo>
                    <a:pt x="98" y="20"/>
                  </a:lnTo>
                  <a:lnTo>
                    <a:pt x="98" y="37"/>
                  </a:lnTo>
                  <a:lnTo>
                    <a:pt x="97" y="54"/>
                  </a:lnTo>
                  <a:lnTo>
                    <a:pt x="97" y="71"/>
                  </a:lnTo>
                  <a:lnTo>
                    <a:pt x="99" y="86"/>
                  </a:lnTo>
                  <a:lnTo>
                    <a:pt x="105" y="99"/>
                  </a:lnTo>
                  <a:lnTo>
                    <a:pt x="114" y="111"/>
                  </a:lnTo>
                  <a:lnTo>
                    <a:pt x="129" y="121"/>
                  </a:lnTo>
                  <a:lnTo>
                    <a:pt x="148" y="130"/>
                  </a:lnTo>
                  <a:lnTo>
                    <a:pt x="167" y="135"/>
                  </a:lnTo>
                  <a:lnTo>
                    <a:pt x="188" y="135"/>
                  </a:lnTo>
                  <a:lnTo>
                    <a:pt x="209" y="133"/>
                  </a:lnTo>
                  <a:lnTo>
                    <a:pt x="229" y="128"/>
                  </a:lnTo>
                  <a:lnTo>
                    <a:pt x="249" y="121"/>
                  </a:lnTo>
                  <a:lnTo>
                    <a:pt x="267" y="112"/>
                  </a:lnTo>
                  <a:lnTo>
                    <a:pt x="284" y="100"/>
                  </a:lnTo>
                  <a:lnTo>
                    <a:pt x="290" y="82"/>
                  </a:lnTo>
                  <a:lnTo>
                    <a:pt x="294" y="61"/>
                  </a:lnTo>
                  <a:lnTo>
                    <a:pt x="294" y="41"/>
                  </a:lnTo>
                  <a:lnTo>
                    <a:pt x="294" y="18"/>
                  </a:lnTo>
                  <a:lnTo>
                    <a:pt x="304" y="18"/>
                  </a:lnTo>
                  <a:lnTo>
                    <a:pt x="315" y="18"/>
                  </a:lnTo>
                  <a:lnTo>
                    <a:pt x="325" y="18"/>
                  </a:lnTo>
                  <a:lnTo>
                    <a:pt x="337" y="19"/>
                  </a:lnTo>
                  <a:lnTo>
                    <a:pt x="347" y="20"/>
                  </a:lnTo>
                  <a:lnTo>
                    <a:pt x="357" y="20"/>
                  </a:lnTo>
                  <a:lnTo>
                    <a:pt x="369" y="21"/>
                  </a:lnTo>
                  <a:lnTo>
                    <a:pt x="379" y="22"/>
                  </a:lnTo>
                  <a:lnTo>
                    <a:pt x="371" y="30"/>
                  </a:lnTo>
                  <a:lnTo>
                    <a:pt x="364" y="36"/>
                  </a:lnTo>
                  <a:lnTo>
                    <a:pt x="358" y="44"/>
                  </a:lnTo>
                  <a:lnTo>
                    <a:pt x="356" y="54"/>
                  </a:lnTo>
                  <a:lnTo>
                    <a:pt x="360" y="60"/>
                  </a:lnTo>
                  <a:lnTo>
                    <a:pt x="364" y="62"/>
                  </a:lnTo>
                  <a:lnTo>
                    <a:pt x="368" y="67"/>
                  </a:lnTo>
                  <a:lnTo>
                    <a:pt x="367" y="74"/>
                  </a:lnTo>
                  <a:lnTo>
                    <a:pt x="362" y="77"/>
                  </a:lnTo>
                  <a:lnTo>
                    <a:pt x="354" y="87"/>
                  </a:lnTo>
                  <a:lnTo>
                    <a:pt x="345" y="104"/>
                  </a:lnTo>
                  <a:lnTo>
                    <a:pt x="338" y="127"/>
                  </a:lnTo>
                  <a:lnTo>
                    <a:pt x="340" y="132"/>
                  </a:lnTo>
                  <a:lnTo>
                    <a:pt x="343" y="135"/>
                  </a:lnTo>
                  <a:lnTo>
                    <a:pt x="349" y="137"/>
                  </a:lnTo>
                  <a:lnTo>
                    <a:pt x="355" y="140"/>
                  </a:lnTo>
                  <a:lnTo>
                    <a:pt x="360" y="142"/>
                  </a:lnTo>
                  <a:lnTo>
                    <a:pt x="363" y="145"/>
                  </a:lnTo>
                  <a:lnTo>
                    <a:pt x="363" y="149"/>
                  </a:lnTo>
                  <a:lnTo>
                    <a:pt x="360" y="153"/>
                  </a:lnTo>
                  <a:lnTo>
                    <a:pt x="362" y="164"/>
                  </a:lnTo>
                  <a:lnTo>
                    <a:pt x="365" y="174"/>
                  </a:lnTo>
                  <a:lnTo>
                    <a:pt x="371" y="183"/>
                  </a:lnTo>
                  <a:lnTo>
                    <a:pt x="379" y="190"/>
                  </a:lnTo>
                  <a:lnTo>
                    <a:pt x="386" y="193"/>
                  </a:lnTo>
                  <a:lnTo>
                    <a:pt x="393" y="193"/>
                  </a:lnTo>
                  <a:lnTo>
                    <a:pt x="400" y="192"/>
                  </a:lnTo>
                  <a:lnTo>
                    <a:pt x="407" y="190"/>
                  </a:lnTo>
                  <a:lnTo>
                    <a:pt x="414" y="188"/>
                  </a:lnTo>
                  <a:lnTo>
                    <a:pt x="420" y="185"/>
                  </a:lnTo>
                  <a:lnTo>
                    <a:pt x="426" y="181"/>
                  </a:lnTo>
                  <a:lnTo>
                    <a:pt x="432" y="178"/>
                  </a:lnTo>
                  <a:lnTo>
                    <a:pt x="440" y="168"/>
                  </a:lnTo>
                  <a:lnTo>
                    <a:pt x="446" y="157"/>
                  </a:lnTo>
                  <a:lnTo>
                    <a:pt x="452" y="148"/>
                  </a:lnTo>
                  <a:lnTo>
                    <a:pt x="459" y="141"/>
                  </a:lnTo>
                  <a:lnTo>
                    <a:pt x="464" y="155"/>
                  </a:lnTo>
                  <a:lnTo>
                    <a:pt x="475" y="179"/>
                  </a:lnTo>
                  <a:lnTo>
                    <a:pt x="489" y="210"/>
                  </a:lnTo>
                  <a:lnTo>
                    <a:pt x="504" y="243"/>
                  </a:lnTo>
                  <a:lnTo>
                    <a:pt x="517" y="276"/>
                  </a:lnTo>
                  <a:lnTo>
                    <a:pt x="529" y="303"/>
                  </a:lnTo>
                  <a:lnTo>
                    <a:pt x="537" y="323"/>
                  </a:lnTo>
                  <a:lnTo>
                    <a:pt x="540" y="330"/>
                  </a:lnTo>
                  <a:lnTo>
                    <a:pt x="546" y="339"/>
                  </a:lnTo>
                  <a:lnTo>
                    <a:pt x="551" y="347"/>
                  </a:lnTo>
                  <a:lnTo>
                    <a:pt x="558" y="353"/>
                  </a:lnTo>
                  <a:lnTo>
                    <a:pt x="568" y="359"/>
                  </a:lnTo>
                  <a:lnTo>
                    <a:pt x="574" y="359"/>
                  </a:lnTo>
                  <a:lnTo>
                    <a:pt x="579" y="359"/>
                  </a:lnTo>
                  <a:lnTo>
                    <a:pt x="584" y="359"/>
                  </a:lnTo>
                  <a:lnTo>
                    <a:pt x="589" y="359"/>
                  </a:lnTo>
                  <a:lnTo>
                    <a:pt x="593" y="357"/>
                  </a:lnTo>
                  <a:lnTo>
                    <a:pt x="598" y="355"/>
                  </a:lnTo>
                  <a:lnTo>
                    <a:pt x="603" y="353"/>
                  </a:lnTo>
                  <a:lnTo>
                    <a:pt x="606" y="348"/>
                  </a:lnTo>
                  <a:lnTo>
                    <a:pt x="701" y="340"/>
                  </a:lnTo>
                  <a:lnTo>
                    <a:pt x="709" y="359"/>
                  </a:lnTo>
                  <a:lnTo>
                    <a:pt x="698" y="365"/>
                  </a:lnTo>
                  <a:lnTo>
                    <a:pt x="688" y="371"/>
                  </a:lnTo>
                  <a:lnTo>
                    <a:pt x="675" y="374"/>
                  </a:lnTo>
                  <a:lnTo>
                    <a:pt x="664" y="376"/>
                  </a:lnTo>
                  <a:lnTo>
                    <a:pt x="650" y="377"/>
                  </a:lnTo>
                  <a:lnTo>
                    <a:pt x="637" y="377"/>
                  </a:lnTo>
                  <a:lnTo>
                    <a:pt x="623" y="377"/>
                  </a:lnTo>
                  <a:lnTo>
                    <a:pt x="611" y="378"/>
                  </a:lnTo>
                  <a:lnTo>
                    <a:pt x="596" y="378"/>
                  </a:lnTo>
                  <a:lnTo>
                    <a:pt x="580" y="378"/>
                  </a:lnTo>
                  <a:lnTo>
                    <a:pt x="565" y="378"/>
                  </a:lnTo>
                  <a:lnTo>
                    <a:pt x="549" y="380"/>
                  </a:lnTo>
                  <a:lnTo>
                    <a:pt x="535" y="384"/>
                  </a:lnTo>
                  <a:lnTo>
                    <a:pt x="521" y="390"/>
                  </a:lnTo>
                  <a:lnTo>
                    <a:pt x="508" y="398"/>
                  </a:lnTo>
                  <a:lnTo>
                    <a:pt x="497" y="409"/>
                  </a:lnTo>
                  <a:lnTo>
                    <a:pt x="486" y="405"/>
                  </a:lnTo>
                  <a:lnTo>
                    <a:pt x="477" y="400"/>
                  </a:lnTo>
                  <a:lnTo>
                    <a:pt x="467" y="395"/>
                  </a:lnTo>
                  <a:lnTo>
                    <a:pt x="455" y="391"/>
                  </a:lnTo>
                  <a:lnTo>
                    <a:pt x="445" y="387"/>
                  </a:lnTo>
                  <a:lnTo>
                    <a:pt x="433" y="385"/>
                  </a:lnTo>
                  <a:lnTo>
                    <a:pt x="422" y="386"/>
                  </a:lnTo>
                  <a:lnTo>
                    <a:pt x="410" y="390"/>
                  </a:lnTo>
                  <a:lnTo>
                    <a:pt x="392" y="403"/>
                  </a:lnTo>
                  <a:lnTo>
                    <a:pt x="378" y="390"/>
                  </a:lnTo>
                  <a:lnTo>
                    <a:pt x="417" y="268"/>
                  </a:lnTo>
                  <a:lnTo>
                    <a:pt x="418" y="256"/>
                  </a:lnTo>
                  <a:lnTo>
                    <a:pt x="417" y="247"/>
                  </a:lnTo>
                  <a:lnTo>
                    <a:pt x="414" y="240"/>
                  </a:lnTo>
                  <a:lnTo>
                    <a:pt x="403" y="231"/>
                  </a:lnTo>
                  <a:lnTo>
                    <a:pt x="396" y="231"/>
                  </a:lnTo>
                  <a:lnTo>
                    <a:pt x="385" y="228"/>
                  </a:lnTo>
                  <a:lnTo>
                    <a:pt x="370" y="227"/>
                  </a:lnTo>
                  <a:lnTo>
                    <a:pt x="353" y="225"/>
                  </a:lnTo>
                  <a:lnTo>
                    <a:pt x="332" y="221"/>
                  </a:lnTo>
                  <a:lnTo>
                    <a:pt x="309" y="218"/>
                  </a:lnTo>
                  <a:lnTo>
                    <a:pt x="286" y="215"/>
                  </a:lnTo>
                  <a:lnTo>
                    <a:pt x="262" y="210"/>
                  </a:lnTo>
                  <a:lnTo>
                    <a:pt x="236" y="206"/>
                  </a:lnTo>
                  <a:lnTo>
                    <a:pt x="212" y="203"/>
                  </a:lnTo>
                  <a:lnTo>
                    <a:pt x="189" y="200"/>
                  </a:lnTo>
                  <a:lnTo>
                    <a:pt x="167" y="196"/>
                  </a:lnTo>
                  <a:lnTo>
                    <a:pt x="148" y="194"/>
                  </a:lnTo>
                  <a:lnTo>
                    <a:pt x="131" y="192"/>
                  </a:lnTo>
                  <a:lnTo>
                    <a:pt x="118" y="190"/>
                  </a:lnTo>
                  <a:lnTo>
                    <a:pt x="108" y="189"/>
                  </a:lnTo>
                  <a:lnTo>
                    <a:pt x="40" y="241"/>
                  </a:lnTo>
                  <a:lnTo>
                    <a:pt x="40" y="230"/>
                  </a:lnTo>
                  <a:lnTo>
                    <a:pt x="40" y="218"/>
                  </a:lnTo>
                  <a:lnTo>
                    <a:pt x="38" y="208"/>
                  </a:lnTo>
                  <a:lnTo>
                    <a:pt x="35" y="197"/>
                  </a:lnTo>
                  <a:lnTo>
                    <a:pt x="30" y="187"/>
                  </a:lnTo>
                  <a:lnTo>
                    <a:pt x="23" y="179"/>
                  </a:lnTo>
                  <a:lnTo>
                    <a:pt x="15" y="171"/>
                  </a:lnTo>
                  <a:lnTo>
                    <a:pt x="6" y="164"/>
                  </a:lnTo>
                  <a:lnTo>
                    <a:pt x="0" y="163"/>
                  </a:lnTo>
                  <a:lnTo>
                    <a:pt x="8" y="156"/>
                  </a:lnTo>
                  <a:lnTo>
                    <a:pt x="17" y="148"/>
                  </a:lnTo>
                  <a:lnTo>
                    <a:pt x="24" y="140"/>
                  </a:lnTo>
                  <a:lnTo>
                    <a:pt x="31" y="130"/>
                  </a:lnTo>
                  <a:lnTo>
                    <a:pt x="31" y="103"/>
                  </a:lnTo>
                  <a:lnTo>
                    <a:pt x="25" y="76"/>
                  </a:lnTo>
                  <a:lnTo>
                    <a:pt x="21" y="51"/>
                  </a:lnTo>
                  <a:lnTo>
                    <a:pt x="22" y="23"/>
                  </a:lnTo>
                  <a:lnTo>
                    <a:pt x="21" y="18"/>
                  </a:lnTo>
                  <a:lnTo>
                    <a:pt x="20" y="12"/>
                  </a:lnTo>
                  <a:lnTo>
                    <a:pt x="21" y="5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9" y="1"/>
                  </a:lnTo>
                  <a:lnTo>
                    <a:pt x="68" y="1"/>
                  </a:lnTo>
                  <a:lnTo>
                    <a:pt x="77" y="3"/>
                  </a:lnTo>
                  <a:lnTo>
                    <a:pt x="87" y="3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1" name="Freeform 40"/>
            <p:cNvSpPr>
              <a:spLocks/>
            </p:cNvSpPr>
            <p:nvPr/>
          </p:nvSpPr>
          <p:spPr bwMode="auto">
            <a:xfrm>
              <a:off x="2088" y="3271"/>
              <a:ext cx="45" cy="74"/>
            </a:xfrm>
            <a:custGeom>
              <a:avLst/>
              <a:gdLst>
                <a:gd name="T0" fmla="*/ 1 w 90"/>
                <a:gd name="T1" fmla="*/ 0 h 149"/>
                <a:gd name="T2" fmla="*/ 1 w 90"/>
                <a:gd name="T3" fmla="*/ 0 h 149"/>
                <a:gd name="T4" fmla="*/ 1 w 90"/>
                <a:gd name="T5" fmla="*/ 0 h 149"/>
                <a:gd name="T6" fmla="*/ 1 w 90"/>
                <a:gd name="T7" fmla="*/ 0 h 149"/>
                <a:gd name="T8" fmla="*/ 1 w 90"/>
                <a:gd name="T9" fmla="*/ 0 h 149"/>
                <a:gd name="T10" fmla="*/ 1 w 90"/>
                <a:gd name="T11" fmla="*/ 0 h 149"/>
                <a:gd name="T12" fmla="*/ 1 w 90"/>
                <a:gd name="T13" fmla="*/ 0 h 149"/>
                <a:gd name="T14" fmla="*/ 1 w 90"/>
                <a:gd name="T15" fmla="*/ 0 h 149"/>
                <a:gd name="T16" fmla="*/ 1 w 90"/>
                <a:gd name="T17" fmla="*/ 0 h 149"/>
                <a:gd name="T18" fmla="*/ 1 w 90"/>
                <a:gd name="T19" fmla="*/ 0 h 149"/>
                <a:gd name="T20" fmla="*/ 1 w 90"/>
                <a:gd name="T21" fmla="*/ 0 h 149"/>
                <a:gd name="T22" fmla="*/ 1 w 90"/>
                <a:gd name="T23" fmla="*/ 0 h 149"/>
                <a:gd name="T24" fmla="*/ 1 w 90"/>
                <a:gd name="T25" fmla="*/ 0 h 149"/>
                <a:gd name="T26" fmla="*/ 1 w 90"/>
                <a:gd name="T27" fmla="*/ 0 h 149"/>
                <a:gd name="T28" fmla="*/ 1 w 90"/>
                <a:gd name="T29" fmla="*/ 0 h 149"/>
                <a:gd name="T30" fmla="*/ 1 w 90"/>
                <a:gd name="T31" fmla="*/ 0 h 149"/>
                <a:gd name="T32" fmla="*/ 1 w 90"/>
                <a:gd name="T33" fmla="*/ 0 h 149"/>
                <a:gd name="T34" fmla="*/ 1 w 90"/>
                <a:gd name="T35" fmla="*/ 0 h 149"/>
                <a:gd name="T36" fmla="*/ 1 w 90"/>
                <a:gd name="T37" fmla="*/ 0 h 149"/>
                <a:gd name="T38" fmla="*/ 1 w 90"/>
                <a:gd name="T39" fmla="*/ 0 h 149"/>
                <a:gd name="T40" fmla="*/ 1 w 90"/>
                <a:gd name="T41" fmla="*/ 0 h 149"/>
                <a:gd name="T42" fmla="*/ 1 w 90"/>
                <a:gd name="T43" fmla="*/ 0 h 149"/>
                <a:gd name="T44" fmla="*/ 1 w 90"/>
                <a:gd name="T45" fmla="*/ 0 h 149"/>
                <a:gd name="T46" fmla="*/ 1 w 90"/>
                <a:gd name="T47" fmla="*/ 0 h 149"/>
                <a:gd name="T48" fmla="*/ 1 w 90"/>
                <a:gd name="T49" fmla="*/ 0 h 149"/>
                <a:gd name="T50" fmla="*/ 1 w 90"/>
                <a:gd name="T51" fmla="*/ 0 h 149"/>
                <a:gd name="T52" fmla="*/ 1 w 90"/>
                <a:gd name="T53" fmla="*/ 0 h 149"/>
                <a:gd name="T54" fmla="*/ 1 w 90"/>
                <a:gd name="T55" fmla="*/ 0 h 149"/>
                <a:gd name="T56" fmla="*/ 1 w 90"/>
                <a:gd name="T57" fmla="*/ 0 h 149"/>
                <a:gd name="T58" fmla="*/ 1 w 90"/>
                <a:gd name="T59" fmla="*/ 0 h 149"/>
                <a:gd name="T60" fmla="*/ 1 w 90"/>
                <a:gd name="T61" fmla="*/ 0 h 149"/>
                <a:gd name="T62" fmla="*/ 1 w 90"/>
                <a:gd name="T63" fmla="*/ 0 h 149"/>
                <a:gd name="T64" fmla="*/ 1 w 90"/>
                <a:gd name="T65" fmla="*/ 0 h 149"/>
                <a:gd name="T66" fmla="*/ 0 w 90"/>
                <a:gd name="T67" fmla="*/ 0 h 149"/>
                <a:gd name="T68" fmla="*/ 1 w 90"/>
                <a:gd name="T69" fmla="*/ 0 h 149"/>
                <a:gd name="T70" fmla="*/ 1 w 90"/>
                <a:gd name="T71" fmla="*/ 0 h 149"/>
                <a:gd name="T72" fmla="*/ 1 w 90"/>
                <a:gd name="T73" fmla="*/ 0 h 149"/>
                <a:gd name="T74" fmla="*/ 1 w 90"/>
                <a:gd name="T75" fmla="*/ 0 h 149"/>
                <a:gd name="T76" fmla="*/ 1 w 90"/>
                <a:gd name="T77" fmla="*/ 0 h 149"/>
                <a:gd name="T78" fmla="*/ 1 w 90"/>
                <a:gd name="T79" fmla="*/ 0 h 149"/>
                <a:gd name="T80" fmla="*/ 1 w 90"/>
                <a:gd name="T81" fmla="*/ 0 h 149"/>
                <a:gd name="T82" fmla="*/ 1 w 90"/>
                <a:gd name="T83" fmla="*/ 0 h 149"/>
                <a:gd name="T84" fmla="*/ 1 w 90"/>
                <a:gd name="T85" fmla="*/ 0 h 149"/>
                <a:gd name="T86" fmla="*/ 1 w 90"/>
                <a:gd name="T87" fmla="*/ 0 h 149"/>
                <a:gd name="T88" fmla="*/ 1 w 90"/>
                <a:gd name="T89" fmla="*/ 0 h 149"/>
                <a:gd name="T90" fmla="*/ 1 w 90"/>
                <a:gd name="T91" fmla="*/ 0 h 149"/>
                <a:gd name="T92" fmla="*/ 1 w 90"/>
                <a:gd name="T93" fmla="*/ 0 h 149"/>
                <a:gd name="T94" fmla="*/ 1 w 90"/>
                <a:gd name="T95" fmla="*/ 0 h 149"/>
                <a:gd name="T96" fmla="*/ 1 w 90"/>
                <a:gd name="T97" fmla="*/ 0 h 149"/>
                <a:gd name="T98" fmla="*/ 1 w 90"/>
                <a:gd name="T99" fmla="*/ 0 h 149"/>
                <a:gd name="T100" fmla="*/ 1 w 90"/>
                <a:gd name="T101" fmla="*/ 0 h 149"/>
                <a:gd name="T102" fmla="*/ 1 w 90"/>
                <a:gd name="T103" fmla="*/ 0 h 149"/>
                <a:gd name="T104" fmla="*/ 1 w 90"/>
                <a:gd name="T105" fmla="*/ 0 h 149"/>
                <a:gd name="T106" fmla="*/ 1 w 90"/>
                <a:gd name="T107" fmla="*/ 0 h 149"/>
                <a:gd name="T108" fmla="*/ 1 w 90"/>
                <a:gd name="T109" fmla="*/ 0 h 149"/>
                <a:gd name="T110" fmla="*/ 1 w 90"/>
                <a:gd name="T111" fmla="*/ 0 h 149"/>
                <a:gd name="T112" fmla="*/ 1 w 90"/>
                <a:gd name="T113" fmla="*/ 0 h 149"/>
                <a:gd name="T114" fmla="*/ 1 w 90"/>
                <a:gd name="T115" fmla="*/ 0 h 1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0"/>
                <a:gd name="T175" fmla="*/ 0 h 149"/>
                <a:gd name="T176" fmla="*/ 90 w 90"/>
                <a:gd name="T177" fmla="*/ 149 h 14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0" h="149">
                  <a:moveTo>
                    <a:pt x="90" y="3"/>
                  </a:moveTo>
                  <a:lnTo>
                    <a:pt x="87" y="30"/>
                  </a:lnTo>
                  <a:lnTo>
                    <a:pt x="89" y="57"/>
                  </a:lnTo>
                  <a:lnTo>
                    <a:pt x="86" y="82"/>
                  </a:lnTo>
                  <a:lnTo>
                    <a:pt x="71" y="104"/>
                  </a:lnTo>
                  <a:lnTo>
                    <a:pt x="70" y="112"/>
                  </a:lnTo>
                  <a:lnTo>
                    <a:pt x="67" y="120"/>
                  </a:lnTo>
                  <a:lnTo>
                    <a:pt x="63" y="127"/>
                  </a:lnTo>
                  <a:lnTo>
                    <a:pt x="59" y="133"/>
                  </a:lnTo>
                  <a:lnTo>
                    <a:pt x="53" y="138"/>
                  </a:lnTo>
                  <a:lnTo>
                    <a:pt x="47" y="142"/>
                  </a:lnTo>
                  <a:lnTo>
                    <a:pt x="41" y="146"/>
                  </a:lnTo>
                  <a:lnTo>
                    <a:pt x="34" y="149"/>
                  </a:lnTo>
                  <a:lnTo>
                    <a:pt x="26" y="147"/>
                  </a:lnTo>
                  <a:lnTo>
                    <a:pt x="21" y="142"/>
                  </a:lnTo>
                  <a:lnTo>
                    <a:pt x="17" y="138"/>
                  </a:lnTo>
                  <a:lnTo>
                    <a:pt x="15" y="134"/>
                  </a:lnTo>
                  <a:lnTo>
                    <a:pt x="17" y="128"/>
                  </a:lnTo>
                  <a:lnTo>
                    <a:pt x="23" y="123"/>
                  </a:lnTo>
                  <a:lnTo>
                    <a:pt x="30" y="117"/>
                  </a:lnTo>
                  <a:lnTo>
                    <a:pt x="36" y="112"/>
                  </a:lnTo>
                  <a:lnTo>
                    <a:pt x="41" y="108"/>
                  </a:lnTo>
                  <a:lnTo>
                    <a:pt x="44" y="102"/>
                  </a:lnTo>
                  <a:lnTo>
                    <a:pt x="43" y="96"/>
                  </a:lnTo>
                  <a:lnTo>
                    <a:pt x="37" y="90"/>
                  </a:lnTo>
                  <a:lnTo>
                    <a:pt x="32" y="89"/>
                  </a:lnTo>
                  <a:lnTo>
                    <a:pt x="29" y="90"/>
                  </a:lnTo>
                  <a:lnTo>
                    <a:pt x="24" y="91"/>
                  </a:lnTo>
                  <a:lnTo>
                    <a:pt x="19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7" y="100"/>
                  </a:lnTo>
                  <a:lnTo>
                    <a:pt x="2" y="101"/>
                  </a:lnTo>
                  <a:lnTo>
                    <a:pt x="0" y="93"/>
                  </a:lnTo>
                  <a:lnTo>
                    <a:pt x="1" y="85"/>
                  </a:lnTo>
                  <a:lnTo>
                    <a:pt x="6" y="78"/>
                  </a:lnTo>
                  <a:lnTo>
                    <a:pt x="10" y="71"/>
                  </a:lnTo>
                  <a:lnTo>
                    <a:pt x="18" y="67"/>
                  </a:lnTo>
                  <a:lnTo>
                    <a:pt x="28" y="65"/>
                  </a:lnTo>
                  <a:lnTo>
                    <a:pt x="37" y="62"/>
                  </a:lnTo>
                  <a:lnTo>
                    <a:pt x="44" y="56"/>
                  </a:lnTo>
                  <a:lnTo>
                    <a:pt x="45" y="49"/>
                  </a:lnTo>
                  <a:lnTo>
                    <a:pt x="44" y="43"/>
                  </a:lnTo>
                  <a:lnTo>
                    <a:pt x="41" y="38"/>
                  </a:lnTo>
                  <a:lnTo>
                    <a:pt x="37" y="35"/>
                  </a:lnTo>
                  <a:lnTo>
                    <a:pt x="32" y="36"/>
                  </a:lnTo>
                  <a:lnTo>
                    <a:pt x="29" y="35"/>
                  </a:lnTo>
                  <a:lnTo>
                    <a:pt x="25" y="34"/>
                  </a:lnTo>
                  <a:lnTo>
                    <a:pt x="22" y="35"/>
                  </a:lnTo>
                  <a:lnTo>
                    <a:pt x="23" y="23"/>
                  </a:lnTo>
                  <a:lnTo>
                    <a:pt x="29" y="17"/>
                  </a:lnTo>
                  <a:lnTo>
                    <a:pt x="38" y="13"/>
                  </a:lnTo>
                  <a:lnTo>
                    <a:pt x="49" y="12"/>
                  </a:lnTo>
                  <a:lnTo>
                    <a:pt x="55" y="12"/>
                  </a:lnTo>
                  <a:lnTo>
                    <a:pt x="62" y="10"/>
                  </a:lnTo>
                  <a:lnTo>
                    <a:pt x="66" y="6"/>
                  </a:lnTo>
                  <a:lnTo>
                    <a:pt x="67" y="0"/>
                  </a:lnTo>
                  <a:lnTo>
                    <a:pt x="90" y="3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2" name="Freeform 41"/>
            <p:cNvSpPr>
              <a:spLocks/>
            </p:cNvSpPr>
            <p:nvPr/>
          </p:nvSpPr>
          <p:spPr bwMode="auto">
            <a:xfrm>
              <a:off x="2202" y="3307"/>
              <a:ext cx="66" cy="72"/>
            </a:xfrm>
            <a:custGeom>
              <a:avLst/>
              <a:gdLst>
                <a:gd name="T0" fmla="*/ 1 w 132"/>
                <a:gd name="T1" fmla="*/ 0 h 144"/>
                <a:gd name="T2" fmla="*/ 1 w 132"/>
                <a:gd name="T3" fmla="*/ 1 h 144"/>
                <a:gd name="T4" fmla="*/ 1 w 132"/>
                <a:gd name="T5" fmla="*/ 1 h 144"/>
                <a:gd name="T6" fmla="*/ 1 w 132"/>
                <a:gd name="T7" fmla="*/ 1 h 144"/>
                <a:gd name="T8" fmla="*/ 1 w 132"/>
                <a:gd name="T9" fmla="*/ 1 h 144"/>
                <a:gd name="T10" fmla="*/ 1 w 132"/>
                <a:gd name="T11" fmla="*/ 1 h 144"/>
                <a:gd name="T12" fmla="*/ 1 w 132"/>
                <a:gd name="T13" fmla="*/ 1 h 144"/>
                <a:gd name="T14" fmla="*/ 1 w 132"/>
                <a:gd name="T15" fmla="*/ 1 h 144"/>
                <a:gd name="T16" fmla="*/ 1 w 132"/>
                <a:gd name="T17" fmla="*/ 1 h 144"/>
                <a:gd name="T18" fmla="*/ 1 w 132"/>
                <a:gd name="T19" fmla="*/ 1 h 144"/>
                <a:gd name="T20" fmla="*/ 1 w 132"/>
                <a:gd name="T21" fmla="*/ 1 h 144"/>
                <a:gd name="T22" fmla="*/ 1 w 132"/>
                <a:gd name="T23" fmla="*/ 1 h 144"/>
                <a:gd name="T24" fmla="*/ 1 w 132"/>
                <a:gd name="T25" fmla="*/ 1 h 144"/>
                <a:gd name="T26" fmla="*/ 1 w 132"/>
                <a:gd name="T27" fmla="*/ 1 h 144"/>
                <a:gd name="T28" fmla="*/ 1 w 132"/>
                <a:gd name="T29" fmla="*/ 1 h 144"/>
                <a:gd name="T30" fmla="*/ 1 w 132"/>
                <a:gd name="T31" fmla="*/ 1 h 144"/>
                <a:gd name="T32" fmla="*/ 1 w 132"/>
                <a:gd name="T33" fmla="*/ 1 h 144"/>
                <a:gd name="T34" fmla="*/ 1 w 132"/>
                <a:gd name="T35" fmla="*/ 1 h 144"/>
                <a:gd name="T36" fmla="*/ 1 w 132"/>
                <a:gd name="T37" fmla="*/ 1 h 144"/>
                <a:gd name="T38" fmla="*/ 1 w 132"/>
                <a:gd name="T39" fmla="*/ 1 h 144"/>
                <a:gd name="T40" fmla="*/ 0 w 132"/>
                <a:gd name="T41" fmla="*/ 1 h 144"/>
                <a:gd name="T42" fmla="*/ 1 w 132"/>
                <a:gd name="T43" fmla="*/ 1 h 144"/>
                <a:gd name="T44" fmla="*/ 1 w 132"/>
                <a:gd name="T45" fmla="*/ 1 h 144"/>
                <a:gd name="T46" fmla="*/ 1 w 132"/>
                <a:gd name="T47" fmla="*/ 1 h 144"/>
                <a:gd name="T48" fmla="*/ 1 w 132"/>
                <a:gd name="T49" fmla="*/ 1 h 144"/>
                <a:gd name="T50" fmla="*/ 1 w 132"/>
                <a:gd name="T51" fmla="*/ 1 h 144"/>
                <a:gd name="T52" fmla="*/ 1 w 132"/>
                <a:gd name="T53" fmla="*/ 1 h 144"/>
                <a:gd name="T54" fmla="*/ 1 w 132"/>
                <a:gd name="T55" fmla="*/ 0 h 144"/>
                <a:gd name="T56" fmla="*/ 1 w 132"/>
                <a:gd name="T57" fmla="*/ 0 h 1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2"/>
                <a:gd name="T88" fmla="*/ 0 h 144"/>
                <a:gd name="T89" fmla="*/ 132 w 132"/>
                <a:gd name="T90" fmla="*/ 144 h 14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2" h="144">
                  <a:moveTo>
                    <a:pt x="120" y="0"/>
                  </a:moveTo>
                  <a:lnTo>
                    <a:pt x="129" y="32"/>
                  </a:lnTo>
                  <a:lnTo>
                    <a:pt x="132" y="66"/>
                  </a:lnTo>
                  <a:lnTo>
                    <a:pt x="131" y="99"/>
                  </a:lnTo>
                  <a:lnTo>
                    <a:pt x="127" y="133"/>
                  </a:lnTo>
                  <a:lnTo>
                    <a:pt x="117" y="133"/>
                  </a:lnTo>
                  <a:lnTo>
                    <a:pt x="108" y="134"/>
                  </a:lnTo>
                  <a:lnTo>
                    <a:pt x="100" y="135"/>
                  </a:lnTo>
                  <a:lnTo>
                    <a:pt x="91" y="136"/>
                  </a:lnTo>
                  <a:lnTo>
                    <a:pt x="83" y="138"/>
                  </a:lnTo>
                  <a:lnTo>
                    <a:pt x="74" y="141"/>
                  </a:lnTo>
                  <a:lnTo>
                    <a:pt x="66" y="142"/>
                  </a:lnTo>
                  <a:lnTo>
                    <a:pt x="56" y="144"/>
                  </a:lnTo>
                  <a:lnTo>
                    <a:pt x="47" y="136"/>
                  </a:lnTo>
                  <a:lnTo>
                    <a:pt x="38" y="123"/>
                  </a:lnTo>
                  <a:lnTo>
                    <a:pt x="30" y="107"/>
                  </a:lnTo>
                  <a:lnTo>
                    <a:pt x="22" y="90"/>
                  </a:lnTo>
                  <a:lnTo>
                    <a:pt x="15" y="70"/>
                  </a:lnTo>
                  <a:lnTo>
                    <a:pt x="8" y="51"/>
                  </a:lnTo>
                  <a:lnTo>
                    <a:pt x="3" y="31"/>
                  </a:lnTo>
                  <a:lnTo>
                    <a:pt x="0" y="13"/>
                  </a:lnTo>
                  <a:lnTo>
                    <a:pt x="3" y="12"/>
                  </a:lnTo>
                  <a:lnTo>
                    <a:pt x="14" y="10"/>
                  </a:lnTo>
                  <a:lnTo>
                    <a:pt x="29" y="8"/>
                  </a:lnTo>
                  <a:lnTo>
                    <a:pt x="46" y="6"/>
                  </a:lnTo>
                  <a:lnTo>
                    <a:pt x="66" y="3"/>
                  </a:lnTo>
                  <a:lnTo>
                    <a:pt x="86" y="1"/>
                  </a:lnTo>
                  <a:lnTo>
                    <a:pt x="105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3" name="Freeform 42"/>
            <p:cNvSpPr>
              <a:spLocks/>
            </p:cNvSpPr>
            <p:nvPr/>
          </p:nvSpPr>
          <p:spPr bwMode="auto">
            <a:xfrm>
              <a:off x="2168" y="3310"/>
              <a:ext cx="44" cy="98"/>
            </a:xfrm>
            <a:custGeom>
              <a:avLst/>
              <a:gdLst>
                <a:gd name="T0" fmla="*/ 1 w 87"/>
                <a:gd name="T1" fmla="*/ 1 h 196"/>
                <a:gd name="T2" fmla="*/ 1 w 87"/>
                <a:gd name="T3" fmla="*/ 1 h 196"/>
                <a:gd name="T4" fmla="*/ 1 w 87"/>
                <a:gd name="T5" fmla="*/ 1 h 196"/>
                <a:gd name="T6" fmla="*/ 1 w 87"/>
                <a:gd name="T7" fmla="*/ 1 h 196"/>
                <a:gd name="T8" fmla="*/ 1 w 87"/>
                <a:gd name="T9" fmla="*/ 1 h 196"/>
                <a:gd name="T10" fmla="*/ 1 w 87"/>
                <a:gd name="T11" fmla="*/ 1 h 196"/>
                <a:gd name="T12" fmla="*/ 1 w 87"/>
                <a:gd name="T13" fmla="*/ 1 h 196"/>
                <a:gd name="T14" fmla="*/ 1 w 87"/>
                <a:gd name="T15" fmla="*/ 1 h 196"/>
                <a:gd name="T16" fmla="*/ 0 w 87"/>
                <a:gd name="T17" fmla="*/ 1 h 196"/>
                <a:gd name="T18" fmla="*/ 1 w 87"/>
                <a:gd name="T19" fmla="*/ 1 h 196"/>
                <a:gd name="T20" fmla="*/ 1 w 87"/>
                <a:gd name="T21" fmla="*/ 1 h 196"/>
                <a:gd name="T22" fmla="*/ 1 w 87"/>
                <a:gd name="T23" fmla="*/ 0 h 196"/>
                <a:gd name="T24" fmla="*/ 1 w 87"/>
                <a:gd name="T25" fmla="*/ 1 h 196"/>
                <a:gd name="T26" fmla="*/ 1 w 87"/>
                <a:gd name="T27" fmla="*/ 1 h 196"/>
                <a:gd name="T28" fmla="*/ 1 w 87"/>
                <a:gd name="T29" fmla="*/ 1 h 196"/>
                <a:gd name="T30" fmla="*/ 1 w 87"/>
                <a:gd name="T31" fmla="*/ 1 h 196"/>
                <a:gd name="T32" fmla="*/ 1 w 87"/>
                <a:gd name="T33" fmla="*/ 1 h 196"/>
                <a:gd name="T34" fmla="*/ 1 w 87"/>
                <a:gd name="T35" fmla="*/ 1 h 196"/>
                <a:gd name="T36" fmla="*/ 1 w 87"/>
                <a:gd name="T37" fmla="*/ 1 h 196"/>
                <a:gd name="T38" fmla="*/ 1 w 87"/>
                <a:gd name="T39" fmla="*/ 1 h 196"/>
                <a:gd name="T40" fmla="*/ 1 w 87"/>
                <a:gd name="T41" fmla="*/ 1 h 196"/>
                <a:gd name="T42" fmla="*/ 1 w 87"/>
                <a:gd name="T43" fmla="*/ 1 h 196"/>
                <a:gd name="T44" fmla="*/ 1 w 87"/>
                <a:gd name="T45" fmla="*/ 1 h 196"/>
                <a:gd name="T46" fmla="*/ 1 w 87"/>
                <a:gd name="T47" fmla="*/ 1 h 196"/>
                <a:gd name="T48" fmla="*/ 1 w 87"/>
                <a:gd name="T49" fmla="*/ 1 h 196"/>
                <a:gd name="T50" fmla="*/ 1 w 87"/>
                <a:gd name="T51" fmla="*/ 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7"/>
                <a:gd name="T79" fmla="*/ 0 h 196"/>
                <a:gd name="T80" fmla="*/ 87 w 87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7" h="196">
                  <a:moveTo>
                    <a:pt x="81" y="196"/>
                  </a:moveTo>
                  <a:lnTo>
                    <a:pt x="69" y="175"/>
                  </a:lnTo>
                  <a:lnTo>
                    <a:pt x="59" y="153"/>
                  </a:lnTo>
                  <a:lnTo>
                    <a:pt x="48" y="131"/>
                  </a:lnTo>
                  <a:lnTo>
                    <a:pt x="39" y="109"/>
                  </a:lnTo>
                  <a:lnTo>
                    <a:pt x="30" y="86"/>
                  </a:lnTo>
                  <a:lnTo>
                    <a:pt x="21" y="64"/>
                  </a:lnTo>
                  <a:lnTo>
                    <a:pt x="10" y="43"/>
                  </a:lnTo>
                  <a:lnTo>
                    <a:pt x="0" y="21"/>
                  </a:lnTo>
                  <a:lnTo>
                    <a:pt x="2" y="15"/>
                  </a:lnTo>
                  <a:lnTo>
                    <a:pt x="2" y="6"/>
                  </a:lnTo>
                  <a:lnTo>
                    <a:pt x="5" y="0"/>
                  </a:lnTo>
                  <a:lnTo>
                    <a:pt x="8" y="1"/>
                  </a:lnTo>
                  <a:lnTo>
                    <a:pt x="10" y="6"/>
                  </a:lnTo>
                  <a:lnTo>
                    <a:pt x="11" y="11"/>
                  </a:lnTo>
                  <a:lnTo>
                    <a:pt x="11" y="17"/>
                  </a:lnTo>
                  <a:lnTo>
                    <a:pt x="15" y="22"/>
                  </a:lnTo>
                  <a:lnTo>
                    <a:pt x="24" y="43"/>
                  </a:lnTo>
                  <a:lnTo>
                    <a:pt x="34" y="63"/>
                  </a:lnTo>
                  <a:lnTo>
                    <a:pt x="44" y="83"/>
                  </a:lnTo>
                  <a:lnTo>
                    <a:pt x="52" y="102"/>
                  </a:lnTo>
                  <a:lnTo>
                    <a:pt x="61" y="122"/>
                  </a:lnTo>
                  <a:lnTo>
                    <a:pt x="70" y="140"/>
                  </a:lnTo>
                  <a:lnTo>
                    <a:pt x="78" y="161"/>
                  </a:lnTo>
                  <a:lnTo>
                    <a:pt x="87" y="181"/>
                  </a:lnTo>
                  <a:lnTo>
                    <a:pt x="81" y="1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4" name="Freeform 43"/>
            <p:cNvSpPr>
              <a:spLocks/>
            </p:cNvSpPr>
            <p:nvPr/>
          </p:nvSpPr>
          <p:spPr bwMode="auto">
            <a:xfrm>
              <a:off x="1776" y="3347"/>
              <a:ext cx="132" cy="79"/>
            </a:xfrm>
            <a:custGeom>
              <a:avLst/>
              <a:gdLst>
                <a:gd name="T0" fmla="*/ 0 w 265"/>
                <a:gd name="T1" fmla="*/ 0 h 159"/>
                <a:gd name="T2" fmla="*/ 0 w 265"/>
                <a:gd name="T3" fmla="*/ 0 h 159"/>
                <a:gd name="T4" fmla="*/ 0 w 265"/>
                <a:gd name="T5" fmla="*/ 0 h 159"/>
                <a:gd name="T6" fmla="*/ 0 w 265"/>
                <a:gd name="T7" fmla="*/ 0 h 159"/>
                <a:gd name="T8" fmla="*/ 0 w 265"/>
                <a:gd name="T9" fmla="*/ 0 h 159"/>
                <a:gd name="T10" fmla="*/ 0 w 265"/>
                <a:gd name="T11" fmla="*/ 0 h 159"/>
                <a:gd name="T12" fmla="*/ 0 w 265"/>
                <a:gd name="T13" fmla="*/ 0 h 159"/>
                <a:gd name="T14" fmla="*/ 0 w 265"/>
                <a:gd name="T15" fmla="*/ 0 h 159"/>
                <a:gd name="T16" fmla="*/ 0 w 265"/>
                <a:gd name="T17" fmla="*/ 0 h 159"/>
                <a:gd name="T18" fmla="*/ 0 w 265"/>
                <a:gd name="T19" fmla="*/ 0 h 159"/>
                <a:gd name="T20" fmla="*/ 0 w 265"/>
                <a:gd name="T21" fmla="*/ 0 h 159"/>
                <a:gd name="T22" fmla="*/ 0 w 265"/>
                <a:gd name="T23" fmla="*/ 0 h 159"/>
                <a:gd name="T24" fmla="*/ 0 w 265"/>
                <a:gd name="T25" fmla="*/ 0 h 159"/>
                <a:gd name="T26" fmla="*/ 0 w 265"/>
                <a:gd name="T27" fmla="*/ 0 h 159"/>
                <a:gd name="T28" fmla="*/ 0 w 265"/>
                <a:gd name="T29" fmla="*/ 0 h 159"/>
                <a:gd name="T30" fmla="*/ 0 w 265"/>
                <a:gd name="T31" fmla="*/ 0 h 159"/>
                <a:gd name="T32" fmla="*/ 0 w 265"/>
                <a:gd name="T33" fmla="*/ 0 h 159"/>
                <a:gd name="T34" fmla="*/ 0 w 265"/>
                <a:gd name="T35" fmla="*/ 0 h 159"/>
                <a:gd name="T36" fmla="*/ 0 w 265"/>
                <a:gd name="T37" fmla="*/ 0 h 159"/>
                <a:gd name="T38" fmla="*/ 0 w 265"/>
                <a:gd name="T39" fmla="*/ 0 h 159"/>
                <a:gd name="T40" fmla="*/ 0 w 265"/>
                <a:gd name="T41" fmla="*/ 0 h 159"/>
                <a:gd name="T42" fmla="*/ 0 w 265"/>
                <a:gd name="T43" fmla="*/ 0 h 159"/>
                <a:gd name="T44" fmla="*/ 0 w 265"/>
                <a:gd name="T45" fmla="*/ 0 h 159"/>
                <a:gd name="T46" fmla="*/ 0 w 265"/>
                <a:gd name="T47" fmla="*/ 0 h 159"/>
                <a:gd name="T48" fmla="*/ 0 w 265"/>
                <a:gd name="T49" fmla="*/ 0 h 159"/>
                <a:gd name="T50" fmla="*/ 0 w 265"/>
                <a:gd name="T51" fmla="*/ 0 h 159"/>
                <a:gd name="T52" fmla="*/ 0 w 265"/>
                <a:gd name="T53" fmla="*/ 0 h 159"/>
                <a:gd name="T54" fmla="*/ 0 w 265"/>
                <a:gd name="T55" fmla="*/ 0 h 159"/>
                <a:gd name="T56" fmla="*/ 0 w 265"/>
                <a:gd name="T57" fmla="*/ 0 h 159"/>
                <a:gd name="T58" fmla="*/ 0 w 265"/>
                <a:gd name="T59" fmla="*/ 0 h 159"/>
                <a:gd name="T60" fmla="*/ 0 w 265"/>
                <a:gd name="T61" fmla="*/ 0 h 159"/>
                <a:gd name="T62" fmla="*/ 0 w 265"/>
                <a:gd name="T63" fmla="*/ 0 h 159"/>
                <a:gd name="T64" fmla="*/ 0 w 265"/>
                <a:gd name="T65" fmla="*/ 0 h 159"/>
                <a:gd name="T66" fmla="*/ 0 w 265"/>
                <a:gd name="T67" fmla="*/ 0 h 159"/>
                <a:gd name="T68" fmla="*/ 0 w 265"/>
                <a:gd name="T69" fmla="*/ 0 h 159"/>
                <a:gd name="T70" fmla="*/ 0 w 265"/>
                <a:gd name="T71" fmla="*/ 0 h 159"/>
                <a:gd name="T72" fmla="*/ 0 w 265"/>
                <a:gd name="T73" fmla="*/ 0 h 159"/>
                <a:gd name="T74" fmla="*/ 0 w 265"/>
                <a:gd name="T75" fmla="*/ 0 h 159"/>
                <a:gd name="T76" fmla="*/ 0 w 265"/>
                <a:gd name="T77" fmla="*/ 0 h 1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65"/>
                <a:gd name="T118" fmla="*/ 0 h 159"/>
                <a:gd name="T119" fmla="*/ 265 w 265"/>
                <a:gd name="T120" fmla="*/ 159 h 1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65" h="159">
                  <a:moveTo>
                    <a:pt x="263" y="17"/>
                  </a:moveTo>
                  <a:lnTo>
                    <a:pt x="265" y="29"/>
                  </a:lnTo>
                  <a:lnTo>
                    <a:pt x="263" y="40"/>
                  </a:lnTo>
                  <a:lnTo>
                    <a:pt x="257" y="50"/>
                  </a:lnTo>
                  <a:lnTo>
                    <a:pt x="250" y="61"/>
                  </a:lnTo>
                  <a:lnTo>
                    <a:pt x="241" y="70"/>
                  </a:lnTo>
                  <a:lnTo>
                    <a:pt x="232" y="78"/>
                  </a:lnTo>
                  <a:lnTo>
                    <a:pt x="223" y="87"/>
                  </a:lnTo>
                  <a:lnTo>
                    <a:pt x="213" y="95"/>
                  </a:lnTo>
                  <a:lnTo>
                    <a:pt x="203" y="103"/>
                  </a:lnTo>
                  <a:lnTo>
                    <a:pt x="192" y="110"/>
                  </a:lnTo>
                  <a:lnTo>
                    <a:pt x="181" y="116"/>
                  </a:lnTo>
                  <a:lnTo>
                    <a:pt x="170" y="122"/>
                  </a:lnTo>
                  <a:lnTo>
                    <a:pt x="158" y="127"/>
                  </a:lnTo>
                  <a:lnTo>
                    <a:pt x="147" y="132"/>
                  </a:lnTo>
                  <a:lnTo>
                    <a:pt x="134" y="137"/>
                  </a:lnTo>
                  <a:lnTo>
                    <a:pt x="122" y="140"/>
                  </a:lnTo>
                  <a:lnTo>
                    <a:pt x="110" y="145"/>
                  </a:lnTo>
                  <a:lnTo>
                    <a:pt x="97" y="147"/>
                  </a:lnTo>
                  <a:lnTo>
                    <a:pt x="84" y="150"/>
                  </a:lnTo>
                  <a:lnTo>
                    <a:pt x="71" y="153"/>
                  </a:lnTo>
                  <a:lnTo>
                    <a:pt x="58" y="155"/>
                  </a:lnTo>
                  <a:lnTo>
                    <a:pt x="44" y="156"/>
                  </a:lnTo>
                  <a:lnTo>
                    <a:pt x="31" y="157"/>
                  </a:lnTo>
                  <a:lnTo>
                    <a:pt x="18" y="159"/>
                  </a:lnTo>
                  <a:lnTo>
                    <a:pt x="0" y="154"/>
                  </a:lnTo>
                  <a:lnTo>
                    <a:pt x="6" y="147"/>
                  </a:lnTo>
                  <a:lnTo>
                    <a:pt x="14" y="141"/>
                  </a:lnTo>
                  <a:lnTo>
                    <a:pt x="22" y="137"/>
                  </a:lnTo>
                  <a:lnTo>
                    <a:pt x="31" y="132"/>
                  </a:lnTo>
                  <a:lnTo>
                    <a:pt x="41" y="127"/>
                  </a:lnTo>
                  <a:lnTo>
                    <a:pt x="50" y="122"/>
                  </a:lnTo>
                  <a:lnTo>
                    <a:pt x="58" y="116"/>
                  </a:lnTo>
                  <a:lnTo>
                    <a:pt x="65" y="108"/>
                  </a:lnTo>
                  <a:lnTo>
                    <a:pt x="236" y="1"/>
                  </a:lnTo>
                  <a:lnTo>
                    <a:pt x="246" y="0"/>
                  </a:lnTo>
                  <a:lnTo>
                    <a:pt x="251" y="3"/>
                  </a:lnTo>
                  <a:lnTo>
                    <a:pt x="257" y="10"/>
                  </a:lnTo>
                  <a:lnTo>
                    <a:pt x="263" y="1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5" name="Freeform 44"/>
            <p:cNvSpPr>
              <a:spLocks/>
            </p:cNvSpPr>
            <p:nvPr/>
          </p:nvSpPr>
          <p:spPr bwMode="auto">
            <a:xfrm>
              <a:off x="1816" y="3362"/>
              <a:ext cx="287" cy="168"/>
            </a:xfrm>
            <a:custGeom>
              <a:avLst/>
              <a:gdLst>
                <a:gd name="T0" fmla="*/ 1 w 575"/>
                <a:gd name="T1" fmla="*/ 0 h 337"/>
                <a:gd name="T2" fmla="*/ 1 w 575"/>
                <a:gd name="T3" fmla="*/ 0 h 337"/>
                <a:gd name="T4" fmla="*/ 1 w 575"/>
                <a:gd name="T5" fmla="*/ 0 h 337"/>
                <a:gd name="T6" fmla="*/ 1 w 575"/>
                <a:gd name="T7" fmla="*/ 0 h 337"/>
                <a:gd name="T8" fmla="*/ 0 w 575"/>
                <a:gd name="T9" fmla="*/ 0 h 337"/>
                <a:gd name="T10" fmla="*/ 0 w 575"/>
                <a:gd name="T11" fmla="*/ 0 h 337"/>
                <a:gd name="T12" fmla="*/ 0 w 575"/>
                <a:gd name="T13" fmla="*/ 0 h 337"/>
                <a:gd name="T14" fmla="*/ 0 w 575"/>
                <a:gd name="T15" fmla="*/ 0 h 337"/>
                <a:gd name="T16" fmla="*/ 0 w 575"/>
                <a:gd name="T17" fmla="*/ 0 h 337"/>
                <a:gd name="T18" fmla="*/ 0 w 575"/>
                <a:gd name="T19" fmla="*/ 0 h 337"/>
                <a:gd name="T20" fmla="*/ 0 w 575"/>
                <a:gd name="T21" fmla="*/ 0 h 337"/>
                <a:gd name="T22" fmla="*/ 0 w 575"/>
                <a:gd name="T23" fmla="*/ 0 h 337"/>
                <a:gd name="T24" fmla="*/ 0 w 575"/>
                <a:gd name="T25" fmla="*/ 0 h 337"/>
                <a:gd name="T26" fmla="*/ 0 w 575"/>
                <a:gd name="T27" fmla="*/ 0 h 337"/>
                <a:gd name="T28" fmla="*/ 0 w 575"/>
                <a:gd name="T29" fmla="*/ 0 h 337"/>
                <a:gd name="T30" fmla="*/ 0 w 575"/>
                <a:gd name="T31" fmla="*/ 0 h 337"/>
                <a:gd name="T32" fmla="*/ 0 w 575"/>
                <a:gd name="T33" fmla="*/ 0 h 337"/>
                <a:gd name="T34" fmla="*/ 0 w 575"/>
                <a:gd name="T35" fmla="*/ 0 h 337"/>
                <a:gd name="T36" fmla="*/ 0 w 575"/>
                <a:gd name="T37" fmla="*/ 0 h 337"/>
                <a:gd name="T38" fmla="*/ 0 w 575"/>
                <a:gd name="T39" fmla="*/ 0 h 337"/>
                <a:gd name="T40" fmla="*/ 0 w 575"/>
                <a:gd name="T41" fmla="*/ 0 h 337"/>
                <a:gd name="T42" fmla="*/ 0 w 575"/>
                <a:gd name="T43" fmla="*/ 0 h 337"/>
                <a:gd name="T44" fmla="*/ 0 w 575"/>
                <a:gd name="T45" fmla="*/ 0 h 337"/>
                <a:gd name="T46" fmla="*/ 0 w 575"/>
                <a:gd name="T47" fmla="*/ 0 h 337"/>
                <a:gd name="T48" fmla="*/ 0 w 575"/>
                <a:gd name="T49" fmla="*/ 0 h 337"/>
                <a:gd name="T50" fmla="*/ 0 w 575"/>
                <a:gd name="T51" fmla="*/ 0 h 337"/>
                <a:gd name="T52" fmla="*/ 0 w 575"/>
                <a:gd name="T53" fmla="*/ 0 h 337"/>
                <a:gd name="T54" fmla="*/ 0 w 575"/>
                <a:gd name="T55" fmla="*/ 0 h 337"/>
                <a:gd name="T56" fmla="*/ 0 w 575"/>
                <a:gd name="T57" fmla="*/ 0 h 337"/>
                <a:gd name="T58" fmla="*/ 0 w 575"/>
                <a:gd name="T59" fmla="*/ 0 h 337"/>
                <a:gd name="T60" fmla="*/ 0 w 575"/>
                <a:gd name="T61" fmla="*/ 0 h 337"/>
                <a:gd name="T62" fmla="*/ 0 w 575"/>
                <a:gd name="T63" fmla="*/ 0 h 337"/>
                <a:gd name="T64" fmla="*/ 0 w 575"/>
                <a:gd name="T65" fmla="*/ 0 h 337"/>
                <a:gd name="T66" fmla="*/ 0 w 575"/>
                <a:gd name="T67" fmla="*/ 0 h 337"/>
                <a:gd name="T68" fmla="*/ 0 w 575"/>
                <a:gd name="T69" fmla="*/ 0 h 337"/>
                <a:gd name="T70" fmla="*/ 0 w 575"/>
                <a:gd name="T71" fmla="*/ 0 h 337"/>
                <a:gd name="T72" fmla="*/ 0 w 575"/>
                <a:gd name="T73" fmla="*/ 0 h 337"/>
                <a:gd name="T74" fmla="*/ 0 w 575"/>
                <a:gd name="T75" fmla="*/ 0 h 337"/>
                <a:gd name="T76" fmla="*/ 0 w 575"/>
                <a:gd name="T77" fmla="*/ 0 h 337"/>
                <a:gd name="T78" fmla="*/ 0 w 575"/>
                <a:gd name="T79" fmla="*/ 0 h 337"/>
                <a:gd name="T80" fmla="*/ 0 w 575"/>
                <a:gd name="T81" fmla="*/ 0 h 337"/>
                <a:gd name="T82" fmla="*/ 0 w 575"/>
                <a:gd name="T83" fmla="*/ 0 h 337"/>
                <a:gd name="T84" fmla="*/ 0 w 575"/>
                <a:gd name="T85" fmla="*/ 0 h 337"/>
                <a:gd name="T86" fmla="*/ 0 w 575"/>
                <a:gd name="T87" fmla="*/ 0 h 337"/>
                <a:gd name="T88" fmla="*/ 0 w 575"/>
                <a:gd name="T89" fmla="*/ 0 h 337"/>
                <a:gd name="T90" fmla="*/ 0 w 575"/>
                <a:gd name="T91" fmla="*/ 0 h 337"/>
                <a:gd name="T92" fmla="*/ 0 w 575"/>
                <a:gd name="T93" fmla="*/ 0 h 337"/>
                <a:gd name="T94" fmla="*/ 0 w 575"/>
                <a:gd name="T95" fmla="*/ 0 h 337"/>
                <a:gd name="T96" fmla="*/ 0 w 575"/>
                <a:gd name="T97" fmla="*/ 0 h 337"/>
                <a:gd name="T98" fmla="*/ 1 w 575"/>
                <a:gd name="T99" fmla="*/ 0 h 3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75"/>
                <a:gd name="T151" fmla="*/ 0 h 337"/>
                <a:gd name="T152" fmla="*/ 575 w 575"/>
                <a:gd name="T153" fmla="*/ 337 h 3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75" h="337">
                  <a:moveTo>
                    <a:pt x="568" y="42"/>
                  </a:moveTo>
                  <a:lnTo>
                    <a:pt x="571" y="45"/>
                  </a:lnTo>
                  <a:lnTo>
                    <a:pt x="574" y="49"/>
                  </a:lnTo>
                  <a:lnTo>
                    <a:pt x="575" y="52"/>
                  </a:lnTo>
                  <a:lnTo>
                    <a:pt x="573" y="57"/>
                  </a:lnTo>
                  <a:lnTo>
                    <a:pt x="533" y="140"/>
                  </a:lnTo>
                  <a:lnTo>
                    <a:pt x="524" y="126"/>
                  </a:lnTo>
                  <a:lnTo>
                    <a:pt x="514" y="111"/>
                  </a:lnTo>
                  <a:lnTo>
                    <a:pt x="505" y="96"/>
                  </a:lnTo>
                  <a:lnTo>
                    <a:pt x="494" y="81"/>
                  </a:lnTo>
                  <a:lnTo>
                    <a:pt x="483" y="68"/>
                  </a:lnTo>
                  <a:lnTo>
                    <a:pt x="469" y="57"/>
                  </a:lnTo>
                  <a:lnTo>
                    <a:pt x="454" y="50"/>
                  </a:lnTo>
                  <a:lnTo>
                    <a:pt x="435" y="48"/>
                  </a:lnTo>
                  <a:lnTo>
                    <a:pt x="425" y="47"/>
                  </a:lnTo>
                  <a:lnTo>
                    <a:pt x="416" y="43"/>
                  </a:lnTo>
                  <a:lnTo>
                    <a:pt x="407" y="41"/>
                  </a:lnTo>
                  <a:lnTo>
                    <a:pt x="397" y="37"/>
                  </a:lnTo>
                  <a:lnTo>
                    <a:pt x="388" y="33"/>
                  </a:lnTo>
                  <a:lnTo>
                    <a:pt x="378" y="29"/>
                  </a:lnTo>
                  <a:lnTo>
                    <a:pt x="367" y="25"/>
                  </a:lnTo>
                  <a:lnTo>
                    <a:pt x="355" y="21"/>
                  </a:lnTo>
                  <a:lnTo>
                    <a:pt x="344" y="26"/>
                  </a:lnTo>
                  <a:lnTo>
                    <a:pt x="333" y="28"/>
                  </a:lnTo>
                  <a:lnTo>
                    <a:pt x="323" y="32"/>
                  </a:lnTo>
                  <a:lnTo>
                    <a:pt x="312" y="34"/>
                  </a:lnTo>
                  <a:lnTo>
                    <a:pt x="302" y="38"/>
                  </a:lnTo>
                  <a:lnTo>
                    <a:pt x="293" y="43"/>
                  </a:lnTo>
                  <a:lnTo>
                    <a:pt x="285" y="51"/>
                  </a:lnTo>
                  <a:lnTo>
                    <a:pt x="278" y="62"/>
                  </a:lnTo>
                  <a:lnTo>
                    <a:pt x="271" y="64"/>
                  </a:lnTo>
                  <a:lnTo>
                    <a:pt x="265" y="70"/>
                  </a:lnTo>
                  <a:lnTo>
                    <a:pt x="259" y="75"/>
                  </a:lnTo>
                  <a:lnTo>
                    <a:pt x="255" y="81"/>
                  </a:lnTo>
                  <a:lnTo>
                    <a:pt x="257" y="94"/>
                  </a:lnTo>
                  <a:lnTo>
                    <a:pt x="252" y="102"/>
                  </a:lnTo>
                  <a:lnTo>
                    <a:pt x="244" y="109"/>
                  </a:lnTo>
                  <a:lnTo>
                    <a:pt x="236" y="116"/>
                  </a:lnTo>
                  <a:lnTo>
                    <a:pt x="230" y="135"/>
                  </a:lnTo>
                  <a:lnTo>
                    <a:pt x="225" y="154"/>
                  </a:lnTo>
                  <a:lnTo>
                    <a:pt x="218" y="173"/>
                  </a:lnTo>
                  <a:lnTo>
                    <a:pt x="212" y="193"/>
                  </a:lnTo>
                  <a:lnTo>
                    <a:pt x="205" y="211"/>
                  </a:lnTo>
                  <a:lnTo>
                    <a:pt x="200" y="231"/>
                  </a:lnTo>
                  <a:lnTo>
                    <a:pt x="195" y="250"/>
                  </a:lnTo>
                  <a:lnTo>
                    <a:pt x="191" y="270"/>
                  </a:lnTo>
                  <a:lnTo>
                    <a:pt x="196" y="276"/>
                  </a:lnTo>
                  <a:lnTo>
                    <a:pt x="200" y="278"/>
                  </a:lnTo>
                  <a:lnTo>
                    <a:pt x="206" y="280"/>
                  </a:lnTo>
                  <a:lnTo>
                    <a:pt x="212" y="280"/>
                  </a:lnTo>
                  <a:lnTo>
                    <a:pt x="219" y="279"/>
                  </a:lnTo>
                  <a:lnTo>
                    <a:pt x="225" y="278"/>
                  </a:lnTo>
                  <a:lnTo>
                    <a:pt x="230" y="276"/>
                  </a:lnTo>
                  <a:lnTo>
                    <a:pt x="235" y="274"/>
                  </a:lnTo>
                  <a:lnTo>
                    <a:pt x="243" y="269"/>
                  </a:lnTo>
                  <a:lnTo>
                    <a:pt x="251" y="262"/>
                  </a:lnTo>
                  <a:lnTo>
                    <a:pt x="258" y="255"/>
                  </a:lnTo>
                  <a:lnTo>
                    <a:pt x="266" y="248"/>
                  </a:lnTo>
                  <a:lnTo>
                    <a:pt x="275" y="242"/>
                  </a:lnTo>
                  <a:lnTo>
                    <a:pt x="286" y="239"/>
                  </a:lnTo>
                  <a:lnTo>
                    <a:pt x="297" y="239"/>
                  </a:lnTo>
                  <a:lnTo>
                    <a:pt x="312" y="244"/>
                  </a:lnTo>
                  <a:lnTo>
                    <a:pt x="328" y="255"/>
                  </a:lnTo>
                  <a:lnTo>
                    <a:pt x="334" y="264"/>
                  </a:lnTo>
                  <a:lnTo>
                    <a:pt x="338" y="274"/>
                  </a:lnTo>
                  <a:lnTo>
                    <a:pt x="343" y="283"/>
                  </a:lnTo>
                  <a:lnTo>
                    <a:pt x="354" y="294"/>
                  </a:lnTo>
                  <a:lnTo>
                    <a:pt x="365" y="303"/>
                  </a:lnTo>
                  <a:lnTo>
                    <a:pt x="378" y="312"/>
                  </a:lnTo>
                  <a:lnTo>
                    <a:pt x="392" y="316"/>
                  </a:lnTo>
                  <a:lnTo>
                    <a:pt x="405" y="321"/>
                  </a:lnTo>
                  <a:lnTo>
                    <a:pt x="420" y="322"/>
                  </a:lnTo>
                  <a:lnTo>
                    <a:pt x="437" y="323"/>
                  </a:lnTo>
                  <a:lnTo>
                    <a:pt x="453" y="322"/>
                  </a:lnTo>
                  <a:lnTo>
                    <a:pt x="449" y="330"/>
                  </a:lnTo>
                  <a:lnTo>
                    <a:pt x="444" y="335"/>
                  </a:lnTo>
                  <a:lnTo>
                    <a:pt x="437" y="337"/>
                  </a:lnTo>
                  <a:lnTo>
                    <a:pt x="430" y="337"/>
                  </a:lnTo>
                  <a:lnTo>
                    <a:pt x="423" y="336"/>
                  </a:lnTo>
                  <a:lnTo>
                    <a:pt x="415" y="335"/>
                  </a:lnTo>
                  <a:lnTo>
                    <a:pt x="408" y="333"/>
                  </a:lnTo>
                  <a:lnTo>
                    <a:pt x="401" y="333"/>
                  </a:lnTo>
                  <a:lnTo>
                    <a:pt x="396" y="332"/>
                  </a:lnTo>
                  <a:lnTo>
                    <a:pt x="384" y="331"/>
                  </a:lnTo>
                  <a:lnTo>
                    <a:pt x="364" y="328"/>
                  </a:lnTo>
                  <a:lnTo>
                    <a:pt x="339" y="324"/>
                  </a:lnTo>
                  <a:lnTo>
                    <a:pt x="308" y="320"/>
                  </a:lnTo>
                  <a:lnTo>
                    <a:pt x="274" y="315"/>
                  </a:lnTo>
                  <a:lnTo>
                    <a:pt x="238" y="309"/>
                  </a:lnTo>
                  <a:lnTo>
                    <a:pt x="200" y="305"/>
                  </a:lnTo>
                  <a:lnTo>
                    <a:pt x="164" y="299"/>
                  </a:lnTo>
                  <a:lnTo>
                    <a:pt x="128" y="293"/>
                  </a:lnTo>
                  <a:lnTo>
                    <a:pt x="93" y="288"/>
                  </a:lnTo>
                  <a:lnTo>
                    <a:pt x="63" y="284"/>
                  </a:lnTo>
                  <a:lnTo>
                    <a:pt x="37" y="280"/>
                  </a:lnTo>
                  <a:lnTo>
                    <a:pt x="17" y="277"/>
                  </a:lnTo>
                  <a:lnTo>
                    <a:pt x="5" y="275"/>
                  </a:lnTo>
                  <a:lnTo>
                    <a:pt x="0" y="274"/>
                  </a:lnTo>
                  <a:lnTo>
                    <a:pt x="299" y="0"/>
                  </a:lnTo>
                  <a:lnTo>
                    <a:pt x="568" y="42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6" name="Freeform 45"/>
            <p:cNvSpPr>
              <a:spLocks/>
            </p:cNvSpPr>
            <p:nvPr/>
          </p:nvSpPr>
          <p:spPr bwMode="auto">
            <a:xfrm>
              <a:off x="1724" y="3381"/>
              <a:ext cx="189" cy="70"/>
            </a:xfrm>
            <a:custGeom>
              <a:avLst/>
              <a:gdLst>
                <a:gd name="T0" fmla="*/ 0 w 379"/>
                <a:gd name="T1" fmla="*/ 1 h 139"/>
                <a:gd name="T2" fmla="*/ 0 w 379"/>
                <a:gd name="T3" fmla="*/ 1 h 139"/>
                <a:gd name="T4" fmla="*/ 0 w 379"/>
                <a:gd name="T5" fmla="*/ 1 h 139"/>
                <a:gd name="T6" fmla="*/ 0 w 379"/>
                <a:gd name="T7" fmla="*/ 1 h 139"/>
                <a:gd name="T8" fmla="*/ 0 w 379"/>
                <a:gd name="T9" fmla="*/ 1 h 139"/>
                <a:gd name="T10" fmla="*/ 0 w 379"/>
                <a:gd name="T11" fmla="*/ 1 h 139"/>
                <a:gd name="T12" fmla="*/ 0 w 379"/>
                <a:gd name="T13" fmla="*/ 1 h 139"/>
                <a:gd name="T14" fmla="*/ 0 w 379"/>
                <a:gd name="T15" fmla="*/ 1 h 139"/>
                <a:gd name="T16" fmla="*/ 0 w 379"/>
                <a:gd name="T17" fmla="*/ 1 h 139"/>
                <a:gd name="T18" fmla="*/ 0 w 379"/>
                <a:gd name="T19" fmla="*/ 1 h 139"/>
                <a:gd name="T20" fmla="*/ 0 w 379"/>
                <a:gd name="T21" fmla="*/ 1 h 139"/>
                <a:gd name="T22" fmla="*/ 0 w 379"/>
                <a:gd name="T23" fmla="*/ 1 h 139"/>
                <a:gd name="T24" fmla="*/ 0 w 379"/>
                <a:gd name="T25" fmla="*/ 1 h 139"/>
                <a:gd name="T26" fmla="*/ 0 w 379"/>
                <a:gd name="T27" fmla="*/ 1 h 139"/>
                <a:gd name="T28" fmla="*/ 0 w 379"/>
                <a:gd name="T29" fmla="*/ 1 h 139"/>
                <a:gd name="T30" fmla="*/ 0 w 379"/>
                <a:gd name="T31" fmla="*/ 1 h 139"/>
                <a:gd name="T32" fmla="*/ 0 w 379"/>
                <a:gd name="T33" fmla="*/ 1 h 139"/>
                <a:gd name="T34" fmla="*/ 0 w 379"/>
                <a:gd name="T35" fmla="*/ 1 h 139"/>
                <a:gd name="T36" fmla="*/ 0 w 379"/>
                <a:gd name="T37" fmla="*/ 1 h 139"/>
                <a:gd name="T38" fmla="*/ 0 w 379"/>
                <a:gd name="T39" fmla="*/ 1 h 139"/>
                <a:gd name="T40" fmla="*/ 0 w 379"/>
                <a:gd name="T41" fmla="*/ 1 h 139"/>
                <a:gd name="T42" fmla="*/ 0 w 379"/>
                <a:gd name="T43" fmla="*/ 1 h 139"/>
                <a:gd name="T44" fmla="*/ 0 w 379"/>
                <a:gd name="T45" fmla="*/ 1 h 139"/>
                <a:gd name="T46" fmla="*/ 0 w 379"/>
                <a:gd name="T47" fmla="*/ 1 h 139"/>
                <a:gd name="T48" fmla="*/ 0 w 379"/>
                <a:gd name="T49" fmla="*/ 1 h 139"/>
                <a:gd name="T50" fmla="*/ 0 w 379"/>
                <a:gd name="T51" fmla="*/ 1 h 139"/>
                <a:gd name="T52" fmla="*/ 0 w 379"/>
                <a:gd name="T53" fmla="*/ 1 h 139"/>
                <a:gd name="T54" fmla="*/ 0 w 379"/>
                <a:gd name="T55" fmla="*/ 1 h 139"/>
                <a:gd name="T56" fmla="*/ 0 w 379"/>
                <a:gd name="T57" fmla="*/ 1 h 139"/>
                <a:gd name="T58" fmla="*/ 0 w 379"/>
                <a:gd name="T59" fmla="*/ 1 h 139"/>
                <a:gd name="T60" fmla="*/ 0 w 379"/>
                <a:gd name="T61" fmla="*/ 1 h 139"/>
                <a:gd name="T62" fmla="*/ 0 w 379"/>
                <a:gd name="T63" fmla="*/ 1 h 139"/>
                <a:gd name="T64" fmla="*/ 0 w 379"/>
                <a:gd name="T65" fmla="*/ 1 h 139"/>
                <a:gd name="T66" fmla="*/ 0 w 379"/>
                <a:gd name="T67" fmla="*/ 1 h 139"/>
                <a:gd name="T68" fmla="*/ 0 w 379"/>
                <a:gd name="T69" fmla="*/ 1 h 139"/>
                <a:gd name="T70" fmla="*/ 0 w 379"/>
                <a:gd name="T71" fmla="*/ 1 h 139"/>
                <a:gd name="T72" fmla="*/ 0 w 379"/>
                <a:gd name="T73" fmla="*/ 1 h 139"/>
                <a:gd name="T74" fmla="*/ 0 w 379"/>
                <a:gd name="T75" fmla="*/ 1 h 139"/>
                <a:gd name="T76" fmla="*/ 0 w 379"/>
                <a:gd name="T77" fmla="*/ 1 h 139"/>
                <a:gd name="T78" fmla="*/ 0 w 379"/>
                <a:gd name="T79" fmla="*/ 1 h 139"/>
                <a:gd name="T80" fmla="*/ 0 w 379"/>
                <a:gd name="T81" fmla="*/ 1 h 139"/>
                <a:gd name="T82" fmla="*/ 0 w 379"/>
                <a:gd name="T83" fmla="*/ 1 h 139"/>
                <a:gd name="T84" fmla="*/ 0 w 379"/>
                <a:gd name="T85" fmla="*/ 1 h 139"/>
                <a:gd name="T86" fmla="*/ 0 w 379"/>
                <a:gd name="T87" fmla="*/ 1 h 139"/>
                <a:gd name="T88" fmla="*/ 0 w 379"/>
                <a:gd name="T89" fmla="*/ 0 h 139"/>
                <a:gd name="T90" fmla="*/ 0 w 379"/>
                <a:gd name="T91" fmla="*/ 1 h 139"/>
                <a:gd name="T92" fmla="*/ 0 w 379"/>
                <a:gd name="T93" fmla="*/ 1 h 139"/>
                <a:gd name="T94" fmla="*/ 0 w 379"/>
                <a:gd name="T95" fmla="*/ 1 h 139"/>
                <a:gd name="T96" fmla="*/ 0 w 379"/>
                <a:gd name="T97" fmla="*/ 1 h 139"/>
                <a:gd name="T98" fmla="*/ 0 w 379"/>
                <a:gd name="T99" fmla="*/ 1 h 139"/>
                <a:gd name="T100" fmla="*/ 0 w 379"/>
                <a:gd name="T101" fmla="*/ 1 h 139"/>
                <a:gd name="T102" fmla="*/ 0 w 379"/>
                <a:gd name="T103" fmla="*/ 1 h 139"/>
                <a:gd name="T104" fmla="*/ 0 w 379"/>
                <a:gd name="T105" fmla="*/ 1 h 13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9"/>
                <a:gd name="T160" fmla="*/ 0 h 139"/>
                <a:gd name="T161" fmla="*/ 379 w 379"/>
                <a:gd name="T162" fmla="*/ 139 h 13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9" h="139">
                  <a:moveTo>
                    <a:pt x="310" y="80"/>
                  </a:moveTo>
                  <a:lnTo>
                    <a:pt x="292" y="88"/>
                  </a:lnTo>
                  <a:lnTo>
                    <a:pt x="275" y="96"/>
                  </a:lnTo>
                  <a:lnTo>
                    <a:pt x="257" y="103"/>
                  </a:lnTo>
                  <a:lnTo>
                    <a:pt x="238" y="111"/>
                  </a:lnTo>
                  <a:lnTo>
                    <a:pt x="220" y="117"/>
                  </a:lnTo>
                  <a:lnTo>
                    <a:pt x="200" y="124"/>
                  </a:lnTo>
                  <a:lnTo>
                    <a:pt x="182" y="129"/>
                  </a:lnTo>
                  <a:lnTo>
                    <a:pt x="162" y="133"/>
                  </a:lnTo>
                  <a:lnTo>
                    <a:pt x="142" y="137"/>
                  </a:lnTo>
                  <a:lnTo>
                    <a:pt x="123" y="139"/>
                  </a:lnTo>
                  <a:lnTo>
                    <a:pt x="103" y="139"/>
                  </a:lnTo>
                  <a:lnTo>
                    <a:pt x="84" y="139"/>
                  </a:lnTo>
                  <a:lnTo>
                    <a:pt x="64" y="137"/>
                  </a:lnTo>
                  <a:lnTo>
                    <a:pt x="45" y="133"/>
                  </a:lnTo>
                  <a:lnTo>
                    <a:pt x="25" y="128"/>
                  </a:lnTo>
                  <a:lnTo>
                    <a:pt x="5" y="119"/>
                  </a:lnTo>
                  <a:lnTo>
                    <a:pt x="1" y="113"/>
                  </a:lnTo>
                  <a:lnTo>
                    <a:pt x="0" y="103"/>
                  </a:lnTo>
                  <a:lnTo>
                    <a:pt x="0" y="94"/>
                  </a:lnTo>
                  <a:lnTo>
                    <a:pt x="0" y="85"/>
                  </a:lnTo>
                  <a:lnTo>
                    <a:pt x="16" y="93"/>
                  </a:lnTo>
                  <a:lnTo>
                    <a:pt x="32" y="99"/>
                  </a:lnTo>
                  <a:lnTo>
                    <a:pt x="48" y="104"/>
                  </a:lnTo>
                  <a:lnTo>
                    <a:pt x="65" y="108"/>
                  </a:lnTo>
                  <a:lnTo>
                    <a:pt x="83" y="110"/>
                  </a:lnTo>
                  <a:lnTo>
                    <a:pt x="100" y="111"/>
                  </a:lnTo>
                  <a:lnTo>
                    <a:pt x="117" y="111"/>
                  </a:lnTo>
                  <a:lnTo>
                    <a:pt x="136" y="111"/>
                  </a:lnTo>
                  <a:lnTo>
                    <a:pt x="153" y="110"/>
                  </a:lnTo>
                  <a:lnTo>
                    <a:pt x="170" y="107"/>
                  </a:lnTo>
                  <a:lnTo>
                    <a:pt x="187" y="104"/>
                  </a:lnTo>
                  <a:lnTo>
                    <a:pt x="205" y="101"/>
                  </a:lnTo>
                  <a:lnTo>
                    <a:pt x="222" y="96"/>
                  </a:lnTo>
                  <a:lnTo>
                    <a:pt x="239" y="92"/>
                  </a:lnTo>
                  <a:lnTo>
                    <a:pt x="255" y="87"/>
                  </a:lnTo>
                  <a:lnTo>
                    <a:pt x="271" y="81"/>
                  </a:lnTo>
                  <a:lnTo>
                    <a:pt x="286" y="75"/>
                  </a:lnTo>
                  <a:lnTo>
                    <a:pt x="301" y="66"/>
                  </a:lnTo>
                  <a:lnTo>
                    <a:pt x="315" y="58"/>
                  </a:lnTo>
                  <a:lnTo>
                    <a:pt x="329" y="48"/>
                  </a:lnTo>
                  <a:lnTo>
                    <a:pt x="342" y="38"/>
                  </a:lnTo>
                  <a:lnTo>
                    <a:pt x="354" y="26"/>
                  </a:lnTo>
                  <a:lnTo>
                    <a:pt x="367" y="13"/>
                  </a:lnTo>
                  <a:lnTo>
                    <a:pt x="379" y="0"/>
                  </a:lnTo>
                  <a:lnTo>
                    <a:pt x="375" y="12"/>
                  </a:lnTo>
                  <a:lnTo>
                    <a:pt x="369" y="24"/>
                  </a:lnTo>
                  <a:lnTo>
                    <a:pt x="361" y="34"/>
                  </a:lnTo>
                  <a:lnTo>
                    <a:pt x="352" y="45"/>
                  </a:lnTo>
                  <a:lnTo>
                    <a:pt x="342" y="54"/>
                  </a:lnTo>
                  <a:lnTo>
                    <a:pt x="330" y="63"/>
                  </a:lnTo>
                  <a:lnTo>
                    <a:pt x="320" y="72"/>
                  </a:lnTo>
                  <a:lnTo>
                    <a:pt x="310" y="8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7" name="Freeform 46"/>
            <p:cNvSpPr>
              <a:spLocks/>
            </p:cNvSpPr>
            <p:nvPr/>
          </p:nvSpPr>
          <p:spPr bwMode="auto">
            <a:xfrm>
              <a:off x="1929" y="3381"/>
              <a:ext cx="172" cy="130"/>
            </a:xfrm>
            <a:custGeom>
              <a:avLst/>
              <a:gdLst>
                <a:gd name="T0" fmla="*/ 1 w 343"/>
                <a:gd name="T1" fmla="*/ 1 h 259"/>
                <a:gd name="T2" fmla="*/ 1 w 343"/>
                <a:gd name="T3" fmla="*/ 1 h 259"/>
                <a:gd name="T4" fmla="*/ 1 w 343"/>
                <a:gd name="T5" fmla="*/ 1 h 259"/>
                <a:gd name="T6" fmla="*/ 1 w 343"/>
                <a:gd name="T7" fmla="*/ 1 h 259"/>
                <a:gd name="T8" fmla="*/ 1 w 343"/>
                <a:gd name="T9" fmla="*/ 1 h 259"/>
                <a:gd name="T10" fmla="*/ 1 w 343"/>
                <a:gd name="T11" fmla="*/ 1 h 259"/>
                <a:gd name="T12" fmla="*/ 1 w 343"/>
                <a:gd name="T13" fmla="*/ 1 h 259"/>
                <a:gd name="T14" fmla="*/ 1 w 343"/>
                <a:gd name="T15" fmla="*/ 1 h 259"/>
                <a:gd name="T16" fmla="*/ 1 w 343"/>
                <a:gd name="T17" fmla="*/ 1 h 259"/>
                <a:gd name="T18" fmla="*/ 1 w 343"/>
                <a:gd name="T19" fmla="*/ 1 h 259"/>
                <a:gd name="T20" fmla="*/ 1 w 343"/>
                <a:gd name="T21" fmla="*/ 1 h 259"/>
                <a:gd name="T22" fmla="*/ 1 w 343"/>
                <a:gd name="T23" fmla="*/ 1 h 259"/>
                <a:gd name="T24" fmla="*/ 1 w 343"/>
                <a:gd name="T25" fmla="*/ 1 h 259"/>
                <a:gd name="T26" fmla="*/ 1 w 343"/>
                <a:gd name="T27" fmla="*/ 1 h 259"/>
                <a:gd name="T28" fmla="*/ 1 w 343"/>
                <a:gd name="T29" fmla="*/ 1 h 259"/>
                <a:gd name="T30" fmla="*/ 1 w 343"/>
                <a:gd name="T31" fmla="*/ 1 h 259"/>
                <a:gd name="T32" fmla="*/ 1 w 343"/>
                <a:gd name="T33" fmla="*/ 1 h 259"/>
                <a:gd name="T34" fmla="*/ 1 w 343"/>
                <a:gd name="T35" fmla="*/ 1 h 259"/>
                <a:gd name="T36" fmla="*/ 1 w 343"/>
                <a:gd name="T37" fmla="*/ 1 h 259"/>
                <a:gd name="T38" fmla="*/ 1 w 343"/>
                <a:gd name="T39" fmla="*/ 1 h 259"/>
                <a:gd name="T40" fmla="*/ 1 w 343"/>
                <a:gd name="T41" fmla="*/ 1 h 259"/>
                <a:gd name="T42" fmla="*/ 1 w 343"/>
                <a:gd name="T43" fmla="*/ 1 h 259"/>
                <a:gd name="T44" fmla="*/ 1 w 343"/>
                <a:gd name="T45" fmla="*/ 1 h 259"/>
                <a:gd name="T46" fmla="*/ 1 w 343"/>
                <a:gd name="T47" fmla="*/ 1 h 259"/>
                <a:gd name="T48" fmla="*/ 1 w 343"/>
                <a:gd name="T49" fmla="*/ 1 h 259"/>
                <a:gd name="T50" fmla="*/ 1 w 343"/>
                <a:gd name="T51" fmla="*/ 1 h 259"/>
                <a:gd name="T52" fmla="*/ 1 w 343"/>
                <a:gd name="T53" fmla="*/ 1 h 259"/>
                <a:gd name="T54" fmla="*/ 1 w 343"/>
                <a:gd name="T55" fmla="*/ 1 h 259"/>
                <a:gd name="T56" fmla="*/ 1 w 343"/>
                <a:gd name="T57" fmla="*/ 1 h 259"/>
                <a:gd name="T58" fmla="*/ 1 w 343"/>
                <a:gd name="T59" fmla="*/ 1 h 259"/>
                <a:gd name="T60" fmla="*/ 1 w 343"/>
                <a:gd name="T61" fmla="*/ 1 h 259"/>
                <a:gd name="T62" fmla="*/ 1 w 343"/>
                <a:gd name="T63" fmla="*/ 1 h 259"/>
                <a:gd name="T64" fmla="*/ 1 w 343"/>
                <a:gd name="T65" fmla="*/ 1 h 259"/>
                <a:gd name="T66" fmla="*/ 1 w 343"/>
                <a:gd name="T67" fmla="*/ 1 h 259"/>
                <a:gd name="T68" fmla="*/ 1 w 343"/>
                <a:gd name="T69" fmla="*/ 1 h 259"/>
                <a:gd name="T70" fmla="*/ 1 w 343"/>
                <a:gd name="T71" fmla="*/ 1 h 259"/>
                <a:gd name="T72" fmla="*/ 1 w 343"/>
                <a:gd name="T73" fmla="*/ 1 h 259"/>
                <a:gd name="T74" fmla="*/ 1 w 343"/>
                <a:gd name="T75" fmla="*/ 1 h 259"/>
                <a:gd name="T76" fmla="*/ 1 w 343"/>
                <a:gd name="T77" fmla="*/ 1 h 259"/>
                <a:gd name="T78" fmla="*/ 1 w 343"/>
                <a:gd name="T79" fmla="*/ 1 h 259"/>
                <a:gd name="T80" fmla="*/ 1 w 343"/>
                <a:gd name="T81" fmla="*/ 1 h 259"/>
                <a:gd name="T82" fmla="*/ 1 w 343"/>
                <a:gd name="T83" fmla="*/ 1 h 259"/>
                <a:gd name="T84" fmla="*/ 1 w 343"/>
                <a:gd name="T85" fmla="*/ 1 h 259"/>
                <a:gd name="T86" fmla="*/ 1 w 343"/>
                <a:gd name="T87" fmla="*/ 1 h 2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3"/>
                <a:gd name="T133" fmla="*/ 0 h 259"/>
                <a:gd name="T134" fmla="*/ 343 w 343"/>
                <a:gd name="T135" fmla="*/ 259 h 25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3" h="259">
                  <a:moveTo>
                    <a:pt x="231" y="49"/>
                  </a:moveTo>
                  <a:lnTo>
                    <a:pt x="313" y="162"/>
                  </a:lnTo>
                  <a:lnTo>
                    <a:pt x="317" y="169"/>
                  </a:lnTo>
                  <a:lnTo>
                    <a:pt x="323" y="175"/>
                  </a:lnTo>
                  <a:lnTo>
                    <a:pt x="328" y="182"/>
                  </a:lnTo>
                  <a:lnTo>
                    <a:pt x="334" y="189"/>
                  </a:lnTo>
                  <a:lnTo>
                    <a:pt x="339" y="195"/>
                  </a:lnTo>
                  <a:lnTo>
                    <a:pt x="342" y="202"/>
                  </a:lnTo>
                  <a:lnTo>
                    <a:pt x="343" y="209"/>
                  </a:lnTo>
                  <a:lnTo>
                    <a:pt x="341" y="217"/>
                  </a:lnTo>
                  <a:lnTo>
                    <a:pt x="325" y="248"/>
                  </a:lnTo>
                  <a:lnTo>
                    <a:pt x="306" y="252"/>
                  </a:lnTo>
                  <a:lnTo>
                    <a:pt x="288" y="254"/>
                  </a:lnTo>
                  <a:lnTo>
                    <a:pt x="271" y="257"/>
                  </a:lnTo>
                  <a:lnTo>
                    <a:pt x="253" y="258"/>
                  </a:lnTo>
                  <a:lnTo>
                    <a:pt x="237" y="259"/>
                  </a:lnTo>
                  <a:lnTo>
                    <a:pt x="222" y="259"/>
                  </a:lnTo>
                  <a:lnTo>
                    <a:pt x="207" y="258"/>
                  </a:lnTo>
                  <a:lnTo>
                    <a:pt x="193" y="257"/>
                  </a:lnTo>
                  <a:lnTo>
                    <a:pt x="180" y="253"/>
                  </a:lnTo>
                  <a:lnTo>
                    <a:pt x="167" y="248"/>
                  </a:lnTo>
                  <a:lnTo>
                    <a:pt x="155" y="243"/>
                  </a:lnTo>
                  <a:lnTo>
                    <a:pt x="144" y="235"/>
                  </a:lnTo>
                  <a:lnTo>
                    <a:pt x="135" y="225"/>
                  </a:lnTo>
                  <a:lnTo>
                    <a:pt x="125" y="214"/>
                  </a:lnTo>
                  <a:lnTo>
                    <a:pt x="117" y="200"/>
                  </a:lnTo>
                  <a:lnTo>
                    <a:pt x="111" y="185"/>
                  </a:lnTo>
                  <a:lnTo>
                    <a:pt x="101" y="185"/>
                  </a:lnTo>
                  <a:lnTo>
                    <a:pt x="92" y="185"/>
                  </a:lnTo>
                  <a:lnTo>
                    <a:pt x="83" y="183"/>
                  </a:lnTo>
                  <a:lnTo>
                    <a:pt x="75" y="181"/>
                  </a:lnTo>
                  <a:lnTo>
                    <a:pt x="66" y="178"/>
                  </a:lnTo>
                  <a:lnTo>
                    <a:pt x="58" y="176"/>
                  </a:lnTo>
                  <a:lnTo>
                    <a:pt x="49" y="175"/>
                  </a:lnTo>
                  <a:lnTo>
                    <a:pt x="40" y="175"/>
                  </a:lnTo>
                  <a:lnTo>
                    <a:pt x="36" y="179"/>
                  </a:lnTo>
                  <a:lnTo>
                    <a:pt x="32" y="183"/>
                  </a:lnTo>
                  <a:lnTo>
                    <a:pt x="26" y="187"/>
                  </a:lnTo>
                  <a:lnTo>
                    <a:pt x="22" y="191"/>
                  </a:lnTo>
                  <a:lnTo>
                    <a:pt x="16" y="194"/>
                  </a:lnTo>
                  <a:lnTo>
                    <a:pt x="11" y="198"/>
                  </a:lnTo>
                  <a:lnTo>
                    <a:pt x="6" y="201"/>
                  </a:lnTo>
                  <a:lnTo>
                    <a:pt x="0" y="204"/>
                  </a:lnTo>
                  <a:lnTo>
                    <a:pt x="1" y="194"/>
                  </a:lnTo>
                  <a:lnTo>
                    <a:pt x="2" y="182"/>
                  </a:lnTo>
                  <a:lnTo>
                    <a:pt x="3" y="168"/>
                  </a:lnTo>
                  <a:lnTo>
                    <a:pt x="7" y="154"/>
                  </a:lnTo>
                  <a:lnTo>
                    <a:pt x="10" y="140"/>
                  </a:lnTo>
                  <a:lnTo>
                    <a:pt x="17" y="129"/>
                  </a:lnTo>
                  <a:lnTo>
                    <a:pt x="28" y="121"/>
                  </a:lnTo>
                  <a:lnTo>
                    <a:pt x="40" y="118"/>
                  </a:lnTo>
                  <a:lnTo>
                    <a:pt x="55" y="119"/>
                  </a:lnTo>
                  <a:lnTo>
                    <a:pt x="67" y="122"/>
                  </a:lnTo>
                  <a:lnTo>
                    <a:pt x="76" y="125"/>
                  </a:lnTo>
                  <a:lnTo>
                    <a:pt x="84" y="130"/>
                  </a:lnTo>
                  <a:lnTo>
                    <a:pt x="91" y="134"/>
                  </a:lnTo>
                  <a:lnTo>
                    <a:pt x="99" y="138"/>
                  </a:lnTo>
                  <a:lnTo>
                    <a:pt x="107" y="141"/>
                  </a:lnTo>
                  <a:lnTo>
                    <a:pt x="116" y="144"/>
                  </a:lnTo>
                  <a:lnTo>
                    <a:pt x="121" y="140"/>
                  </a:lnTo>
                  <a:lnTo>
                    <a:pt x="125" y="138"/>
                  </a:lnTo>
                  <a:lnTo>
                    <a:pt x="129" y="133"/>
                  </a:lnTo>
                  <a:lnTo>
                    <a:pt x="130" y="129"/>
                  </a:lnTo>
                  <a:lnTo>
                    <a:pt x="124" y="124"/>
                  </a:lnTo>
                  <a:lnTo>
                    <a:pt x="117" y="123"/>
                  </a:lnTo>
                  <a:lnTo>
                    <a:pt x="109" y="123"/>
                  </a:lnTo>
                  <a:lnTo>
                    <a:pt x="104" y="122"/>
                  </a:lnTo>
                  <a:lnTo>
                    <a:pt x="94" y="116"/>
                  </a:lnTo>
                  <a:lnTo>
                    <a:pt x="85" y="111"/>
                  </a:lnTo>
                  <a:lnTo>
                    <a:pt x="75" y="108"/>
                  </a:lnTo>
                  <a:lnTo>
                    <a:pt x="63" y="104"/>
                  </a:lnTo>
                  <a:lnTo>
                    <a:pt x="53" y="103"/>
                  </a:lnTo>
                  <a:lnTo>
                    <a:pt x="43" y="104"/>
                  </a:lnTo>
                  <a:lnTo>
                    <a:pt x="32" y="107"/>
                  </a:lnTo>
                  <a:lnTo>
                    <a:pt x="22" y="111"/>
                  </a:lnTo>
                  <a:lnTo>
                    <a:pt x="25" y="104"/>
                  </a:lnTo>
                  <a:lnTo>
                    <a:pt x="29" y="99"/>
                  </a:lnTo>
                  <a:lnTo>
                    <a:pt x="33" y="93"/>
                  </a:lnTo>
                  <a:lnTo>
                    <a:pt x="39" y="88"/>
                  </a:lnTo>
                  <a:lnTo>
                    <a:pt x="44" y="84"/>
                  </a:lnTo>
                  <a:lnTo>
                    <a:pt x="51" y="79"/>
                  </a:lnTo>
                  <a:lnTo>
                    <a:pt x="56" y="76"/>
                  </a:lnTo>
                  <a:lnTo>
                    <a:pt x="63" y="72"/>
                  </a:lnTo>
                  <a:lnTo>
                    <a:pt x="78" y="70"/>
                  </a:lnTo>
                  <a:lnTo>
                    <a:pt x="92" y="71"/>
                  </a:lnTo>
                  <a:lnTo>
                    <a:pt x="105" y="72"/>
                  </a:lnTo>
                  <a:lnTo>
                    <a:pt x="116" y="73"/>
                  </a:lnTo>
                  <a:lnTo>
                    <a:pt x="128" y="75"/>
                  </a:lnTo>
                  <a:lnTo>
                    <a:pt x="138" y="72"/>
                  </a:lnTo>
                  <a:lnTo>
                    <a:pt x="147" y="66"/>
                  </a:lnTo>
                  <a:lnTo>
                    <a:pt x="158" y="56"/>
                  </a:lnTo>
                  <a:lnTo>
                    <a:pt x="152" y="51"/>
                  </a:lnTo>
                  <a:lnTo>
                    <a:pt x="145" y="53"/>
                  </a:lnTo>
                  <a:lnTo>
                    <a:pt x="139" y="55"/>
                  </a:lnTo>
                  <a:lnTo>
                    <a:pt x="132" y="56"/>
                  </a:lnTo>
                  <a:lnTo>
                    <a:pt x="123" y="56"/>
                  </a:lnTo>
                  <a:lnTo>
                    <a:pt x="114" y="57"/>
                  </a:lnTo>
                  <a:lnTo>
                    <a:pt x="105" y="56"/>
                  </a:lnTo>
                  <a:lnTo>
                    <a:pt x="96" y="56"/>
                  </a:lnTo>
                  <a:lnTo>
                    <a:pt x="86" y="55"/>
                  </a:lnTo>
                  <a:lnTo>
                    <a:pt x="77" y="54"/>
                  </a:lnTo>
                  <a:lnTo>
                    <a:pt x="68" y="53"/>
                  </a:lnTo>
                  <a:lnTo>
                    <a:pt x="59" y="53"/>
                  </a:lnTo>
                  <a:lnTo>
                    <a:pt x="64" y="45"/>
                  </a:lnTo>
                  <a:lnTo>
                    <a:pt x="71" y="37"/>
                  </a:lnTo>
                  <a:lnTo>
                    <a:pt x="79" y="31"/>
                  </a:lnTo>
                  <a:lnTo>
                    <a:pt x="91" y="30"/>
                  </a:lnTo>
                  <a:lnTo>
                    <a:pt x="98" y="30"/>
                  </a:lnTo>
                  <a:lnTo>
                    <a:pt x="105" y="31"/>
                  </a:lnTo>
                  <a:lnTo>
                    <a:pt x="113" y="32"/>
                  </a:lnTo>
                  <a:lnTo>
                    <a:pt x="120" y="33"/>
                  </a:lnTo>
                  <a:lnTo>
                    <a:pt x="127" y="33"/>
                  </a:lnTo>
                  <a:lnTo>
                    <a:pt x="134" y="32"/>
                  </a:lnTo>
                  <a:lnTo>
                    <a:pt x="140" y="31"/>
                  </a:lnTo>
                  <a:lnTo>
                    <a:pt x="146" y="26"/>
                  </a:lnTo>
                  <a:lnTo>
                    <a:pt x="142" y="23"/>
                  </a:lnTo>
                  <a:lnTo>
                    <a:pt x="136" y="19"/>
                  </a:lnTo>
                  <a:lnTo>
                    <a:pt x="129" y="17"/>
                  </a:lnTo>
                  <a:lnTo>
                    <a:pt x="122" y="16"/>
                  </a:lnTo>
                  <a:lnTo>
                    <a:pt x="114" y="15"/>
                  </a:lnTo>
                  <a:lnTo>
                    <a:pt x="106" y="13"/>
                  </a:lnTo>
                  <a:lnTo>
                    <a:pt x="99" y="12"/>
                  </a:lnTo>
                  <a:lnTo>
                    <a:pt x="93" y="10"/>
                  </a:lnTo>
                  <a:lnTo>
                    <a:pt x="130" y="0"/>
                  </a:lnTo>
                  <a:lnTo>
                    <a:pt x="143" y="7"/>
                  </a:lnTo>
                  <a:lnTo>
                    <a:pt x="155" y="13"/>
                  </a:lnTo>
                  <a:lnTo>
                    <a:pt x="168" y="20"/>
                  </a:lnTo>
                  <a:lnTo>
                    <a:pt x="181" y="26"/>
                  </a:lnTo>
                  <a:lnTo>
                    <a:pt x="193" y="33"/>
                  </a:lnTo>
                  <a:lnTo>
                    <a:pt x="206" y="39"/>
                  </a:lnTo>
                  <a:lnTo>
                    <a:pt x="219" y="43"/>
                  </a:lnTo>
                  <a:lnTo>
                    <a:pt x="231" y="49"/>
                  </a:lnTo>
                  <a:close/>
                </a:path>
              </a:pathLst>
            </a:custGeom>
            <a:solidFill>
              <a:srgbClr val="CC99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8" name="Freeform 47"/>
            <p:cNvSpPr>
              <a:spLocks/>
            </p:cNvSpPr>
            <p:nvPr/>
          </p:nvSpPr>
          <p:spPr bwMode="auto">
            <a:xfrm>
              <a:off x="1726" y="3446"/>
              <a:ext cx="555" cy="220"/>
            </a:xfrm>
            <a:custGeom>
              <a:avLst/>
              <a:gdLst>
                <a:gd name="T0" fmla="*/ 0 w 1111"/>
                <a:gd name="T1" fmla="*/ 1 h 440"/>
                <a:gd name="T2" fmla="*/ 0 w 1111"/>
                <a:gd name="T3" fmla="*/ 1 h 440"/>
                <a:gd name="T4" fmla="*/ 1 w 1111"/>
                <a:gd name="T5" fmla="*/ 1 h 440"/>
                <a:gd name="T6" fmla="*/ 1 w 1111"/>
                <a:gd name="T7" fmla="*/ 1 h 440"/>
                <a:gd name="T8" fmla="*/ 1 w 1111"/>
                <a:gd name="T9" fmla="*/ 1 h 440"/>
                <a:gd name="T10" fmla="*/ 1 w 1111"/>
                <a:gd name="T11" fmla="*/ 1 h 440"/>
                <a:gd name="T12" fmla="*/ 1 w 1111"/>
                <a:gd name="T13" fmla="*/ 1 h 440"/>
                <a:gd name="T14" fmla="*/ 1 w 1111"/>
                <a:gd name="T15" fmla="*/ 1 h 440"/>
                <a:gd name="T16" fmla="*/ 1 w 1111"/>
                <a:gd name="T17" fmla="*/ 1 h 440"/>
                <a:gd name="T18" fmla="*/ 1 w 1111"/>
                <a:gd name="T19" fmla="*/ 1 h 440"/>
                <a:gd name="T20" fmla="*/ 1 w 1111"/>
                <a:gd name="T21" fmla="*/ 1 h 440"/>
                <a:gd name="T22" fmla="*/ 1 w 1111"/>
                <a:gd name="T23" fmla="*/ 1 h 440"/>
                <a:gd name="T24" fmla="*/ 1 w 1111"/>
                <a:gd name="T25" fmla="*/ 1 h 440"/>
                <a:gd name="T26" fmla="*/ 1 w 1111"/>
                <a:gd name="T27" fmla="*/ 1 h 440"/>
                <a:gd name="T28" fmla="*/ 1 w 1111"/>
                <a:gd name="T29" fmla="*/ 1 h 440"/>
                <a:gd name="T30" fmla="*/ 1 w 1111"/>
                <a:gd name="T31" fmla="*/ 1 h 440"/>
                <a:gd name="T32" fmla="*/ 1 w 1111"/>
                <a:gd name="T33" fmla="*/ 1 h 440"/>
                <a:gd name="T34" fmla="*/ 1 w 1111"/>
                <a:gd name="T35" fmla="*/ 1 h 440"/>
                <a:gd name="T36" fmla="*/ 1 w 1111"/>
                <a:gd name="T37" fmla="*/ 1 h 440"/>
                <a:gd name="T38" fmla="*/ 1 w 1111"/>
                <a:gd name="T39" fmla="*/ 1 h 440"/>
                <a:gd name="T40" fmla="*/ 1 w 1111"/>
                <a:gd name="T41" fmla="*/ 1 h 440"/>
                <a:gd name="T42" fmla="*/ 1 w 1111"/>
                <a:gd name="T43" fmla="*/ 1 h 440"/>
                <a:gd name="T44" fmla="*/ 1 w 1111"/>
                <a:gd name="T45" fmla="*/ 1 h 440"/>
                <a:gd name="T46" fmla="*/ 2 w 1111"/>
                <a:gd name="T47" fmla="*/ 1 h 440"/>
                <a:gd name="T48" fmla="*/ 2 w 1111"/>
                <a:gd name="T49" fmla="*/ 1 h 440"/>
                <a:gd name="T50" fmla="*/ 2 w 1111"/>
                <a:gd name="T51" fmla="*/ 1 h 440"/>
                <a:gd name="T52" fmla="*/ 2 w 1111"/>
                <a:gd name="T53" fmla="*/ 1 h 440"/>
                <a:gd name="T54" fmla="*/ 1 w 1111"/>
                <a:gd name="T55" fmla="*/ 1 h 440"/>
                <a:gd name="T56" fmla="*/ 0 w 1111"/>
                <a:gd name="T57" fmla="*/ 1 h 440"/>
                <a:gd name="T58" fmla="*/ 0 w 1111"/>
                <a:gd name="T59" fmla="*/ 1 h 440"/>
                <a:gd name="T60" fmla="*/ 0 w 1111"/>
                <a:gd name="T61" fmla="*/ 1 h 440"/>
                <a:gd name="T62" fmla="*/ 0 w 1111"/>
                <a:gd name="T63" fmla="*/ 1 h 440"/>
                <a:gd name="T64" fmla="*/ 0 w 1111"/>
                <a:gd name="T65" fmla="*/ 1 h 440"/>
                <a:gd name="T66" fmla="*/ 0 w 1111"/>
                <a:gd name="T67" fmla="*/ 1 h 440"/>
                <a:gd name="T68" fmla="*/ 0 w 1111"/>
                <a:gd name="T69" fmla="*/ 1 h 440"/>
                <a:gd name="T70" fmla="*/ 0 w 1111"/>
                <a:gd name="T71" fmla="*/ 1 h 440"/>
                <a:gd name="T72" fmla="*/ 0 w 1111"/>
                <a:gd name="T73" fmla="*/ 1 h 440"/>
                <a:gd name="T74" fmla="*/ 0 w 1111"/>
                <a:gd name="T75" fmla="*/ 1 h 440"/>
                <a:gd name="T76" fmla="*/ 0 w 1111"/>
                <a:gd name="T77" fmla="*/ 1 h 440"/>
                <a:gd name="T78" fmla="*/ 0 w 1111"/>
                <a:gd name="T79" fmla="*/ 1 h 440"/>
                <a:gd name="T80" fmla="*/ 0 w 1111"/>
                <a:gd name="T81" fmla="*/ 1 h 440"/>
                <a:gd name="T82" fmla="*/ 0 w 1111"/>
                <a:gd name="T83" fmla="*/ 1 h 44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11"/>
                <a:gd name="T127" fmla="*/ 0 h 440"/>
                <a:gd name="T128" fmla="*/ 1111 w 1111"/>
                <a:gd name="T129" fmla="*/ 440 h 44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11" h="440">
                  <a:moveTo>
                    <a:pt x="144" y="109"/>
                  </a:moveTo>
                  <a:lnTo>
                    <a:pt x="137" y="133"/>
                  </a:lnTo>
                  <a:lnTo>
                    <a:pt x="137" y="161"/>
                  </a:lnTo>
                  <a:lnTo>
                    <a:pt x="143" y="186"/>
                  </a:lnTo>
                  <a:lnTo>
                    <a:pt x="158" y="206"/>
                  </a:lnTo>
                  <a:lnTo>
                    <a:pt x="649" y="237"/>
                  </a:lnTo>
                  <a:lnTo>
                    <a:pt x="653" y="227"/>
                  </a:lnTo>
                  <a:lnTo>
                    <a:pt x="659" y="216"/>
                  </a:lnTo>
                  <a:lnTo>
                    <a:pt x="663" y="206"/>
                  </a:lnTo>
                  <a:lnTo>
                    <a:pt x="667" y="196"/>
                  </a:lnTo>
                  <a:lnTo>
                    <a:pt x="672" y="184"/>
                  </a:lnTo>
                  <a:lnTo>
                    <a:pt x="676" y="174"/>
                  </a:lnTo>
                  <a:lnTo>
                    <a:pt x="681" y="162"/>
                  </a:lnTo>
                  <a:lnTo>
                    <a:pt x="686" y="152"/>
                  </a:lnTo>
                  <a:lnTo>
                    <a:pt x="690" y="151"/>
                  </a:lnTo>
                  <a:lnTo>
                    <a:pt x="696" y="149"/>
                  </a:lnTo>
                  <a:lnTo>
                    <a:pt x="702" y="151"/>
                  </a:lnTo>
                  <a:lnTo>
                    <a:pt x="707" y="151"/>
                  </a:lnTo>
                  <a:lnTo>
                    <a:pt x="706" y="160"/>
                  </a:lnTo>
                  <a:lnTo>
                    <a:pt x="705" y="169"/>
                  </a:lnTo>
                  <a:lnTo>
                    <a:pt x="705" y="177"/>
                  </a:lnTo>
                  <a:lnTo>
                    <a:pt x="709" y="186"/>
                  </a:lnTo>
                  <a:lnTo>
                    <a:pt x="712" y="193"/>
                  </a:lnTo>
                  <a:lnTo>
                    <a:pt x="714" y="197"/>
                  </a:lnTo>
                  <a:lnTo>
                    <a:pt x="717" y="198"/>
                  </a:lnTo>
                  <a:lnTo>
                    <a:pt x="719" y="201"/>
                  </a:lnTo>
                  <a:lnTo>
                    <a:pt x="733" y="213"/>
                  </a:lnTo>
                  <a:lnTo>
                    <a:pt x="748" y="221"/>
                  </a:lnTo>
                  <a:lnTo>
                    <a:pt x="764" y="227"/>
                  </a:lnTo>
                  <a:lnTo>
                    <a:pt x="781" y="231"/>
                  </a:lnTo>
                  <a:lnTo>
                    <a:pt x="798" y="235"/>
                  </a:lnTo>
                  <a:lnTo>
                    <a:pt x="816" y="237"/>
                  </a:lnTo>
                  <a:lnTo>
                    <a:pt x="833" y="240"/>
                  </a:lnTo>
                  <a:lnTo>
                    <a:pt x="850" y="245"/>
                  </a:lnTo>
                  <a:lnTo>
                    <a:pt x="862" y="260"/>
                  </a:lnTo>
                  <a:lnTo>
                    <a:pt x="873" y="274"/>
                  </a:lnTo>
                  <a:lnTo>
                    <a:pt x="886" y="287"/>
                  </a:lnTo>
                  <a:lnTo>
                    <a:pt x="898" y="298"/>
                  </a:lnTo>
                  <a:lnTo>
                    <a:pt x="911" y="307"/>
                  </a:lnTo>
                  <a:lnTo>
                    <a:pt x="924" y="316"/>
                  </a:lnTo>
                  <a:lnTo>
                    <a:pt x="938" y="323"/>
                  </a:lnTo>
                  <a:lnTo>
                    <a:pt x="953" y="329"/>
                  </a:lnTo>
                  <a:lnTo>
                    <a:pt x="969" y="335"/>
                  </a:lnTo>
                  <a:lnTo>
                    <a:pt x="985" y="338"/>
                  </a:lnTo>
                  <a:lnTo>
                    <a:pt x="1004" y="342"/>
                  </a:lnTo>
                  <a:lnTo>
                    <a:pt x="1022" y="344"/>
                  </a:lnTo>
                  <a:lnTo>
                    <a:pt x="1043" y="345"/>
                  </a:lnTo>
                  <a:lnTo>
                    <a:pt x="1064" y="345"/>
                  </a:lnTo>
                  <a:lnTo>
                    <a:pt x="1087" y="345"/>
                  </a:lnTo>
                  <a:lnTo>
                    <a:pt x="1111" y="344"/>
                  </a:lnTo>
                  <a:lnTo>
                    <a:pt x="1110" y="368"/>
                  </a:lnTo>
                  <a:lnTo>
                    <a:pt x="1104" y="391"/>
                  </a:lnTo>
                  <a:lnTo>
                    <a:pt x="1096" y="414"/>
                  </a:lnTo>
                  <a:lnTo>
                    <a:pt x="1089" y="436"/>
                  </a:lnTo>
                  <a:lnTo>
                    <a:pt x="1059" y="440"/>
                  </a:lnTo>
                  <a:lnTo>
                    <a:pt x="819" y="440"/>
                  </a:lnTo>
                  <a:lnTo>
                    <a:pt x="545" y="427"/>
                  </a:lnTo>
                  <a:lnTo>
                    <a:pt x="224" y="398"/>
                  </a:lnTo>
                  <a:lnTo>
                    <a:pt x="29" y="376"/>
                  </a:lnTo>
                  <a:lnTo>
                    <a:pt x="5" y="372"/>
                  </a:lnTo>
                  <a:lnTo>
                    <a:pt x="0" y="18"/>
                  </a:lnTo>
                  <a:lnTo>
                    <a:pt x="10" y="19"/>
                  </a:lnTo>
                  <a:lnTo>
                    <a:pt x="22" y="22"/>
                  </a:lnTo>
                  <a:lnTo>
                    <a:pt x="32" y="24"/>
                  </a:lnTo>
                  <a:lnTo>
                    <a:pt x="43" y="27"/>
                  </a:lnTo>
                  <a:lnTo>
                    <a:pt x="53" y="30"/>
                  </a:lnTo>
                  <a:lnTo>
                    <a:pt x="63" y="32"/>
                  </a:lnTo>
                  <a:lnTo>
                    <a:pt x="73" y="34"/>
                  </a:lnTo>
                  <a:lnTo>
                    <a:pt x="83" y="37"/>
                  </a:lnTo>
                  <a:lnTo>
                    <a:pt x="105" y="34"/>
                  </a:lnTo>
                  <a:lnTo>
                    <a:pt x="128" y="31"/>
                  </a:lnTo>
                  <a:lnTo>
                    <a:pt x="150" y="28"/>
                  </a:lnTo>
                  <a:lnTo>
                    <a:pt x="172" y="24"/>
                  </a:lnTo>
                  <a:lnTo>
                    <a:pt x="192" y="19"/>
                  </a:lnTo>
                  <a:lnTo>
                    <a:pt x="213" y="15"/>
                  </a:lnTo>
                  <a:lnTo>
                    <a:pt x="234" y="8"/>
                  </a:lnTo>
                  <a:lnTo>
                    <a:pt x="254" y="0"/>
                  </a:lnTo>
                  <a:lnTo>
                    <a:pt x="241" y="12"/>
                  </a:lnTo>
                  <a:lnTo>
                    <a:pt x="227" y="26"/>
                  </a:lnTo>
                  <a:lnTo>
                    <a:pt x="213" y="40"/>
                  </a:lnTo>
                  <a:lnTo>
                    <a:pt x="199" y="54"/>
                  </a:lnTo>
                  <a:lnTo>
                    <a:pt x="184" y="68"/>
                  </a:lnTo>
                  <a:lnTo>
                    <a:pt x="171" y="81"/>
                  </a:lnTo>
                  <a:lnTo>
                    <a:pt x="157" y="95"/>
                  </a:lnTo>
                  <a:lnTo>
                    <a:pt x="144" y="109"/>
                  </a:lnTo>
                  <a:close/>
                </a:path>
              </a:pathLst>
            </a:custGeom>
            <a:solidFill>
              <a:srgbClr val="9E5B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99" name="Freeform 48"/>
            <p:cNvSpPr>
              <a:spLocks/>
            </p:cNvSpPr>
            <p:nvPr/>
          </p:nvSpPr>
          <p:spPr bwMode="auto">
            <a:xfrm>
              <a:off x="1807" y="3510"/>
              <a:ext cx="227" cy="42"/>
            </a:xfrm>
            <a:custGeom>
              <a:avLst/>
              <a:gdLst>
                <a:gd name="T0" fmla="*/ 0 w 456"/>
                <a:gd name="T1" fmla="*/ 1 h 83"/>
                <a:gd name="T2" fmla="*/ 0 w 456"/>
                <a:gd name="T3" fmla="*/ 1 h 83"/>
                <a:gd name="T4" fmla="*/ 0 w 456"/>
                <a:gd name="T5" fmla="*/ 1 h 83"/>
                <a:gd name="T6" fmla="*/ 0 w 456"/>
                <a:gd name="T7" fmla="*/ 1 h 83"/>
                <a:gd name="T8" fmla="*/ 0 w 456"/>
                <a:gd name="T9" fmla="*/ 1 h 83"/>
                <a:gd name="T10" fmla="*/ 0 w 456"/>
                <a:gd name="T11" fmla="*/ 1 h 83"/>
                <a:gd name="T12" fmla="*/ 0 w 456"/>
                <a:gd name="T13" fmla="*/ 1 h 83"/>
                <a:gd name="T14" fmla="*/ 0 w 456"/>
                <a:gd name="T15" fmla="*/ 1 h 83"/>
                <a:gd name="T16" fmla="*/ 0 w 456"/>
                <a:gd name="T17" fmla="*/ 1 h 83"/>
                <a:gd name="T18" fmla="*/ 0 w 456"/>
                <a:gd name="T19" fmla="*/ 0 h 83"/>
                <a:gd name="T20" fmla="*/ 0 w 456"/>
                <a:gd name="T21" fmla="*/ 0 h 83"/>
                <a:gd name="T22" fmla="*/ 0 w 456"/>
                <a:gd name="T23" fmla="*/ 1 h 83"/>
                <a:gd name="T24" fmla="*/ 0 w 456"/>
                <a:gd name="T25" fmla="*/ 1 h 83"/>
                <a:gd name="T26" fmla="*/ 0 w 456"/>
                <a:gd name="T27" fmla="*/ 1 h 83"/>
                <a:gd name="T28" fmla="*/ 0 w 456"/>
                <a:gd name="T29" fmla="*/ 1 h 83"/>
                <a:gd name="T30" fmla="*/ 0 w 456"/>
                <a:gd name="T31" fmla="*/ 1 h 83"/>
                <a:gd name="T32" fmla="*/ 0 w 456"/>
                <a:gd name="T33" fmla="*/ 1 h 83"/>
                <a:gd name="T34" fmla="*/ 0 w 456"/>
                <a:gd name="T35" fmla="*/ 1 h 83"/>
                <a:gd name="T36" fmla="*/ 0 w 456"/>
                <a:gd name="T37" fmla="*/ 1 h 83"/>
                <a:gd name="T38" fmla="*/ 0 w 456"/>
                <a:gd name="T39" fmla="*/ 1 h 83"/>
                <a:gd name="T40" fmla="*/ 0 w 456"/>
                <a:gd name="T41" fmla="*/ 1 h 83"/>
                <a:gd name="T42" fmla="*/ 0 w 456"/>
                <a:gd name="T43" fmla="*/ 1 h 83"/>
                <a:gd name="T44" fmla="*/ 0 w 456"/>
                <a:gd name="T45" fmla="*/ 1 h 83"/>
                <a:gd name="T46" fmla="*/ 0 w 456"/>
                <a:gd name="T47" fmla="*/ 1 h 83"/>
                <a:gd name="T48" fmla="*/ 0 w 456"/>
                <a:gd name="T49" fmla="*/ 1 h 83"/>
                <a:gd name="T50" fmla="*/ 0 w 456"/>
                <a:gd name="T51" fmla="*/ 1 h 83"/>
                <a:gd name="T52" fmla="*/ 0 w 456"/>
                <a:gd name="T53" fmla="*/ 1 h 83"/>
                <a:gd name="T54" fmla="*/ 0 w 456"/>
                <a:gd name="T55" fmla="*/ 1 h 83"/>
                <a:gd name="T56" fmla="*/ 0 w 456"/>
                <a:gd name="T57" fmla="*/ 1 h 83"/>
                <a:gd name="T58" fmla="*/ 0 w 456"/>
                <a:gd name="T59" fmla="*/ 1 h 83"/>
                <a:gd name="T60" fmla="*/ 0 w 456"/>
                <a:gd name="T61" fmla="*/ 1 h 8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56"/>
                <a:gd name="T94" fmla="*/ 0 h 83"/>
                <a:gd name="T95" fmla="*/ 456 w 456"/>
                <a:gd name="T96" fmla="*/ 83 h 8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56" h="83">
                  <a:moveTo>
                    <a:pt x="454" y="69"/>
                  </a:moveTo>
                  <a:lnTo>
                    <a:pt x="456" y="83"/>
                  </a:lnTo>
                  <a:lnTo>
                    <a:pt x="6" y="48"/>
                  </a:lnTo>
                  <a:lnTo>
                    <a:pt x="5" y="39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2"/>
                  </a:lnTo>
                  <a:lnTo>
                    <a:pt x="41" y="3"/>
                  </a:lnTo>
                  <a:lnTo>
                    <a:pt x="47" y="3"/>
                  </a:lnTo>
                  <a:lnTo>
                    <a:pt x="51" y="3"/>
                  </a:lnTo>
                  <a:lnTo>
                    <a:pt x="64" y="5"/>
                  </a:lnTo>
                  <a:lnTo>
                    <a:pt x="83" y="8"/>
                  </a:lnTo>
                  <a:lnTo>
                    <a:pt x="110" y="10"/>
                  </a:lnTo>
                  <a:lnTo>
                    <a:pt x="140" y="15"/>
                  </a:lnTo>
                  <a:lnTo>
                    <a:pt x="174" y="18"/>
                  </a:lnTo>
                  <a:lnTo>
                    <a:pt x="210" y="23"/>
                  </a:lnTo>
                  <a:lnTo>
                    <a:pt x="248" y="28"/>
                  </a:lnTo>
                  <a:lnTo>
                    <a:pt x="286" y="33"/>
                  </a:lnTo>
                  <a:lnTo>
                    <a:pt x="323" y="39"/>
                  </a:lnTo>
                  <a:lnTo>
                    <a:pt x="358" y="45"/>
                  </a:lnTo>
                  <a:lnTo>
                    <a:pt x="389" y="49"/>
                  </a:lnTo>
                  <a:lnTo>
                    <a:pt x="414" y="55"/>
                  </a:lnTo>
                  <a:lnTo>
                    <a:pt x="435" y="60"/>
                  </a:lnTo>
                  <a:lnTo>
                    <a:pt x="449" y="64"/>
                  </a:lnTo>
                  <a:lnTo>
                    <a:pt x="454" y="6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0" name="Freeform 49"/>
            <p:cNvSpPr>
              <a:spLocks/>
            </p:cNvSpPr>
            <p:nvPr/>
          </p:nvSpPr>
          <p:spPr bwMode="auto">
            <a:xfrm>
              <a:off x="2042" y="3522"/>
              <a:ext cx="14" cy="30"/>
            </a:xfrm>
            <a:custGeom>
              <a:avLst/>
              <a:gdLst>
                <a:gd name="T0" fmla="*/ 1 w 27"/>
                <a:gd name="T1" fmla="*/ 0 h 59"/>
                <a:gd name="T2" fmla="*/ 1 w 27"/>
                <a:gd name="T3" fmla="*/ 1 h 59"/>
                <a:gd name="T4" fmla="*/ 1 w 27"/>
                <a:gd name="T5" fmla="*/ 1 h 59"/>
                <a:gd name="T6" fmla="*/ 1 w 27"/>
                <a:gd name="T7" fmla="*/ 1 h 59"/>
                <a:gd name="T8" fmla="*/ 1 w 27"/>
                <a:gd name="T9" fmla="*/ 1 h 59"/>
                <a:gd name="T10" fmla="*/ 1 w 27"/>
                <a:gd name="T11" fmla="*/ 1 h 59"/>
                <a:gd name="T12" fmla="*/ 1 w 27"/>
                <a:gd name="T13" fmla="*/ 1 h 59"/>
                <a:gd name="T14" fmla="*/ 1 w 27"/>
                <a:gd name="T15" fmla="*/ 1 h 59"/>
                <a:gd name="T16" fmla="*/ 0 w 27"/>
                <a:gd name="T17" fmla="*/ 1 h 59"/>
                <a:gd name="T18" fmla="*/ 1 w 27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59"/>
                <a:gd name="T32" fmla="*/ 27 w 27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59">
                  <a:moveTo>
                    <a:pt x="26" y="0"/>
                  </a:moveTo>
                  <a:lnTo>
                    <a:pt x="27" y="13"/>
                  </a:lnTo>
                  <a:lnTo>
                    <a:pt x="24" y="30"/>
                  </a:lnTo>
                  <a:lnTo>
                    <a:pt x="17" y="47"/>
                  </a:lnTo>
                  <a:lnTo>
                    <a:pt x="9" y="59"/>
                  </a:lnTo>
                  <a:lnTo>
                    <a:pt x="8" y="49"/>
                  </a:lnTo>
                  <a:lnTo>
                    <a:pt x="4" y="44"/>
                  </a:lnTo>
                  <a:lnTo>
                    <a:pt x="2" y="39"/>
                  </a:lnTo>
                  <a:lnTo>
                    <a:pt x="0" y="3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01" name="Freeform 50"/>
            <p:cNvSpPr>
              <a:spLocks/>
            </p:cNvSpPr>
            <p:nvPr/>
          </p:nvSpPr>
          <p:spPr bwMode="auto">
            <a:xfrm>
              <a:off x="1728" y="3643"/>
              <a:ext cx="537" cy="52"/>
            </a:xfrm>
            <a:custGeom>
              <a:avLst/>
              <a:gdLst>
                <a:gd name="T0" fmla="*/ 0 w 1075"/>
                <a:gd name="T1" fmla="*/ 1 h 103"/>
                <a:gd name="T2" fmla="*/ 0 w 1075"/>
                <a:gd name="T3" fmla="*/ 1 h 103"/>
                <a:gd name="T4" fmla="*/ 1 w 1075"/>
                <a:gd name="T5" fmla="*/ 1 h 103"/>
                <a:gd name="T6" fmla="*/ 1 w 1075"/>
                <a:gd name="T7" fmla="*/ 1 h 103"/>
                <a:gd name="T8" fmla="*/ 2 w 1075"/>
                <a:gd name="T9" fmla="*/ 1 h 103"/>
                <a:gd name="T10" fmla="*/ 2 w 1075"/>
                <a:gd name="T11" fmla="*/ 1 h 103"/>
                <a:gd name="T12" fmla="*/ 2 w 1075"/>
                <a:gd name="T13" fmla="*/ 1 h 103"/>
                <a:gd name="T14" fmla="*/ 2 w 1075"/>
                <a:gd name="T15" fmla="*/ 1 h 103"/>
                <a:gd name="T16" fmla="*/ 2 w 1075"/>
                <a:gd name="T17" fmla="*/ 1 h 103"/>
                <a:gd name="T18" fmla="*/ 1 w 1075"/>
                <a:gd name="T19" fmla="*/ 1 h 103"/>
                <a:gd name="T20" fmla="*/ 1 w 1075"/>
                <a:gd name="T21" fmla="*/ 1 h 103"/>
                <a:gd name="T22" fmla="*/ 1 w 1075"/>
                <a:gd name="T23" fmla="*/ 1 h 103"/>
                <a:gd name="T24" fmla="*/ 0 w 1075"/>
                <a:gd name="T25" fmla="*/ 1 h 103"/>
                <a:gd name="T26" fmla="*/ 0 w 1075"/>
                <a:gd name="T27" fmla="*/ 1 h 103"/>
                <a:gd name="T28" fmla="*/ 0 w 1075"/>
                <a:gd name="T29" fmla="*/ 0 h 103"/>
                <a:gd name="T30" fmla="*/ 0 w 1075"/>
                <a:gd name="T31" fmla="*/ 1 h 103"/>
                <a:gd name="T32" fmla="*/ 0 w 1075"/>
                <a:gd name="T33" fmla="*/ 1 h 103"/>
                <a:gd name="T34" fmla="*/ 0 w 1075"/>
                <a:gd name="T35" fmla="*/ 1 h 103"/>
                <a:gd name="T36" fmla="*/ 0 w 1075"/>
                <a:gd name="T37" fmla="*/ 1 h 103"/>
                <a:gd name="T38" fmla="*/ 0 w 1075"/>
                <a:gd name="T39" fmla="*/ 1 h 103"/>
                <a:gd name="T40" fmla="*/ 0 w 1075"/>
                <a:gd name="T41" fmla="*/ 1 h 103"/>
                <a:gd name="T42" fmla="*/ 0 w 1075"/>
                <a:gd name="T43" fmla="*/ 1 h 103"/>
                <a:gd name="T44" fmla="*/ 0 w 1075"/>
                <a:gd name="T45" fmla="*/ 1 h 10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5"/>
                <a:gd name="T70" fmla="*/ 0 h 103"/>
                <a:gd name="T71" fmla="*/ 1075 w 1075"/>
                <a:gd name="T72" fmla="*/ 103 h 10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5" h="103">
                  <a:moveTo>
                    <a:pt x="85" y="16"/>
                  </a:moveTo>
                  <a:lnTo>
                    <a:pt x="268" y="38"/>
                  </a:lnTo>
                  <a:lnTo>
                    <a:pt x="630" y="67"/>
                  </a:lnTo>
                  <a:lnTo>
                    <a:pt x="928" y="74"/>
                  </a:lnTo>
                  <a:lnTo>
                    <a:pt x="1075" y="70"/>
                  </a:lnTo>
                  <a:lnTo>
                    <a:pt x="1073" y="77"/>
                  </a:lnTo>
                  <a:lnTo>
                    <a:pt x="1072" y="85"/>
                  </a:lnTo>
                  <a:lnTo>
                    <a:pt x="1071" y="92"/>
                  </a:lnTo>
                  <a:lnTo>
                    <a:pt x="1070" y="100"/>
                  </a:lnTo>
                  <a:lnTo>
                    <a:pt x="1017" y="103"/>
                  </a:lnTo>
                  <a:lnTo>
                    <a:pt x="749" y="103"/>
                  </a:lnTo>
                  <a:lnTo>
                    <a:pt x="542" y="94"/>
                  </a:lnTo>
                  <a:lnTo>
                    <a:pt x="169" y="61"/>
                  </a:lnTo>
                  <a:lnTo>
                    <a:pt x="1" y="40"/>
                  </a:lnTo>
                  <a:lnTo>
                    <a:pt x="0" y="0"/>
                  </a:lnTo>
                  <a:lnTo>
                    <a:pt x="10" y="2"/>
                  </a:lnTo>
                  <a:lnTo>
                    <a:pt x="20" y="4"/>
                  </a:lnTo>
                  <a:lnTo>
                    <a:pt x="31" y="7"/>
                  </a:lnTo>
                  <a:lnTo>
                    <a:pt x="41" y="8"/>
                  </a:lnTo>
                  <a:lnTo>
                    <a:pt x="51" y="10"/>
                  </a:lnTo>
                  <a:lnTo>
                    <a:pt x="63" y="12"/>
                  </a:lnTo>
                  <a:lnTo>
                    <a:pt x="73" y="14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7F2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47" name="Group 51"/>
          <p:cNvGrpSpPr>
            <a:grpSpLocks/>
          </p:cNvGrpSpPr>
          <p:nvPr/>
        </p:nvGrpSpPr>
        <p:grpSpPr bwMode="auto">
          <a:xfrm>
            <a:off x="3276600" y="4800600"/>
            <a:ext cx="2260600" cy="792163"/>
            <a:chOff x="1443" y="2998"/>
            <a:chExt cx="1424" cy="499"/>
          </a:xfrm>
        </p:grpSpPr>
        <p:sp>
          <p:nvSpPr>
            <p:cNvPr id="35852" name="Line 52"/>
            <p:cNvSpPr>
              <a:spLocks noChangeShapeType="1"/>
            </p:cNvSpPr>
            <p:nvPr/>
          </p:nvSpPr>
          <p:spPr bwMode="auto">
            <a:xfrm>
              <a:off x="1443" y="3251"/>
              <a:ext cx="1424" cy="1"/>
            </a:xfrm>
            <a:prstGeom prst="line">
              <a:avLst/>
            </a:prstGeom>
            <a:noFill/>
            <a:ln w="9525">
              <a:solidFill>
                <a:srgbClr val="3F000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853" name="Group 53"/>
            <p:cNvGrpSpPr>
              <a:grpSpLocks/>
            </p:cNvGrpSpPr>
            <p:nvPr/>
          </p:nvGrpSpPr>
          <p:grpSpPr bwMode="auto">
            <a:xfrm>
              <a:off x="1650" y="2998"/>
              <a:ext cx="974" cy="499"/>
              <a:chOff x="1650" y="2998"/>
              <a:chExt cx="974" cy="499"/>
            </a:xfrm>
          </p:grpSpPr>
          <p:sp>
            <p:nvSpPr>
              <p:cNvPr id="35854" name="Freeform 54"/>
              <p:cNvSpPr>
                <a:spLocks/>
              </p:cNvSpPr>
              <p:nvPr/>
            </p:nvSpPr>
            <p:spPr bwMode="auto">
              <a:xfrm>
                <a:off x="1650" y="3166"/>
                <a:ext cx="181" cy="175"/>
              </a:xfrm>
              <a:custGeom>
                <a:avLst/>
                <a:gdLst>
                  <a:gd name="T0" fmla="*/ 0 w 542"/>
                  <a:gd name="T1" fmla="*/ 0 h 525"/>
                  <a:gd name="T2" fmla="*/ 0 w 542"/>
                  <a:gd name="T3" fmla="*/ 0 h 525"/>
                  <a:gd name="T4" fmla="*/ 0 w 542"/>
                  <a:gd name="T5" fmla="*/ 0 h 525"/>
                  <a:gd name="T6" fmla="*/ 0 w 542"/>
                  <a:gd name="T7" fmla="*/ 0 h 525"/>
                  <a:gd name="T8" fmla="*/ 0 w 542"/>
                  <a:gd name="T9" fmla="*/ 0 h 525"/>
                  <a:gd name="T10" fmla="*/ 0 w 542"/>
                  <a:gd name="T11" fmla="*/ 0 h 525"/>
                  <a:gd name="T12" fmla="*/ 0 w 542"/>
                  <a:gd name="T13" fmla="*/ 0 h 525"/>
                  <a:gd name="T14" fmla="*/ 0 w 542"/>
                  <a:gd name="T15" fmla="*/ 0 h 525"/>
                  <a:gd name="T16" fmla="*/ 0 w 542"/>
                  <a:gd name="T17" fmla="*/ 0 h 525"/>
                  <a:gd name="T18" fmla="*/ 0 w 542"/>
                  <a:gd name="T19" fmla="*/ 0 h 525"/>
                  <a:gd name="T20" fmla="*/ 0 w 542"/>
                  <a:gd name="T21" fmla="*/ 0 h 525"/>
                  <a:gd name="T22" fmla="*/ 0 w 542"/>
                  <a:gd name="T23" fmla="*/ 0 h 525"/>
                  <a:gd name="T24" fmla="*/ 0 w 542"/>
                  <a:gd name="T25" fmla="*/ 0 h 525"/>
                  <a:gd name="T26" fmla="*/ 0 w 542"/>
                  <a:gd name="T27" fmla="*/ 0 h 525"/>
                  <a:gd name="T28" fmla="*/ 0 w 542"/>
                  <a:gd name="T29" fmla="*/ 0 h 525"/>
                  <a:gd name="T30" fmla="*/ 0 w 542"/>
                  <a:gd name="T31" fmla="*/ 0 h 525"/>
                  <a:gd name="T32" fmla="*/ 0 w 542"/>
                  <a:gd name="T33" fmla="*/ 0 h 525"/>
                  <a:gd name="T34" fmla="*/ 0 w 542"/>
                  <a:gd name="T35" fmla="*/ 0 h 525"/>
                  <a:gd name="T36" fmla="*/ 0 w 542"/>
                  <a:gd name="T37" fmla="*/ 0 h 525"/>
                  <a:gd name="T38" fmla="*/ 0 w 542"/>
                  <a:gd name="T39" fmla="*/ 0 h 525"/>
                  <a:gd name="T40" fmla="*/ 0 w 542"/>
                  <a:gd name="T41" fmla="*/ 0 h 525"/>
                  <a:gd name="T42" fmla="*/ 0 w 542"/>
                  <a:gd name="T43" fmla="*/ 0 h 525"/>
                  <a:gd name="T44" fmla="*/ 0 w 542"/>
                  <a:gd name="T45" fmla="*/ 0 h 525"/>
                  <a:gd name="T46" fmla="*/ 0 w 542"/>
                  <a:gd name="T47" fmla="*/ 0 h 525"/>
                  <a:gd name="T48" fmla="*/ 0 w 542"/>
                  <a:gd name="T49" fmla="*/ 0 h 525"/>
                  <a:gd name="T50" fmla="*/ 0 w 542"/>
                  <a:gd name="T51" fmla="*/ 0 h 525"/>
                  <a:gd name="T52" fmla="*/ 0 w 542"/>
                  <a:gd name="T53" fmla="*/ 0 h 525"/>
                  <a:gd name="T54" fmla="*/ 0 w 542"/>
                  <a:gd name="T55" fmla="*/ 0 h 525"/>
                  <a:gd name="T56" fmla="*/ 0 w 542"/>
                  <a:gd name="T57" fmla="*/ 0 h 525"/>
                  <a:gd name="T58" fmla="*/ 0 w 542"/>
                  <a:gd name="T59" fmla="*/ 0 h 525"/>
                  <a:gd name="T60" fmla="*/ 0 w 542"/>
                  <a:gd name="T61" fmla="*/ 0 h 525"/>
                  <a:gd name="T62" fmla="*/ 0 w 542"/>
                  <a:gd name="T63" fmla="*/ 0 h 525"/>
                  <a:gd name="T64" fmla="*/ 0 w 542"/>
                  <a:gd name="T65" fmla="*/ 0 h 525"/>
                  <a:gd name="T66" fmla="*/ 0 w 542"/>
                  <a:gd name="T67" fmla="*/ 0 h 525"/>
                  <a:gd name="T68" fmla="*/ 0 w 542"/>
                  <a:gd name="T69" fmla="*/ 0 h 525"/>
                  <a:gd name="T70" fmla="*/ 0 w 542"/>
                  <a:gd name="T71" fmla="*/ 0 h 525"/>
                  <a:gd name="T72" fmla="*/ 0 w 542"/>
                  <a:gd name="T73" fmla="*/ 0 h 525"/>
                  <a:gd name="T74" fmla="*/ 0 w 542"/>
                  <a:gd name="T75" fmla="*/ 0 h 5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42"/>
                  <a:gd name="T115" fmla="*/ 0 h 525"/>
                  <a:gd name="T116" fmla="*/ 542 w 542"/>
                  <a:gd name="T117" fmla="*/ 525 h 5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42" h="525">
                    <a:moveTo>
                      <a:pt x="0" y="250"/>
                    </a:moveTo>
                    <a:lnTo>
                      <a:pt x="7" y="205"/>
                    </a:lnTo>
                    <a:lnTo>
                      <a:pt x="17" y="161"/>
                    </a:lnTo>
                    <a:lnTo>
                      <a:pt x="25" y="128"/>
                    </a:lnTo>
                    <a:lnTo>
                      <a:pt x="38" y="113"/>
                    </a:lnTo>
                    <a:lnTo>
                      <a:pt x="51" y="102"/>
                    </a:lnTo>
                    <a:lnTo>
                      <a:pt x="65" y="101"/>
                    </a:lnTo>
                    <a:lnTo>
                      <a:pt x="82" y="105"/>
                    </a:lnTo>
                    <a:lnTo>
                      <a:pt x="96" y="119"/>
                    </a:lnTo>
                    <a:lnTo>
                      <a:pt x="104" y="137"/>
                    </a:lnTo>
                    <a:lnTo>
                      <a:pt x="110" y="162"/>
                    </a:lnTo>
                    <a:lnTo>
                      <a:pt x="138" y="325"/>
                    </a:lnTo>
                    <a:lnTo>
                      <a:pt x="145" y="350"/>
                    </a:lnTo>
                    <a:lnTo>
                      <a:pt x="151" y="366"/>
                    </a:lnTo>
                    <a:lnTo>
                      <a:pt x="168" y="378"/>
                    </a:lnTo>
                    <a:lnTo>
                      <a:pt x="185" y="379"/>
                    </a:lnTo>
                    <a:lnTo>
                      <a:pt x="199" y="371"/>
                    </a:lnTo>
                    <a:lnTo>
                      <a:pt x="208" y="352"/>
                    </a:lnTo>
                    <a:lnTo>
                      <a:pt x="215" y="325"/>
                    </a:lnTo>
                    <a:lnTo>
                      <a:pt x="253" y="86"/>
                    </a:lnTo>
                    <a:lnTo>
                      <a:pt x="259" y="51"/>
                    </a:lnTo>
                    <a:lnTo>
                      <a:pt x="266" y="28"/>
                    </a:lnTo>
                    <a:lnTo>
                      <a:pt x="275" y="12"/>
                    </a:lnTo>
                    <a:lnTo>
                      <a:pt x="286" y="4"/>
                    </a:lnTo>
                    <a:lnTo>
                      <a:pt x="302" y="0"/>
                    </a:lnTo>
                    <a:lnTo>
                      <a:pt x="321" y="5"/>
                    </a:lnTo>
                    <a:lnTo>
                      <a:pt x="334" y="25"/>
                    </a:lnTo>
                    <a:lnTo>
                      <a:pt x="341" y="43"/>
                    </a:lnTo>
                    <a:lnTo>
                      <a:pt x="346" y="67"/>
                    </a:lnTo>
                    <a:lnTo>
                      <a:pt x="404" y="451"/>
                    </a:lnTo>
                    <a:lnTo>
                      <a:pt x="411" y="483"/>
                    </a:lnTo>
                    <a:lnTo>
                      <a:pt x="421" y="510"/>
                    </a:lnTo>
                    <a:lnTo>
                      <a:pt x="433" y="521"/>
                    </a:lnTo>
                    <a:lnTo>
                      <a:pt x="453" y="525"/>
                    </a:lnTo>
                    <a:lnTo>
                      <a:pt x="470" y="509"/>
                    </a:lnTo>
                    <a:lnTo>
                      <a:pt x="479" y="485"/>
                    </a:lnTo>
                    <a:lnTo>
                      <a:pt x="487" y="453"/>
                    </a:lnTo>
                    <a:lnTo>
                      <a:pt x="542" y="105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5" name="Freeform 55"/>
              <p:cNvSpPr>
                <a:spLocks/>
              </p:cNvSpPr>
              <p:nvPr/>
            </p:nvSpPr>
            <p:spPr bwMode="auto">
              <a:xfrm>
                <a:off x="1831" y="2998"/>
                <a:ext cx="308" cy="499"/>
              </a:xfrm>
              <a:custGeom>
                <a:avLst/>
                <a:gdLst>
                  <a:gd name="T0" fmla="*/ 0 w 926"/>
                  <a:gd name="T1" fmla="*/ 0 h 1497"/>
                  <a:gd name="T2" fmla="*/ 0 w 926"/>
                  <a:gd name="T3" fmla="*/ 0 h 1497"/>
                  <a:gd name="T4" fmla="*/ 0 w 926"/>
                  <a:gd name="T5" fmla="*/ 0 h 1497"/>
                  <a:gd name="T6" fmla="*/ 0 w 926"/>
                  <a:gd name="T7" fmla="*/ 0 h 1497"/>
                  <a:gd name="T8" fmla="*/ 0 w 926"/>
                  <a:gd name="T9" fmla="*/ 0 h 1497"/>
                  <a:gd name="T10" fmla="*/ 0 w 926"/>
                  <a:gd name="T11" fmla="*/ 0 h 1497"/>
                  <a:gd name="T12" fmla="*/ 0 w 926"/>
                  <a:gd name="T13" fmla="*/ 0 h 1497"/>
                  <a:gd name="T14" fmla="*/ 0 w 926"/>
                  <a:gd name="T15" fmla="*/ 0 h 1497"/>
                  <a:gd name="T16" fmla="*/ 0 w 926"/>
                  <a:gd name="T17" fmla="*/ 0 h 1497"/>
                  <a:gd name="T18" fmla="*/ 0 w 926"/>
                  <a:gd name="T19" fmla="*/ 0 h 1497"/>
                  <a:gd name="T20" fmla="*/ 0 w 926"/>
                  <a:gd name="T21" fmla="*/ 0 h 1497"/>
                  <a:gd name="T22" fmla="*/ 0 w 926"/>
                  <a:gd name="T23" fmla="*/ 0 h 1497"/>
                  <a:gd name="T24" fmla="*/ 0 w 926"/>
                  <a:gd name="T25" fmla="*/ 0 h 1497"/>
                  <a:gd name="T26" fmla="*/ 0 w 926"/>
                  <a:gd name="T27" fmla="*/ 0 h 1497"/>
                  <a:gd name="T28" fmla="*/ 0 w 926"/>
                  <a:gd name="T29" fmla="*/ 0 h 1497"/>
                  <a:gd name="T30" fmla="*/ 0 w 926"/>
                  <a:gd name="T31" fmla="*/ 0 h 1497"/>
                  <a:gd name="T32" fmla="*/ 0 w 926"/>
                  <a:gd name="T33" fmla="*/ 0 h 1497"/>
                  <a:gd name="T34" fmla="*/ 0 w 926"/>
                  <a:gd name="T35" fmla="*/ 0 h 1497"/>
                  <a:gd name="T36" fmla="*/ 0 w 926"/>
                  <a:gd name="T37" fmla="*/ 0 h 1497"/>
                  <a:gd name="T38" fmla="*/ 0 w 926"/>
                  <a:gd name="T39" fmla="*/ 0 h 1497"/>
                  <a:gd name="T40" fmla="*/ 0 w 926"/>
                  <a:gd name="T41" fmla="*/ 0 h 1497"/>
                  <a:gd name="T42" fmla="*/ 0 w 926"/>
                  <a:gd name="T43" fmla="*/ 0 h 1497"/>
                  <a:gd name="T44" fmla="*/ 0 w 926"/>
                  <a:gd name="T45" fmla="*/ 0 h 1497"/>
                  <a:gd name="T46" fmla="*/ 0 w 926"/>
                  <a:gd name="T47" fmla="*/ 0 h 1497"/>
                  <a:gd name="T48" fmla="*/ 0 w 926"/>
                  <a:gd name="T49" fmla="*/ 0 h 1497"/>
                  <a:gd name="T50" fmla="*/ 0 w 926"/>
                  <a:gd name="T51" fmla="*/ 0 h 1497"/>
                  <a:gd name="T52" fmla="*/ 0 w 926"/>
                  <a:gd name="T53" fmla="*/ 0 h 1497"/>
                  <a:gd name="T54" fmla="*/ 0 w 926"/>
                  <a:gd name="T55" fmla="*/ 0 h 1497"/>
                  <a:gd name="T56" fmla="*/ 0 w 926"/>
                  <a:gd name="T57" fmla="*/ 0 h 1497"/>
                  <a:gd name="T58" fmla="*/ 0 w 926"/>
                  <a:gd name="T59" fmla="*/ 0 h 1497"/>
                  <a:gd name="T60" fmla="*/ 0 w 926"/>
                  <a:gd name="T61" fmla="*/ 0 h 1497"/>
                  <a:gd name="T62" fmla="*/ 0 w 926"/>
                  <a:gd name="T63" fmla="*/ 0 h 1497"/>
                  <a:gd name="T64" fmla="*/ 0 w 926"/>
                  <a:gd name="T65" fmla="*/ 0 h 1497"/>
                  <a:gd name="T66" fmla="*/ 0 w 926"/>
                  <a:gd name="T67" fmla="*/ 0 h 1497"/>
                  <a:gd name="T68" fmla="*/ 0 w 926"/>
                  <a:gd name="T69" fmla="*/ 0 h 1497"/>
                  <a:gd name="T70" fmla="*/ 0 w 926"/>
                  <a:gd name="T71" fmla="*/ 0 h 1497"/>
                  <a:gd name="T72" fmla="*/ 0 w 926"/>
                  <a:gd name="T73" fmla="*/ 0 h 1497"/>
                  <a:gd name="T74" fmla="*/ 0 w 926"/>
                  <a:gd name="T75" fmla="*/ 0 h 1497"/>
                  <a:gd name="T76" fmla="*/ 0 w 926"/>
                  <a:gd name="T77" fmla="*/ 0 h 1497"/>
                  <a:gd name="T78" fmla="*/ 0 w 926"/>
                  <a:gd name="T79" fmla="*/ 0 h 1497"/>
                  <a:gd name="T80" fmla="*/ 0 w 926"/>
                  <a:gd name="T81" fmla="*/ 0 h 1497"/>
                  <a:gd name="T82" fmla="*/ 0 w 926"/>
                  <a:gd name="T83" fmla="*/ 0 h 1497"/>
                  <a:gd name="T84" fmla="*/ 0 w 926"/>
                  <a:gd name="T85" fmla="*/ 0 h 149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26"/>
                  <a:gd name="T130" fmla="*/ 0 h 1497"/>
                  <a:gd name="T131" fmla="*/ 926 w 926"/>
                  <a:gd name="T132" fmla="*/ 1497 h 149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26" h="1497">
                    <a:moveTo>
                      <a:pt x="0" y="611"/>
                    </a:moveTo>
                    <a:lnTo>
                      <a:pt x="48" y="330"/>
                    </a:lnTo>
                    <a:lnTo>
                      <a:pt x="54" y="307"/>
                    </a:lnTo>
                    <a:lnTo>
                      <a:pt x="69" y="296"/>
                    </a:lnTo>
                    <a:lnTo>
                      <a:pt x="82" y="292"/>
                    </a:lnTo>
                    <a:lnTo>
                      <a:pt x="103" y="296"/>
                    </a:lnTo>
                    <a:lnTo>
                      <a:pt x="114" y="309"/>
                    </a:lnTo>
                    <a:lnTo>
                      <a:pt x="120" y="330"/>
                    </a:lnTo>
                    <a:lnTo>
                      <a:pt x="232" y="1143"/>
                    </a:lnTo>
                    <a:lnTo>
                      <a:pt x="243" y="1185"/>
                    </a:lnTo>
                    <a:lnTo>
                      <a:pt x="253" y="1200"/>
                    </a:lnTo>
                    <a:lnTo>
                      <a:pt x="271" y="1207"/>
                    </a:lnTo>
                    <a:lnTo>
                      <a:pt x="285" y="1212"/>
                    </a:lnTo>
                    <a:lnTo>
                      <a:pt x="304" y="1205"/>
                    </a:lnTo>
                    <a:lnTo>
                      <a:pt x="318" y="1188"/>
                    </a:lnTo>
                    <a:lnTo>
                      <a:pt x="329" y="1143"/>
                    </a:lnTo>
                    <a:lnTo>
                      <a:pt x="440" y="201"/>
                    </a:lnTo>
                    <a:lnTo>
                      <a:pt x="447" y="155"/>
                    </a:lnTo>
                    <a:lnTo>
                      <a:pt x="454" y="141"/>
                    </a:lnTo>
                    <a:lnTo>
                      <a:pt x="462" y="127"/>
                    </a:lnTo>
                    <a:lnTo>
                      <a:pt x="475" y="116"/>
                    </a:lnTo>
                    <a:lnTo>
                      <a:pt x="490" y="114"/>
                    </a:lnTo>
                    <a:lnTo>
                      <a:pt x="507" y="120"/>
                    </a:lnTo>
                    <a:lnTo>
                      <a:pt x="522" y="129"/>
                    </a:lnTo>
                    <a:lnTo>
                      <a:pt x="530" y="141"/>
                    </a:lnTo>
                    <a:lnTo>
                      <a:pt x="538" y="155"/>
                    </a:lnTo>
                    <a:lnTo>
                      <a:pt x="545" y="194"/>
                    </a:lnTo>
                    <a:lnTo>
                      <a:pt x="646" y="1402"/>
                    </a:lnTo>
                    <a:lnTo>
                      <a:pt x="653" y="1454"/>
                    </a:lnTo>
                    <a:lnTo>
                      <a:pt x="662" y="1478"/>
                    </a:lnTo>
                    <a:lnTo>
                      <a:pt x="680" y="1490"/>
                    </a:lnTo>
                    <a:lnTo>
                      <a:pt x="697" y="1497"/>
                    </a:lnTo>
                    <a:lnTo>
                      <a:pt x="714" y="1490"/>
                    </a:lnTo>
                    <a:lnTo>
                      <a:pt x="723" y="1478"/>
                    </a:lnTo>
                    <a:lnTo>
                      <a:pt x="729" y="1457"/>
                    </a:lnTo>
                    <a:lnTo>
                      <a:pt x="735" y="1407"/>
                    </a:lnTo>
                    <a:lnTo>
                      <a:pt x="866" y="86"/>
                    </a:lnTo>
                    <a:lnTo>
                      <a:pt x="872" y="58"/>
                    </a:lnTo>
                    <a:lnTo>
                      <a:pt x="881" y="33"/>
                    </a:lnTo>
                    <a:lnTo>
                      <a:pt x="892" y="17"/>
                    </a:lnTo>
                    <a:lnTo>
                      <a:pt x="902" y="5"/>
                    </a:lnTo>
                    <a:lnTo>
                      <a:pt x="914" y="0"/>
                    </a:lnTo>
                    <a:lnTo>
                      <a:pt x="926" y="0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6" name="Freeform 56"/>
              <p:cNvSpPr>
                <a:spLocks/>
              </p:cNvSpPr>
              <p:nvPr/>
            </p:nvSpPr>
            <p:spPr bwMode="auto">
              <a:xfrm>
                <a:off x="2444" y="3166"/>
                <a:ext cx="180" cy="175"/>
              </a:xfrm>
              <a:custGeom>
                <a:avLst/>
                <a:gdLst>
                  <a:gd name="T0" fmla="*/ 0 w 541"/>
                  <a:gd name="T1" fmla="*/ 0 h 525"/>
                  <a:gd name="T2" fmla="*/ 0 w 541"/>
                  <a:gd name="T3" fmla="*/ 0 h 525"/>
                  <a:gd name="T4" fmla="*/ 0 w 541"/>
                  <a:gd name="T5" fmla="*/ 0 h 525"/>
                  <a:gd name="T6" fmla="*/ 0 w 541"/>
                  <a:gd name="T7" fmla="*/ 0 h 525"/>
                  <a:gd name="T8" fmla="*/ 0 w 541"/>
                  <a:gd name="T9" fmla="*/ 0 h 525"/>
                  <a:gd name="T10" fmla="*/ 0 w 541"/>
                  <a:gd name="T11" fmla="*/ 0 h 525"/>
                  <a:gd name="T12" fmla="*/ 0 w 541"/>
                  <a:gd name="T13" fmla="*/ 0 h 525"/>
                  <a:gd name="T14" fmla="*/ 0 w 541"/>
                  <a:gd name="T15" fmla="*/ 0 h 525"/>
                  <a:gd name="T16" fmla="*/ 0 w 541"/>
                  <a:gd name="T17" fmla="*/ 0 h 525"/>
                  <a:gd name="T18" fmla="*/ 0 w 541"/>
                  <a:gd name="T19" fmla="*/ 0 h 525"/>
                  <a:gd name="T20" fmla="*/ 0 w 541"/>
                  <a:gd name="T21" fmla="*/ 0 h 525"/>
                  <a:gd name="T22" fmla="*/ 0 w 541"/>
                  <a:gd name="T23" fmla="*/ 0 h 525"/>
                  <a:gd name="T24" fmla="*/ 0 w 541"/>
                  <a:gd name="T25" fmla="*/ 0 h 525"/>
                  <a:gd name="T26" fmla="*/ 0 w 541"/>
                  <a:gd name="T27" fmla="*/ 0 h 525"/>
                  <a:gd name="T28" fmla="*/ 0 w 541"/>
                  <a:gd name="T29" fmla="*/ 0 h 525"/>
                  <a:gd name="T30" fmla="*/ 0 w 541"/>
                  <a:gd name="T31" fmla="*/ 0 h 525"/>
                  <a:gd name="T32" fmla="*/ 0 w 541"/>
                  <a:gd name="T33" fmla="*/ 0 h 525"/>
                  <a:gd name="T34" fmla="*/ 0 w 541"/>
                  <a:gd name="T35" fmla="*/ 0 h 525"/>
                  <a:gd name="T36" fmla="*/ 0 w 541"/>
                  <a:gd name="T37" fmla="*/ 0 h 525"/>
                  <a:gd name="T38" fmla="*/ 0 w 541"/>
                  <a:gd name="T39" fmla="*/ 0 h 525"/>
                  <a:gd name="T40" fmla="*/ 0 w 541"/>
                  <a:gd name="T41" fmla="*/ 0 h 525"/>
                  <a:gd name="T42" fmla="*/ 0 w 541"/>
                  <a:gd name="T43" fmla="*/ 0 h 525"/>
                  <a:gd name="T44" fmla="*/ 0 w 541"/>
                  <a:gd name="T45" fmla="*/ 0 h 525"/>
                  <a:gd name="T46" fmla="*/ 0 w 541"/>
                  <a:gd name="T47" fmla="*/ 0 h 525"/>
                  <a:gd name="T48" fmla="*/ 0 w 541"/>
                  <a:gd name="T49" fmla="*/ 0 h 525"/>
                  <a:gd name="T50" fmla="*/ 0 w 541"/>
                  <a:gd name="T51" fmla="*/ 0 h 525"/>
                  <a:gd name="T52" fmla="*/ 0 w 541"/>
                  <a:gd name="T53" fmla="*/ 0 h 525"/>
                  <a:gd name="T54" fmla="*/ 0 w 541"/>
                  <a:gd name="T55" fmla="*/ 0 h 525"/>
                  <a:gd name="T56" fmla="*/ 0 w 541"/>
                  <a:gd name="T57" fmla="*/ 0 h 525"/>
                  <a:gd name="T58" fmla="*/ 0 w 541"/>
                  <a:gd name="T59" fmla="*/ 0 h 525"/>
                  <a:gd name="T60" fmla="*/ 0 w 541"/>
                  <a:gd name="T61" fmla="*/ 0 h 525"/>
                  <a:gd name="T62" fmla="*/ 0 w 541"/>
                  <a:gd name="T63" fmla="*/ 0 h 525"/>
                  <a:gd name="T64" fmla="*/ 0 w 541"/>
                  <a:gd name="T65" fmla="*/ 0 h 525"/>
                  <a:gd name="T66" fmla="*/ 0 w 541"/>
                  <a:gd name="T67" fmla="*/ 0 h 525"/>
                  <a:gd name="T68" fmla="*/ 0 w 541"/>
                  <a:gd name="T69" fmla="*/ 0 h 525"/>
                  <a:gd name="T70" fmla="*/ 0 w 541"/>
                  <a:gd name="T71" fmla="*/ 0 h 525"/>
                  <a:gd name="T72" fmla="*/ 0 w 541"/>
                  <a:gd name="T73" fmla="*/ 0 h 525"/>
                  <a:gd name="T74" fmla="*/ 0 w 541"/>
                  <a:gd name="T75" fmla="*/ 0 h 5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41"/>
                  <a:gd name="T115" fmla="*/ 0 h 525"/>
                  <a:gd name="T116" fmla="*/ 541 w 541"/>
                  <a:gd name="T117" fmla="*/ 525 h 5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41" h="525">
                    <a:moveTo>
                      <a:pt x="541" y="250"/>
                    </a:moveTo>
                    <a:lnTo>
                      <a:pt x="534" y="205"/>
                    </a:lnTo>
                    <a:lnTo>
                      <a:pt x="524" y="161"/>
                    </a:lnTo>
                    <a:lnTo>
                      <a:pt x="516" y="128"/>
                    </a:lnTo>
                    <a:lnTo>
                      <a:pt x="505" y="113"/>
                    </a:lnTo>
                    <a:lnTo>
                      <a:pt x="490" y="102"/>
                    </a:lnTo>
                    <a:lnTo>
                      <a:pt x="477" y="101"/>
                    </a:lnTo>
                    <a:lnTo>
                      <a:pt x="459" y="105"/>
                    </a:lnTo>
                    <a:lnTo>
                      <a:pt x="446" y="119"/>
                    </a:lnTo>
                    <a:lnTo>
                      <a:pt x="438" y="137"/>
                    </a:lnTo>
                    <a:lnTo>
                      <a:pt x="431" y="162"/>
                    </a:lnTo>
                    <a:lnTo>
                      <a:pt x="403" y="325"/>
                    </a:lnTo>
                    <a:lnTo>
                      <a:pt x="396" y="350"/>
                    </a:lnTo>
                    <a:lnTo>
                      <a:pt x="390" y="366"/>
                    </a:lnTo>
                    <a:lnTo>
                      <a:pt x="374" y="378"/>
                    </a:lnTo>
                    <a:lnTo>
                      <a:pt x="357" y="379"/>
                    </a:lnTo>
                    <a:lnTo>
                      <a:pt x="342" y="371"/>
                    </a:lnTo>
                    <a:lnTo>
                      <a:pt x="335" y="352"/>
                    </a:lnTo>
                    <a:lnTo>
                      <a:pt x="327" y="325"/>
                    </a:lnTo>
                    <a:lnTo>
                      <a:pt x="289" y="86"/>
                    </a:lnTo>
                    <a:lnTo>
                      <a:pt x="282" y="51"/>
                    </a:lnTo>
                    <a:lnTo>
                      <a:pt x="275" y="28"/>
                    </a:lnTo>
                    <a:lnTo>
                      <a:pt x="266" y="12"/>
                    </a:lnTo>
                    <a:lnTo>
                      <a:pt x="255" y="4"/>
                    </a:lnTo>
                    <a:lnTo>
                      <a:pt x="238" y="0"/>
                    </a:lnTo>
                    <a:lnTo>
                      <a:pt x="220" y="5"/>
                    </a:lnTo>
                    <a:lnTo>
                      <a:pt x="206" y="25"/>
                    </a:lnTo>
                    <a:lnTo>
                      <a:pt x="200" y="43"/>
                    </a:lnTo>
                    <a:lnTo>
                      <a:pt x="196" y="67"/>
                    </a:lnTo>
                    <a:lnTo>
                      <a:pt x="138" y="451"/>
                    </a:lnTo>
                    <a:lnTo>
                      <a:pt x="131" y="483"/>
                    </a:lnTo>
                    <a:lnTo>
                      <a:pt x="121" y="510"/>
                    </a:lnTo>
                    <a:lnTo>
                      <a:pt x="109" y="521"/>
                    </a:lnTo>
                    <a:lnTo>
                      <a:pt x="88" y="525"/>
                    </a:lnTo>
                    <a:lnTo>
                      <a:pt x="71" y="509"/>
                    </a:lnTo>
                    <a:lnTo>
                      <a:pt x="62" y="485"/>
                    </a:lnTo>
                    <a:lnTo>
                      <a:pt x="55" y="453"/>
                    </a:lnTo>
                    <a:lnTo>
                      <a:pt x="0" y="105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7" name="Freeform 57"/>
              <p:cNvSpPr>
                <a:spLocks/>
              </p:cNvSpPr>
              <p:nvPr/>
            </p:nvSpPr>
            <p:spPr bwMode="auto">
              <a:xfrm>
                <a:off x="2135" y="2998"/>
                <a:ext cx="309" cy="499"/>
              </a:xfrm>
              <a:custGeom>
                <a:avLst/>
                <a:gdLst>
                  <a:gd name="T0" fmla="*/ 0 w 927"/>
                  <a:gd name="T1" fmla="*/ 0 h 1497"/>
                  <a:gd name="T2" fmla="*/ 0 w 927"/>
                  <a:gd name="T3" fmla="*/ 0 h 1497"/>
                  <a:gd name="T4" fmla="*/ 0 w 927"/>
                  <a:gd name="T5" fmla="*/ 0 h 1497"/>
                  <a:gd name="T6" fmla="*/ 0 w 927"/>
                  <a:gd name="T7" fmla="*/ 0 h 1497"/>
                  <a:gd name="T8" fmla="*/ 0 w 927"/>
                  <a:gd name="T9" fmla="*/ 0 h 1497"/>
                  <a:gd name="T10" fmla="*/ 0 w 927"/>
                  <a:gd name="T11" fmla="*/ 0 h 1497"/>
                  <a:gd name="T12" fmla="*/ 0 w 927"/>
                  <a:gd name="T13" fmla="*/ 0 h 1497"/>
                  <a:gd name="T14" fmla="*/ 0 w 927"/>
                  <a:gd name="T15" fmla="*/ 0 h 1497"/>
                  <a:gd name="T16" fmla="*/ 0 w 927"/>
                  <a:gd name="T17" fmla="*/ 0 h 1497"/>
                  <a:gd name="T18" fmla="*/ 0 w 927"/>
                  <a:gd name="T19" fmla="*/ 0 h 1497"/>
                  <a:gd name="T20" fmla="*/ 0 w 927"/>
                  <a:gd name="T21" fmla="*/ 0 h 1497"/>
                  <a:gd name="T22" fmla="*/ 0 w 927"/>
                  <a:gd name="T23" fmla="*/ 0 h 1497"/>
                  <a:gd name="T24" fmla="*/ 0 w 927"/>
                  <a:gd name="T25" fmla="*/ 0 h 1497"/>
                  <a:gd name="T26" fmla="*/ 0 w 927"/>
                  <a:gd name="T27" fmla="*/ 0 h 1497"/>
                  <a:gd name="T28" fmla="*/ 0 w 927"/>
                  <a:gd name="T29" fmla="*/ 0 h 1497"/>
                  <a:gd name="T30" fmla="*/ 0 w 927"/>
                  <a:gd name="T31" fmla="*/ 0 h 1497"/>
                  <a:gd name="T32" fmla="*/ 0 w 927"/>
                  <a:gd name="T33" fmla="*/ 0 h 1497"/>
                  <a:gd name="T34" fmla="*/ 0 w 927"/>
                  <a:gd name="T35" fmla="*/ 0 h 1497"/>
                  <a:gd name="T36" fmla="*/ 0 w 927"/>
                  <a:gd name="T37" fmla="*/ 0 h 1497"/>
                  <a:gd name="T38" fmla="*/ 0 w 927"/>
                  <a:gd name="T39" fmla="*/ 0 h 1497"/>
                  <a:gd name="T40" fmla="*/ 0 w 927"/>
                  <a:gd name="T41" fmla="*/ 0 h 1497"/>
                  <a:gd name="T42" fmla="*/ 0 w 927"/>
                  <a:gd name="T43" fmla="*/ 0 h 1497"/>
                  <a:gd name="T44" fmla="*/ 0 w 927"/>
                  <a:gd name="T45" fmla="*/ 0 h 1497"/>
                  <a:gd name="T46" fmla="*/ 0 w 927"/>
                  <a:gd name="T47" fmla="*/ 0 h 1497"/>
                  <a:gd name="T48" fmla="*/ 0 w 927"/>
                  <a:gd name="T49" fmla="*/ 0 h 1497"/>
                  <a:gd name="T50" fmla="*/ 0 w 927"/>
                  <a:gd name="T51" fmla="*/ 0 h 1497"/>
                  <a:gd name="T52" fmla="*/ 0 w 927"/>
                  <a:gd name="T53" fmla="*/ 0 h 1497"/>
                  <a:gd name="T54" fmla="*/ 0 w 927"/>
                  <a:gd name="T55" fmla="*/ 0 h 1497"/>
                  <a:gd name="T56" fmla="*/ 0 w 927"/>
                  <a:gd name="T57" fmla="*/ 0 h 1497"/>
                  <a:gd name="T58" fmla="*/ 0 w 927"/>
                  <a:gd name="T59" fmla="*/ 0 h 1497"/>
                  <a:gd name="T60" fmla="*/ 0 w 927"/>
                  <a:gd name="T61" fmla="*/ 0 h 1497"/>
                  <a:gd name="T62" fmla="*/ 0 w 927"/>
                  <a:gd name="T63" fmla="*/ 0 h 1497"/>
                  <a:gd name="T64" fmla="*/ 0 w 927"/>
                  <a:gd name="T65" fmla="*/ 0 h 1497"/>
                  <a:gd name="T66" fmla="*/ 0 w 927"/>
                  <a:gd name="T67" fmla="*/ 0 h 1497"/>
                  <a:gd name="T68" fmla="*/ 0 w 927"/>
                  <a:gd name="T69" fmla="*/ 0 h 1497"/>
                  <a:gd name="T70" fmla="*/ 0 w 927"/>
                  <a:gd name="T71" fmla="*/ 0 h 1497"/>
                  <a:gd name="T72" fmla="*/ 0 w 927"/>
                  <a:gd name="T73" fmla="*/ 0 h 1497"/>
                  <a:gd name="T74" fmla="*/ 0 w 927"/>
                  <a:gd name="T75" fmla="*/ 0 h 1497"/>
                  <a:gd name="T76" fmla="*/ 0 w 927"/>
                  <a:gd name="T77" fmla="*/ 0 h 1497"/>
                  <a:gd name="T78" fmla="*/ 0 w 927"/>
                  <a:gd name="T79" fmla="*/ 0 h 1497"/>
                  <a:gd name="T80" fmla="*/ 0 w 927"/>
                  <a:gd name="T81" fmla="*/ 0 h 1497"/>
                  <a:gd name="T82" fmla="*/ 0 w 927"/>
                  <a:gd name="T83" fmla="*/ 0 h 1497"/>
                  <a:gd name="T84" fmla="*/ 0 w 927"/>
                  <a:gd name="T85" fmla="*/ 0 h 149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27"/>
                  <a:gd name="T130" fmla="*/ 0 h 1497"/>
                  <a:gd name="T131" fmla="*/ 927 w 927"/>
                  <a:gd name="T132" fmla="*/ 1497 h 149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27" h="1497">
                    <a:moveTo>
                      <a:pt x="927" y="614"/>
                    </a:moveTo>
                    <a:lnTo>
                      <a:pt x="879" y="330"/>
                    </a:lnTo>
                    <a:lnTo>
                      <a:pt x="872" y="307"/>
                    </a:lnTo>
                    <a:lnTo>
                      <a:pt x="858" y="296"/>
                    </a:lnTo>
                    <a:lnTo>
                      <a:pt x="844" y="292"/>
                    </a:lnTo>
                    <a:lnTo>
                      <a:pt x="823" y="296"/>
                    </a:lnTo>
                    <a:lnTo>
                      <a:pt x="813" y="309"/>
                    </a:lnTo>
                    <a:lnTo>
                      <a:pt x="805" y="330"/>
                    </a:lnTo>
                    <a:lnTo>
                      <a:pt x="694" y="1143"/>
                    </a:lnTo>
                    <a:lnTo>
                      <a:pt x="683" y="1185"/>
                    </a:lnTo>
                    <a:lnTo>
                      <a:pt x="674" y="1200"/>
                    </a:lnTo>
                    <a:lnTo>
                      <a:pt x="655" y="1207"/>
                    </a:lnTo>
                    <a:lnTo>
                      <a:pt x="641" y="1212"/>
                    </a:lnTo>
                    <a:lnTo>
                      <a:pt x="622" y="1205"/>
                    </a:lnTo>
                    <a:lnTo>
                      <a:pt x="608" y="1188"/>
                    </a:lnTo>
                    <a:lnTo>
                      <a:pt x="598" y="1143"/>
                    </a:lnTo>
                    <a:lnTo>
                      <a:pt x="486" y="201"/>
                    </a:lnTo>
                    <a:lnTo>
                      <a:pt x="478" y="155"/>
                    </a:lnTo>
                    <a:lnTo>
                      <a:pt x="473" y="141"/>
                    </a:lnTo>
                    <a:lnTo>
                      <a:pt x="465" y="127"/>
                    </a:lnTo>
                    <a:lnTo>
                      <a:pt x="451" y="116"/>
                    </a:lnTo>
                    <a:lnTo>
                      <a:pt x="438" y="114"/>
                    </a:lnTo>
                    <a:lnTo>
                      <a:pt x="420" y="120"/>
                    </a:lnTo>
                    <a:lnTo>
                      <a:pt x="404" y="129"/>
                    </a:lnTo>
                    <a:lnTo>
                      <a:pt x="396" y="141"/>
                    </a:lnTo>
                    <a:lnTo>
                      <a:pt x="389" y="155"/>
                    </a:lnTo>
                    <a:lnTo>
                      <a:pt x="382" y="194"/>
                    </a:lnTo>
                    <a:lnTo>
                      <a:pt x="280" y="1402"/>
                    </a:lnTo>
                    <a:lnTo>
                      <a:pt x="273" y="1454"/>
                    </a:lnTo>
                    <a:lnTo>
                      <a:pt x="264" y="1478"/>
                    </a:lnTo>
                    <a:lnTo>
                      <a:pt x="246" y="1490"/>
                    </a:lnTo>
                    <a:lnTo>
                      <a:pt x="230" y="1497"/>
                    </a:lnTo>
                    <a:lnTo>
                      <a:pt x="213" y="1490"/>
                    </a:lnTo>
                    <a:lnTo>
                      <a:pt x="204" y="1478"/>
                    </a:lnTo>
                    <a:lnTo>
                      <a:pt x="197" y="1457"/>
                    </a:lnTo>
                    <a:lnTo>
                      <a:pt x="191" y="1407"/>
                    </a:lnTo>
                    <a:lnTo>
                      <a:pt x="60" y="86"/>
                    </a:lnTo>
                    <a:lnTo>
                      <a:pt x="55" y="58"/>
                    </a:lnTo>
                    <a:lnTo>
                      <a:pt x="46" y="33"/>
                    </a:lnTo>
                    <a:lnTo>
                      <a:pt x="35" y="17"/>
                    </a:lnTo>
                    <a:lnTo>
                      <a:pt x="25" y="5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848" name="Freeform 58"/>
          <p:cNvSpPr>
            <a:spLocks/>
          </p:cNvSpPr>
          <p:nvPr/>
        </p:nvSpPr>
        <p:spPr bwMode="auto">
          <a:xfrm>
            <a:off x="1116013" y="4610100"/>
            <a:ext cx="7937" cy="6350"/>
          </a:xfrm>
          <a:custGeom>
            <a:avLst/>
            <a:gdLst>
              <a:gd name="T0" fmla="*/ 2147483647 w 12"/>
              <a:gd name="T1" fmla="*/ 0 h 9"/>
              <a:gd name="T2" fmla="*/ 2147483647 w 12"/>
              <a:gd name="T3" fmla="*/ 2147483647 h 9"/>
              <a:gd name="T4" fmla="*/ 0 w 12"/>
              <a:gd name="T5" fmla="*/ 2147483647 h 9"/>
              <a:gd name="T6" fmla="*/ 2147483647 w 12"/>
              <a:gd name="T7" fmla="*/ 0 h 9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9"/>
              <a:gd name="T14" fmla="*/ 12 w 12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9">
                <a:moveTo>
                  <a:pt x="4" y="0"/>
                </a:moveTo>
                <a:lnTo>
                  <a:pt x="12" y="5"/>
                </a:lnTo>
                <a:lnTo>
                  <a:pt x="0" y="9"/>
                </a:lnTo>
                <a:lnTo>
                  <a:pt x="4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9" name="Freeform 59"/>
          <p:cNvSpPr>
            <a:spLocks/>
          </p:cNvSpPr>
          <p:nvPr/>
        </p:nvSpPr>
        <p:spPr bwMode="auto">
          <a:xfrm>
            <a:off x="1641475" y="4945063"/>
            <a:ext cx="3175" cy="6350"/>
          </a:xfrm>
          <a:custGeom>
            <a:avLst/>
            <a:gdLst>
              <a:gd name="T0" fmla="*/ 0 w 5"/>
              <a:gd name="T1" fmla="*/ 2147483647 h 8"/>
              <a:gd name="T2" fmla="*/ 2147483647 w 5"/>
              <a:gd name="T3" fmla="*/ 0 h 8"/>
              <a:gd name="T4" fmla="*/ 2147483647 w 5"/>
              <a:gd name="T5" fmla="*/ 2147483647 h 8"/>
              <a:gd name="T6" fmla="*/ 0 w 5"/>
              <a:gd name="T7" fmla="*/ 2147483647 h 8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8"/>
              <a:gd name="T14" fmla="*/ 5 w 5"/>
              <a:gd name="T15" fmla="*/ 8 h 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8">
                <a:moveTo>
                  <a:pt x="0" y="1"/>
                </a:moveTo>
                <a:lnTo>
                  <a:pt x="5" y="0"/>
                </a:lnTo>
                <a:lnTo>
                  <a:pt x="5" y="8"/>
                </a:lnTo>
                <a:lnTo>
                  <a:pt x="0" y="1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Freeform 60"/>
          <p:cNvSpPr>
            <a:spLocks/>
          </p:cNvSpPr>
          <p:nvPr/>
        </p:nvSpPr>
        <p:spPr bwMode="auto">
          <a:xfrm>
            <a:off x="2038350" y="4908550"/>
            <a:ext cx="7938" cy="9525"/>
          </a:xfrm>
          <a:custGeom>
            <a:avLst/>
            <a:gdLst>
              <a:gd name="T0" fmla="*/ 0 w 10"/>
              <a:gd name="T1" fmla="*/ 0 h 10"/>
              <a:gd name="T2" fmla="*/ 2147483647 w 10"/>
              <a:gd name="T3" fmla="*/ 0 h 10"/>
              <a:gd name="T4" fmla="*/ 2147483647 w 10"/>
              <a:gd name="T5" fmla="*/ 2147483647 h 10"/>
              <a:gd name="T6" fmla="*/ 0 w 10"/>
              <a:gd name="T7" fmla="*/ 0 h 10"/>
              <a:gd name="T8" fmla="*/ 0 60000 65536"/>
              <a:gd name="T9" fmla="*/ 0 60000 65536"/>
              <a:gd name="T10" fmla="*/ 0 60000 65536"/>
              <a:gd name="T11" fmla="*/ 0 60000 65536"/>
              <a:gd name="T12" fmla="*/ 0 w 10"/>
              <a:gd name="T13" fmla="*/ 0 h 10"/>
              <a:gd name="T14" fmla="*/ 10 w 10"/>
              <a:gd name="T15" fmla="*/ 10 h 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" h="10">
                <a:moveTo>
                  <a:pt x="0" y="0"/>
                </a:moveTo>
                <a:lnTo>
                  <a:pt x="10" y="0"/>
                </a:lnTo>
                <a:lnTo>
                  <a:pt x="4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5851" name="Object 61"/>
          <p:cNvGraphicFramePr>
            <a:graphicFrameLocks noChangeAspect="1"/>
          </p:cNvGraphicFramePr>
          <p:nvPr/>
        </p:nvGraphicFramePr>
        <p:xfrm>
          <a:off x="228600" y="3962400"/>
          <a:ext cx="3278188" cy="209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name="Clip" r:id="rId4" imgW="1819656" imgH="1161288" progId="MS_ClipArt_Gallery.2">
                  <p:embed/>
                </p:oleObj>
              </mc:Choice>
              <mc:Fallback>
                <p:oleObj name="Clip" r:id="rId4" imgW="1819656" imgH="1161288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962400"/>
                        <a:ext cx="3278188" cy="209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CHEMTREC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3170237"/>
          </a:xfrm>
        </p:spPr>
        <p:txBody>
          <a:bodyPr/>
          <a:lstStyle/>
          <a:p>
            <a:r>
              <a:rPr lang="en-US" dirty="0" smtClean="0"/>
              <a:t>Can provide SDS</a:t>
            </a:r>
          </a:p>
          <a:p>
            <a:pPr lvl="1"/>
            <a:r>
              <a:rPr lang="en-US" dirty="0" smtClean="0"/>
              <a:t>Over 4 million available</a:t>
            </a:r>
          </a:p>
          <a:p>
            <a:r>
              <a:rPr lang="en-US" dirty="0" smtClean="0"/>
              <a:t>Has access to variety of specialists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937125"/>
            <a:ext cx="27527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4937125"/>
            <a:ext cx="27432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4937125"/>
            <a:ext cx="27527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941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CHEMTREC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3810000"/>
            <a:ext cx="7880350" cy="20955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connect emergency responders with product specialists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FRA IDHA Process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4163" y="1782763"/>
            <a:ext cx="4481512" cy="3703637"/>
          </a:xfrm>
        </p:spPr>
        <p:txBody>
          <a:bodyPr/>
          <a:lstStyle/>
          <a:p>
            <a:r>
              <a:rPr lang="en-US" smtClean="0"/>
              <a:t>Identify material(s)</a:t>
            </a:r>
          </a:p>
          <a:p>
            <a:r>
              <a:rPr lang="en-US" smtClean="0"/>
              <a:t>Consult ERG/SDS</a:t>
            </a:r>
          </a:p>
          <a:p>
            <a:r>
              <a:rPr lang="en-US" smtClean="0"/>
              <a:t>Follow employer’s policies</a:t>
            </a:r>
          </a:p>
        </p:txBody>
      </p:sp>
      <p:pic>
        <p:nvPicPr>
          <p:cNvPr id="5124" name="Picture 6" descr="http://www.thecompliancecenter.com/store/media/catalog/product/e/r/erg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1485900"/>
            <a:ext cx="31654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Reference Guides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4163" y="1782763"/>
            <a:ext cx="5022850" cy="3703637"/>
          </a:xfrm>
        </p:spPr>
        <p:txBody>
          <a:bodyPr/>
          <a:lstStyle/>
          <a:p>
            <a:r>
              <a:rPr lang="en-US" dirty="0" smtClean="0"/>
              <a:t>NIOSH Pocket Guide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3649662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8100"/>
            <a:ext cx="92837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Other Reference Guides</a:t>
            </a:r>
          </a:p>
        </p:txBody>
      </p:sp>
      <p:sp>
        <p:nvSpPr>
          <p:cNvPr id="399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Poison Control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81756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Reference Guides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2522537"/>
          </a:xfrm>
        </p:spPr>
        <p:txBody>
          <a:bodyPr/>
          <a:lstStyle/>
          <a:p>
            <a:r>
              <a:rPr lang="en-US" dirty="0" err="1" smtClean="0"/>
              <a:t>ChemTel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smtClean="0"/>
              <a:t>3E Company,</a:t>
            </a:r>
            <a:r>
              <a:rPr lang="en-US" baseline="0" dirty="0" smtClean="0"/>
              <a:t> </a:t>
            </a:r>
            <a:r>
              <a:rPr lang="en-US" dirty="0" err="1" smtClean="0"/>
              <a:t>Infotrac</a:t>
            </a:r>
            <a:endParaRPr lang="en-US" dirty="0" smtClean="0"/>
          </a:p>
          <a:p>
            <a:pPr lvl="1"/>
            <a:r>
              <a:rPr lang="en-US" dirty="0" smtClean="0"/>
              <a:t>24 hour info centers</a:t>
            </a:r>
          </a:p>
          <a:p>
            <a:pPr lvl="1"/>
            <a:r>
              <a:rPr lang="en-US" dirty="0" smtClean="0"/>
              <a:t>Provide</a:t>
            </a:r>
            <a:r>
              <a:rPr lang="en-US" baseline="0" dirty="0" smtClean="0"/>
              <a:t> SDS from member companies</a:t>
            </a:r>
          </a:p>
          <a:p>
            <a:pPr lvl="1"/>
            <a:r>
              <a:rPr lang="en-US" baseline="0" dirty="0" smtClean="0"/>
              <a:t>Dispatch company response teams</a:t>
            </a:r>
            <a:endParaRPr lang="en-US" dirty="0" smtClean="0"/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349500" y="4457700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r"/>
            <a:r>
              <a:rPr lang="en-US" i="1">
                <a:solidFill>
                  <a:schemeClr val="bg1"/>
                </a:solidFill>
              </a:rPr>
              <a:t>Phone numbers are in 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53038" y="549275"/>
            <a:ext cx="3814762" cy="4457700"/>
          </a:xfrm>
        </p:spPr>
        <p:txBody>
          <a:bodyPr/>
          <a:lstStyle/>
          <a:p>
            <a:r>
              <a:rPr lang="en-US" dirty="0" smtClean="0"/>
              <a:t>DOT Emergency Response Guidebook (ERG)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2133600"/>
            <a:ext cx="5629275" cy="2255838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15938"/>
            <a:ext cx="4343400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bldLvl="2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ERG Purpose</a:t>
            </a:r>
          </a:p>
        </p:txBody>
      </p:sp>
      <p:sp>
        <p:nvSpPr>
          <p:cNvPr id="26726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safety tool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identification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Initial 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versus SDS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ERG – transportation incidents</a:t>
            </a:r>
          </a:p>
          <a:p>
            <a:r>
              <a:rPr lang="en-US" dirty="0" smtClean="0"/>
              <a:t>SDS – all other incidents</a:t>
            </a:r>
          </a:p>
          <a:p>
            <a:pPr lvl="1"/>
            <a:r>
              <a:rPr lang="en-US" dirty="0" smtClean="0"/>
              <a:t>If current version is available!</a:t>
            </a:r>
          </a:p>
        </p:txBody>
      </p:sp>
      <p:grpSp>
        <p:nvGrpSpPr>
          <p:cNvPr id="46084" name="Group 4"/>
          <p:cNvGrpSpPr>
            <a:grpSpLocks/>
          </p:cNvGrpSpPr>
          <p:nvPr/>
        </p:nvGrpSpPr>
        <p:grpSpPr bwMode="auto">
          <a:xfrm>
            <a:off x="617538" y="3360738"/>
            <a:ext cx="7031037" cy="2640012"/>
            <a:chOff x="384" y="2352"/>
            <a:chExt cx="4368" cy="1848"/>
          </a:xfrm>
        </p:grpSpPr>
        <p:pic>
          <p:nvPicPr>
            <p:cNvPr id="46085" name="Picture 5" descr="MCj02295590000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352"/>
              <a:ext cx="4368" cy="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6" name="Text Box 6"/>
            <p:cNvSpPr txBox="1">
              <a:spLocks noChangeArrowheads="1"/>
            </p:cNvSpPr>
            <p:nvPr/>
          </p:nvSpPr>
          <p:spPr bwMode="auto">
            <a:xfrm rot="-386950">
              <a:off x="3696" y="2880"/>
              <a:ext cx="67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Tahoma" pitchFamily="34" charset="0"/>
                </a:rPr>
                <a:t>ERG</a:t>
              </a:r>
            </a:p>
          </p:txBody>
        </p:sp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 rot="378615">
              <a:off x="766" y="2829"/>
              <a:ext cx="672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Tahoma" pitchFamily="34" charset="0"/>
                </a:rPr>
                <a:t>SDS</a:t>
              </a:r>
              <a:endParaRPr lang="en-US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http://phmsa.dot.gov/staticfiles//PHMSA/ImageCollections/Images/ERG-on-Disp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692" y="0"/>
            <a:ext cx="11784592" cy="620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>
          <a:xfrm>
            <a:off x="215900" y="549275"/>
            <a:ext cx="8823325" cy="10287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 Page Colors &amp; Organization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83575" cy="3589337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1)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Instructions (page 1)</a:t>
            </a:r>
          </a:p>
          <a:p>
            <a:r>
              <a:rPr lang="en-US" dirty="0" smtClean="0"/>
              <a:t>Safety Precautions (pages 2-3)</a:t>
            </a:r>
          </a:p>
          <a:p>
            <a:r>
              <a:rPr lang="en-US" dirty="0" smtClean="0"/>
              <a:t>Hazard Classes (page 4)</a:t>
            </a:r>
          </a:p>
          <a:p>
            <a:r>
              <a:rPr lang="en-US" dirty="0" smtClean="0"/>
              <a:t>Table of Placards (pages 5-7)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1)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Railcar &amp; Road Trailer ID (pages 8-9)</a:t>
            </a:r>
          </a:p>
          <a:p>
            <a:r>
              <a:rPr lang="en-US" dirty="0" smtClean="0"/>
              <a:t>Intermodal Container ID # (pages 10-13)</a:t>
            </a:r>
          </a:p>
          <a:p>
            <a:r>
              <a:rPr lang="en-US" dirty="0" smtClean="0"/>
              <a:t>Pipeline ID &amp; Info (pages 14-19)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Pj020221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IDHA Questions</a:t>
            </a:r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something bad happen </a:t>
            </a:r>
            <a:r>
              <a:rPr lang="en-US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now</a:t>
            </a: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 it on fire?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Can it explode or burn?</a:t>
            </a:r>
          </a:p>
          <a:p>
            <a:pPr lvl="1"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 there a gas or vapor present?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Yellow-Bordered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listed by ID number</a:t>
            </a:r>
          </a:p>
        </p:txBody>
      </p:sp>
    </p:spTree>
    <p:extLst>
      <p:ext uri="{BB962C8B-B14F-4D97-AF65-F5344CB8AC3E}">
        <p14:creationId xmlns:p14="http://schemas.microsoft.com/office/powerpoint/2010/main" val="38942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27941" y="-10898"/>
            <a:ext cx="8215119" cy="6183098"/>
            <a:chOff x="9401" y="-44624"/>
            <a:chExt cx="9171111" cy="6875240"/>
          </a:xfrm>
        </p:grpSpPr>
        <p:pic>
          <p:nvPicPr>
            <p:cNvPr id="5" name="Picture 4" descr="N:\SHARED\CANUTEC WEBSITE\Power Point Training Package ERG\English\ERG2012\jpep\Yellow 1.jpg"/>
            <p:cNvPicPr>
              <a:picLocks noChangeAspect="1" noChangeArrowheads="1"/>
            </p:cNvPicPr>
            <p:nvPr/>
          </p:nvPicPr>
          <p:blipFill>
            <a:blip r:embed="rId2" cstate="print"/>
            <a:srcRect r="6629"/>
            <a:stretch>
              <a:fillRect/>
            </a:stretch>
          </p:blipFill>
          <p:spPr bwMode="auto">
            <a:xfrm>
              <a:off x="9401" y="-27384"/>
              <a:ext cx="4562599" cy="6858000"/>
            </a:xfrm>
            <a:prstGeom prst="rect">
              <a:avLst/>
            </a:prstGeom>
            <a:noFill/>
          </p:spPr>
        </p:pic>
        <p:pic>
          <p:nvPicPr>
            <p:cNvPr id="6" name="Picture 5" descr="N:\SHARED\CANUTEC WEBSITE\Power Point Training Package ERG\English\ERG2012\jpep\yellow 2.jpg"/>
            <p:cNvPicPr>
              <a:picLocks noChangeAspect="1" noChangeArrowheads="1"/>
            </p:cNvPicPr>
            <p:nvPr/>
          </p:nvPicPr>
          <p:blipFill>
            <a:blip r:embed="rId3" cstate="print"/>
            <a:srcRect l="5824"/>
            <a:stretch>
              <a:fillRect/>
            </a:stretch>
          </p:blipFill>
          <p:spPr bwMode="auto">
            <a:xfrm>
              <a:off x="4572000" y="-44624"/>
              <a:ext cx="4608512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730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Blue-Bordered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 listed by name</a:t>
            </a:r>
          </a:p>
        </p:txBody>
      </p:sp>
    </p:spTree>
    <p:extLst>
      <p:ext uri="{BB962C8B-B14F-4D97-AF65-F5344CB8AC3E}">
        <p14:creationId xmlns:p14="http://schemas.microsoft.com/office/powerpoint/2010/main" val="37654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F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16238" y="114300"/>
            <a:ext cx="8038525" cy="6003690"/>
            <a:chOff x="-36512" y="-27384"/>
            <a:chExt cx="9219052" cy="6858000"/>
          </a:xfrm>
        </p:grpSpPr>
        <p:pic>
          <p:nvPicPr>
            <p:cNvPr id="5" name="Picture 4" descr="N:\SHARED\CANUTEC WEBSITE\Power Point Training Package ERG\English\ERG2012\jpep\Blue 1.jpg"/>
            <p:cNvPicPr>
              <a:picLocks noChangeAspect="1" noChangeArrowheads="1"/>
            </p:cNvPicPr>
            <p:nvPr/>
          </p:nvPicPr>
          <p:blipFill>
            <a:blip r:embed="rId2" cstate="print"/>
            <a:srcRect r="4451"/>
            <a:stretch>
              <a:fillRect/>
            </a:stretch>
          </p:blipFill>
          <p:spPr bwMode="auto">
            <a:xfrm>
              <a:off x="-36512" y="-27384"/>
              <a:ext cx="4680520" cy="6858000"/>
            </a:xfrm>
            <a:prstGeom prst="rect">
              <a:avLst/>
            </a:prstGeom>
            <a:noFill/>
          </p:spPr>
        </p:pic>
        <p:pic>
          <p:nvPicPr>
            <p:cNvPr id="6" name="Picture 5" descr="N:\SHARED\CANUTEC WEBSITE\Power Point Training Package ERG\English\ERG2012\jpep\blue 2.jpg"/>
            <p:cNvPicPr>
              <a:picLocks noChangeAspect="1" noChangeArrowheads="1"/>
            </p:cNvPicPr>
            <p:nvPr/>
          </p:nvPicPr>
          <p:blipFill>
            <a:blip r:embed="rId3" cstate="print"/>
            <a:srcRect l="4075"/>
            <a:stretch>
              <a:fillRect/>
            </a:stretch>
          </p:blipFill>
          <p:spPr bwMode="auto">
            <a:xfrm>
              <a:off x="4499992" y="-27384"/>
              <a:ext cx="4682548" cy="6858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04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Orange-Bordered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guide pages</a:t>
            </a:r>
          </a:p>
        </p:txBody>
      </p:sp>
    </p:spTree>
    <p:extLst>
      <p:ext uri="{BB962C8B-B14F-4D97-AF65-F5344CB8AC3E}">
        <p14:creationId xmlns:p14="http://schemas.microsoft.com/office/powerpoint/2010/main" val="39458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:\SHARED\CANUTEC WEBSITE\Power Point Training Package ERG\English\ERG2012\jpep\guid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024" y="-38100"/>
            <a:ext cx="4722365" cy="6885384"/>
          </a:xfrm>
          <a:prstGeom prst="rect">
            <a:avLst/>
          </a:prstGeom>
          <a:noFill/>
        </p:spPr>
      </p:pic>
      <p:pic>
        <p:nvPicPr>
          <p:cNvPr id="5" name="Picture 4" descr="N:\SHARED\CANUTEC WEBSITE\Power Point Training Package ERG\English\ERG2012\jpep\guid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371" y="-38100"/>
            <a:ext cx="4764653" cy="6885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31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ERG</a:t>
            </a:r>
            <a:r>
              <a:rPr lang="en-US" baseline="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Green-Bordered Pages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Isolation &amp; Protective Actions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Toxic Inhalation Hazards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Water Reactive Substances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Six Most Common Substances</a:t>
            </a:r>
          </a:p>
        </p:txBody>
      </p:sp>
    </p:spTree>
    <p:extLst>
      <p:ext uri="{BB962C8B-B14F-4D97-AF65-F5344CB8AC3E}">
        <p14:creationId xmlns:p14="http://schemas.microsoft.com/office/powerpoint/2010/main" val="94205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:\SHARED\CANUTEC WEBSITE\Power Point Training Package ERG\English\ERG2012\jpep\table 1.jpg"/>
          <p:cNvPicPr>
            <a:picLocks noChangeAspect="1" noChangeArrowheads="1"/>
          </p:cNvPicPr>
          <p:nvPr/>
        </p:nvPicPr>
        <p:blipFill>
          <a:blip r:embed="rId2" cstate="print"/>
          <a:srcRect b="7145"/>
          <a:stretch>
            <a:fillRect/>
          </a:stretch>
        </p:blipFill>
        <p:spPr bwMode="auto">
          <a:xfrm>
            <a:off x="-30333" y="-38100"/>
            <a:ext cx="9314033" cy="7034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075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189100" y="-38100"/>
            <a:ext cx="9472800" cy="7104600"/>
            <a:chOff x="-1116632" y="-603448"/>
            <a:chExt cx="10657184" cy="799288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26966" t="10872" r="29329" b="7180"/>
            <a:stretch>
              <a:fillRect/>
            </a:stretch>
          </p:blipFill>
          <p:spPr bwMode="auto">
            <a:xfrm>
              <a:off x="-1116632" y="-603448"/>
              <a:ext cx="5328592" cy="799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0510" t="10872" r="25785" b="7180"/>
            <a:stretch>
              <a:fillRect/>
            </a:stretch>
          </p:blipFill>
          <p:spPr bwMode="auto">
            <a:xfrm>
              <a:off x="4211960" y="-603448"/>
              <a:ext cx="5328592" cy="799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850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8692" t="17516" r="9888" b="9676"/>
          <a:stretch>
            <a:fillRect/>
          </a:stretch>
        </p:blipFill>
        <p:spPr bwMode="auto">
          <a:xfrm>
            <a:off x="22736" y="-114300"/>
            <a:ext cx="9225528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451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Pj0400391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206375"/>
            <a:ext cx="834390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Basic IDHA Questions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1439863"/>
            <a:ext cx="788035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Can it hurt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Toxic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Flammable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Corrosive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White Pages (part 2)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Response Info</a:t>
            </a:r>
          </a:p>
          <a:p>
            <a:r>
              <a:rPr lang="en-US" dirty="0" smtClean="0"/>
              <a:t>BLEVE Safety Precautions</a:t>
            </a:r>
          </a:p>
          <a:p>
            <a:r>
              <a:rPr lang="en-US" dirty="0" smtClean="0"/>
              <a:t>Glossary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331" t="31007" r="9863" b="13195"/>
          <a:stretch>
            <a:fillRect/>
          </a:stretch>
        </p:blipFill>
        <p:spPr bwMode="auto">
          <a:xfrm>
            <a:off x="27496" y="1011560"/>
            <a:ext cx="9216008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712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ERG—Good But Limited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82763"/>
            <a:ext cx="8966200" cy="3246437"/>
          </a:xfrm>
        </p:spPr>
        <p:txBody>
          <a:bodyPr/>
          <a:lstStyle/>
          <a:p>
            <a:r>
              <a:rPr lang="en-US" dirty="0" smtClean="0"/>
              <a:t>Classification of hazard</a:t>
            </a:r>
          </a:p>
          <a:p>
            <a:r>
              <a:rPr lang="en-US" dirty="0" smtClean="0"/>
              <a:t>Guides —  “most essential guidance”</a:t>
            </a:r>
          </a:p>
          <a:p>
            <a:r>
              <a:rPr lang="en-US" dirty="0" smtClean="0"/>
              <a:t>Isolation/evacuation distances — guides</a:t>
            </a:r>
          </a:p>
          <a:p>
            <a:r>
              <a:rPr lang="en-US" dirty="0" smtClean="0"/>
              <a:t>Use table of placards only if no ID</a:t>
            </a:r>
          </a:p>
          <a:p>
            <a:r>
              <a:rPr lang="en-US" dirty="0" smtClean="0"/>
              <a:t>Intended use</a:t>
            </a:r>
          </a:p>
          <a:p>
            <a:pPr lvl="1"/>
            <a:r>
              <a:rPr lang="en-US" dirty="0" smtClean="0"/>
              <a:t>“initial phase”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chemeClr val="tx1"/>
                </a:solidFill>
              </a:rPr>
              <a:t>ERG Specialized Info</a:t>
            </a:r>
          </a:p>
        </p:txBody>
      </p:sp>
      <p:sp>
        <p:nvSpPr>
          <p:cNvPr id="5325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17600" y="3878263"/>
            <a:ext cx="8153400" cy="2103437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“P”: polymerization hazard</a:t>
            </a:r>
          </a:p>
          <a:p>
            <a:r>
              <a:rPr lang="en-US" smtClean="0">
                <a:solidFill>
                  <a:schemeClr val="tx1"/>
                </a:solidFill>
              </a:rPr>
              <a:t>Dangerous Water–Reactive Materials</a:t>
            </a:r>
          </a:p>
          <a:p>
            <a:r>
              <a:rPr lang="en-US" smtClean="0">
                <a:solidFill>
                  <a:schemeClr val="tx1"/>
                </a:solidFill>
              </a:rPr>
              <a:t>Guide 111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Caveats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1" y="1782763"/>
            <a:ext cx="8699500" cy="3817937"/>
          </a:xfrm>
        </p:spPr>
        <p:txBody>
          <a:bodyPr/>
          <a:lstStyle/>
          <a:p>
            <a:r>
              <a:rPr lang="en-US" dirty="0" smtClean="0"/>
              <a:t>Distances are </a:t>
            </a:r>
            <a:r>
              <a:rPr lang="en-US" i="1" dirty="0" smtClean="0"/>
              <a:t>guides</a:t>
            </a:r>
          </a:p>
          <a:p>
            <a:r>
              <a:rPr lang="en-US" dirty="0" smtClean="0"/>
              <a:t>Use table of placards if you </a:t>
            </a:r>
            <a:r>
              <a:rPr lang="en-US" i="1" dirty="0" smtClean="0"/>
              <a:t>can’t</a:t>
            </a:r>
            <a:r>
              <a:rPr lang="en-US" dirty="0" smtClean="0"/>
              <a:t> ID material</a:t>
            </a:r>
          </a:p>
          <a:p>
            <a:r>
              <a:rPr lang="en-US" dirty="0" smtClean="0"/>
              <a:t>Intended use</a:t>
            </a:r>
          </a:p>
          <a:p>
            <a:pPr lvl="1"/>
            <a:r>
              <a:rPr lang="en-US" dirty="0" smtClean="0"/>
              <a:t>Transportation-related incidents</a:t>
            </a:r>
          </a:p>
          <a:p>
            <a:pPr lvl="1"/>
            <a:r>
              <a:rPr lang="en-US" dirty="0" smtClean="0"/>
              <a:t>Initial phase of incident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ERG Use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 let’s use it!</a:t>
            </a: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2922588" y="2997200"/>
            <a:ext cx="3298825" cy="2795588"/>
            <a:chOff x="1841" y="1888"/>
            <a:chExt cx="2078" cy="1761"/>
          </a:xfrm>
        </p:grpSpPr>
        <p:sp>
          <p:nvSpPr>
            <p:cNvPr id="55301" name="Freeform 5"/>
            <p:cNvSpPr>
              <a:spLocks/>
            </p:cNvSpPr>
            <p:nvPr/>
          </p:nvSpPr>
          <p:spPr bwMode="auto">
            <a:xfrm>
              <a:off x="2416" y="1982"/>
              <a:ext cx="794" cy="442"/>
            </a:xfrm>
            <a:custGeom>
              <a:avLst/>
              <a:gdLst>
                <a:gd name="T0" fmla="*/ 759 w 794"/>
                <a:gd name="T1" fmla="*/ 129 h 442"/>
                <a:gd name="T2" fmla="*/ 712 w 794"/>
                <a:gd name="T3" fmla="*/ 90 h 442"/>
                <a:gd name="T4" fmla="*/ 660 w 794"/>
                <a:gd name="T5" fmla="*/ 60 h 442"/>
                <a:gd name="T6" fmla="*/ 604 w 794"/>
                <a:gd name="T7" fmla="*/ 38 h 442"/>
                <a:gd name="T8" fmla="*/ 546 w 794"/>
                <a:gd name="T9" fmla="*/ 22 h 442"/>
                <a:gd name="T10" fmla="*/ 491 w 794"/>
                <a:gd name="T11" fmla="*/ 11 h 442"/>
                <a:gd name="T12" fmla="*/ 439 w 794"/>
                <a:gd name="T13" fmla="*/ 5 h 442"/>
                <a:gd name="T14" fmla="*/ 397 w 794"/>
                <a:gd name="T15" fmla="*/ 2 h 442"/>
                <a:gd name="T16" fmla="*/ 354 w 794"/>
                <a:gd name="T17" fmla="*/ 0 h 442"/>
                <a:gd name="T18" fmla="*/ 302 w 794"/>
                <a:gd name="T19" fmla="*/ 3 h 442"/>
                <a:gd name="T20" fmla="*/ 251 w 794"/>
                <a:gd name="T21" fmla="*/ 13 h 442"/>
                <a:gd name="T22" fmla="*/ 197 w 794"/>
                <a:gd name="T23" fmla="*/ 28 h 442"/>
                <a:gd name="T24" fmla="*/ 147 w 794"/>
                <a:gd name="T25" fmla="*/ 49 h 442"/>
                <a:gd name="T26" fmla="*/ 100 w 794"/>
                <a:gd name="T27" fmla="*/ 77 h 442"/>
                <a:gd name="T28" fmla="*/ 58 w 794"/>
                <a:gd name="T29" fmla="*/ 110 h 442"/>
                <a:gd name="T30" fmla="*/ 22 w 794"/>
                <a:gd name="T31" fmla="*/ 151 h 442"/>
                <a:gd name="T32" fmla="*/ 0 w 794"/>
                <a:gd name="T33" fmla="*/ 188 h 442"/>
                <a:gd name="T34" fmla="*/ 20 w 794"/>
                <a:gd name="T35" fmla="*/ 199 h 442"/>
                <a:gd name="T36" fmla="*/ 29 w 794"/>
                <a:gd name="T37" fmla="*/ 204 h 442"/>
                <a:gd name="T38" fmla="*/ 42 w 794"/>
                <a:gd name="T39" fmla="*/ 209 h 442"/>
                <a:gd name="T40" fmla="*/ 56 w 794"/>
                <a:gd name="T41" fmla="*/ 215 h 442"/>
                <a:gd name="T42" fmla="*/ 80 w 794"/>
                <a:gd name="T43" fmla="*/ 224 h 442"/>
                <a:gd name="T44" fmla="*/ 113 w 794"/>
                <a:gd name="T45" fmla="*/ 238 h 442"/>
                <a:gd name="T46" fmla="*/ 150 w 794"/>
                <a:gd name="T47" fmla="*/ 257 h 442"/>
                <a:gd name="T48" fmla="*/ 188 w 794"/>
                <a:gd name="T49" fmla="*/ 278 h 442"/>
                <a:gd name="T50" fmla="*/ 227 w 794"/>
                <a:gd name="T51" fmla="*/ 301 h 442"/>
                <a:gd name="T52" fmla="*/ 263 w 794"/>
                <a:gd name="T53" fmla="*/ 329 h 442"/>
                <a:gd name="T54" fmla="*/ 298 w 794"/>
                <a:gd name="T55" fmla="*/ 362 h 442"/>
                <a:gd name="T56" fmla="*/ 327 w 794"/>
                <a:gd name="T57" fmla="*/ 400 h 442"/>
                <a:gd name="T58" fmla="*/ 351 w 794"/>
                <a:gd name="T59" fmla="*/ 442 h 442"/>
                <a:gd name="T60" fmla="*/ 378 w 794"/>
                <a:gd name="T61" fmla="*/ 409 h 442"/>
                <a:gd name="T62" fmla="*/ 404 w 794"/>
                <a:gd name="T63" fmla="*/ 381 h 442"/>
                <a:gd name="T64" fmla="*/ 440 w 794"/>
                <a:gd name="T65" fmla="*/ 350 h 442"/>
                <a:gd name="T66" fmla="*/ 484 w 794"/>
                <a:gd name="T67" fmla="*/ 315 h 442"/>
                <a:gd name="T68" fmla="*/ 536 w 794"/>
                <a:gd name="T69" fmla="*/ 279 h 442"/>
                <a:gd name="T70" fmla="*/ 594 w 794"/>
                <a:gd name="T71" fmla="*/ 246 h 442"/>
                <a:gd name="T72" fmla="*/ 659 w 794"/>
                <a:gd name="T73" fmla="*/ 215 h 442"/>
                <a:gd name="T74" fmla="*/ 731 w 794"/>
                <a:gd name="T75" fmla="*/ 188 h 442"/>
                <a:gd name="T76" fmla="*/ 794 w 794"/>
                <a:gd name="T77" fmla="*/ 171 h 44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94"/>
                <a:gd name="T118" fmla="*/ 0 h 442"/>
                <a:gd name="T119" fmla="*/ 794 w 794"/>
                <a:gd name="T120" fmla="*/ 442 h 44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94" h="442">
                  <a:moveTo>
                    <a:pt x="778" y="151"/>
                  </a:moveTo>
                  <a:lnTo>
                    <a:pt x="759" y="129"/>
                  </a:lnTo>
                  <a:lnTo>
                    <a:pt x="737" y="108"/>
                  </a:lnTo>
                  <a:lnTo>
                    <a:pt x="712" y="90"/>
                  </a:lnTo>
                  <a:lnTo>
                    <a:pt x="687" y="74"/>
                  </a:lnTo>
                  <a:lnTo>
                    <a:pt x="660" y="60"/>
                  </a:lnTo>
                  <a:lnTo>
                    <a:pt x="632" y="49"/>
                  </a:lnTo>
                  <a:lnTo>
                    <a:pt x="604" y="38"/>
                  </a:lnTo>
                  <a:lnTo>
                    <a:pt x="575" y="28"/>
                  </a:lnTo>
                  <a:lnTo>
                    <a:pt x="546" y="22"/>
                  </a:lnTo>
                  <a:lnTo>
                    <a:pt x="517" y="16"/>
                  </a:lnTo>
                  <a:lnTo>
                    <a:pt x="491" y="11"/>
                  </a:lnTo>
                  <a:lnTo>
                    <a:pt x="464" y="6"/>
                  </a:lnTo>
                  <a:lnTo>
                    <a:pt x="439" y="5"/>
                  </a:lnTo>
                  <a:lnTo>
                    <a:pt x="417" y="2"/>
                  </a:lnTo>
                  <a:lnTo>
                    <a:pt x="397" y="2"/>
                  </a:lnTo>
                  <a:lnTo>
                    <a:pt x="378" y="0"/>
                  </a:lnTo>
                  <a:lnTo>
                    <a:pt x="354" y="0"/>
                  </a:lnTo>
                  <a:lnTo>
                    <a:pt x="327" y="2"/>
                  </a:lnTo>
                  <a:lnTo>
                    <a:pt x="302" y="3"/>
                  </a:lnTo>
                  <a:lnTo>
                    <a:pt x="276" y="8"/>
                  </a:lnTo>
                  <a:lnTo>
                    <a:pt x="251" y="13"/>
                  </a:lnTo>
                  <a:lnTo>
                    <a:pt x="224" y="20"/>
                  </a:lnTo>
                  <a:lnTo>
                    <a:pt x="197" y="28"/>
                  </a:lnTo>
                  <a:lnTo>
                    <a:pt x="172" y="38"/>
                  </a:lnTo>
                  <a:lnTo>
                    <a:pt x="147" y="49"/>
                  </a:lnTo>
                  <a:lnTo>
                    <a:pt x="124" y="63"/>
                  </a:lnTo>
                  <a:lnTo>
                    <a:pt x="100" y="77"/>
                  </a:lnTo>
                  <a:lnTo>
                    <a:pt x="78" y="93"/>
                  </a:lnTo>
                  <a:lnTo>
                    <a:pt x="58" y="110"/>
                  </a:lnTo>
                  <a:lnTo>
                    <a:pt x="39" y="129"/>
                  </a:lnTo>
                  <a:lnTo>
                    <a:pt x="22" y="151"/>
                  </a:lnTo>
                  <a:lnTo>
                    <a:pt x="7" y="173"/>
                  </a:lnTo>
                  <a:lnTo>
                    <a:pt x="0" y="188"/>
                  </a:lnTo>
                  <a:lnTo>
                    <a:pt x="15" y="196"/>
                  </a:lnTo>
                  <a:lnTo>
                    <a:pt x="20" y="199"/>
                  </a:lnTo>
                  <a:lnTo>
                    <a:pt x="25" y="201"/>
                  </a:lnTo>
                  <a:lnTo>
                    <a:pt x="29" y="204"/>
                  </a:lnTo>
                  <a:lnTo>
                    <a:pt x="36" y="207"/>
                  </a:lnTo>
                  <a:lnTo>
                    <a:pt x="42" y="209"/>
                  </a:lnTo>
                  <a:lnTo>
                    <a:pt x="48" y="212"/>
                  </a:lnTo>
                  <a:lnTo>
                    <a:pt x="56" y="215"/>
                  </a:lnTo>
                  <a:lnTo>
                    <a:pt x="64" y="218"/>
                  </a:lnTo>
                  <a:lnTo>
                    <a:pt x="80" y="224"/>
                  </a:lnTo>
                  <a:lnTo>
                    <a:pt x="95" y="232"/>
                  </a:lnTo>
                  <a:lnTo>
                    <a:pt x="113" y="238"/>
                  </a:lnTo>
                  <a:lnTo>
                    <a:pt x="131" y="248"/>
                  </a:lnTo>
                  <a:lnTo>
                    <a:pt x="150" y="257"/>
                  </a:lnTo>
                  <a:lnTo>
                    <a:pt x="169" y="267"/>
                  </a:lnTo>
                  <a:lnTo>
                    <a:pt x="188" y="278"/>
                  </a:lnTo>
                  <a:lnTo>
                    <a:pt x="207" y="289"/>
                  </a:lnTo>
                  <a:lnTo>
                    <a:pt x="227" y="301"/>
                  </a:lnTo>
                  <a:lnTo>
                    <a:pt x="244" y="315"/>
                  </a:lnTo>
                  <a:lnTo>
                    <a:pt x="263" y="329"/>
                  </a:lnTo>
                  <a:lnTo>
                    <a:pt x="280" y="345"/>
                  </a:lnTo>
                  <a:lnTo>
                    <a:pt x="298" y="362"/>
                  </a:lnTo>
                  <a:lnTo>
                    <a:pt x="313" y="380"/>
                  </a:lnTo>
                  <a:lnTo>
                    <a:pt x="327" y="400"/>
                  </a:lnTo>
                  <a:lnTo>
                    <a:pt x="340" y="420"/>
                  </a:lnTo>
                  <a:lnTo>
                    <a:pt x="351" y="442"/>
                  </a:lnTo>
                  <a:lnTo>
                    <a:pt x="367" y="422"/>
                  </a:lnTo>
                  <a:lnTo>
                    <a:pt x="378" y="409"/>
                  </a:lnTo>
                  <a:lnTo>
                    <a:pt x="390" y="397"/>
                  </a:lnTo>
                  <a:lnTo>
                    <a:pt x="404" y="381"/>
                  </a:lnTo>
                  <a:lnTo>
                    <a:pt x="422" y="366"/>
                  </a:lnTo>
                  <a:lnTo>
                    <a:pt x="440" y="350"/>
                  </a:lnTo>
                  <a:lnTo>
                    <a:pt x="462" y="333"/>
                  </a:lnTo>
                  <a:lnTo>
                    <a:pt x="484" y="315"/>
                  </a:lnTo>
                  <a:lnTo>
                    <a:pt x="510" y="297"/>
                  </a:lnTo>
                  <a:lnTo>
                    <a:pt x="536" y="279"/>
                  </a:lnTo>
                  <a:lnTo>
                    <a:pt x="564" y="262"/>
                  </a:lnTo>
                  <a:lnTo>
                    <a:pt x="594" y="246"/>
                  </a:lnTo>
                  <a:lnTo>
                    <a:pt x="626" y="231"/>
                  </a:lnTo>
                  <a:lnTo>
                    <a:pt x="659" y="215"/>
                  </a:lnTo>
                  <a:lnTo>
                    <a:pt x="695" y="201"/>
                  </a:lnTo>
                  <a:lnTo>
                    <a:pt x="731" y="188"/>
                  </a:lnTo>
                  <a:lnTo>
                    <a:pt x="768" y="177"/>
                  </a:lnTo>
                  <a:lnTo>
                    <a:pt x="794" y="171"/>
                  </a:lnTo>
                  <a:lnTo>
                    <a:pt x="778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2" name="Freeform 6"/>
            <p:cNvSpPr>
              <a:spLocks/>
            </p:cNvSpPr>
            <p:nvPr/>
          </p:nvSpPr>
          <p:spPr bwMode="auto">
            <a:xfrm>
              <a:off x="2463" y="2017"/>
              <a:ext cx="687" cy="348"/>
            </a:xfrm>
            <a:custGeom>
              <a:avLst/>
              <a:gdLst>
                <a:gd name="T0" fmla="*/ 296 w 687"/>
                <a:gd name="T1" fmla="*/ 327 h 348"/>
                <a:gd name="T2" fmla="*/ 265 w 687"/>
                <a:gd name="T3" fmla="*/ 291 h 348"/>
                <a:gd name="T4" fmla="*/ 229 w 687"/>
                <a:gd name="T5" fmla="*/ 260 h 348"/>
                <a:gd name="T6" fmla="*/ 191 w 687"/>
                <a:gd name="T7" fmla="*/ 232 h 348"/>
                <a:gd name="T8" fmla="*/ 153 w 687"/>
                <a:gd name="T9" fmla="*/ 210 h 348"/>
                <a:gd name="T10" fmla="*/ 114 w 687"/>
                <a:gd name="T11" fmla="*/ 189 h 348"/>
                <a:gd name="T12" fmla="*/ 78 w 687"/>
                <a:gd name="T13" fmla="*/ 172 h 348"/>
                <a:gd name="T14" fmla="*/ 45 w 687"/>
                <a:gd name="T15" fmla="*/ 158 h 348"/>
                <a:gd name="T16" fmla="*/ 22 w 687"/>
                <a:gd name="T17" fmla="*/ 149 h 348"/>
                <a:gd name="T18" fmla="*/ 7 w 687"/>
                <a:gd name="T19" fmla="*/ 142 h 348"/>
                <a:gd name="T20" fmla="*/ 14 w 687"/>
                <a:gd name="T21" fmla="*/ 120 h 348"/>
                <a:gd name="T22" fmla="*/ 47 w 687"/>
                <a:gd name="T23" fmla="*/ 89 h 348"/>
                <a:gd name="T24" fmla="*/ 84 w 687"/>
                <a:gd name="T25" fmla="*/ 61 h 348"/>
                <a:gd name="T26" fmla="*/ 127 w 687"/>
                <a:gd name="T27" fmla="*/ 39 h 348"/>
                <a:gd name="T28" fmla="*/ 172 w 687"/>
                <a:gd name="T29" fmla="*/ 22 h 348"/>
                <a:gd name="T30" fmla="*/ 218 w 687"/>
                <a:gd name="T31" fmla="*/ 9 h 348"/>
                <a:gd name="T32" fmla="*/ 265 w 687"/>
                <a:gd name="T33" fmla="*/ 3 h 348"/>
                <a:gd name="T34" fmla="*/ 309 w 687"/>
                <a:gd name="T35" fmla="*/ 0 h 348"/>
                <a:gd name="T36" fmla="*/ 346 w 687"/>
                <a:gd name="T37" fmla="*/ 0 h 348"/>
                <a:gd name="T38" fmla="*/ 384 w 687"/>
                <a:gd name="T39" fmla="*/ 3 h 348"/>
                <a:gd name="T40" fmla="*/ 430 w 687"/>
                <a:gd name="T41" fmla="*/ 7 h 348"/>
                <a:gd name="T42" fmla="*/ 478 w 687"/>
                <a:gd name="T43" fmla="*/ 17 h 348"/>
                <a:gd name="T44" fmla="*/ 528 w 687"/>
                <a:gd name="T45" fmla="*/ 29 h 348"/>
                <a:gd name="T46" fmla="*/ 579 w 687"/>
                <a:gd name="T47" fmla="*/ 47 h 348"/>
                <a:gd name="T48" fmla="*/ 626 w 687"/>
                <a:gd name="T49" fmla="*/ 70 h 348"/>
                <a:gd name="T50" fmla="*/ 668 w 687"/>
                <a:gd name="T51" fmla="*/ 100 h 348"/>
                <a:gd name="T52" fmla="*/ 654 w 687"/>
                <a:gd name="T53" fmla="*/ 128 h 348"/>
                <a:gd name="T54" fmla="*/ 590 w 687"/>
                <a:gd name="T55" fmla="*/ 153 h 348"/>
                <a:gd name="T56" fmla="*/ 532 w 687"/>
                <a:gd name="T57" fmla="*/ 182 h 348"/>
                <a:gd name="T58" fmla="*/ 477 w 687"/>
                <a:gd name="T59" fmla="*/ 213 h 348"/>
                <a:gd name="T60" fmla="*/ 430 w 687"/>
                <a:gd name="T61" fmla="*/ 244 h 348"/>
                <a:gd name="T62" fmla="*/ 387 w 687"/>
                <a:gd name="T63" fmla="*/ 276 h 348"/>
                <a:gd name="T64" fmla="*/ 351 w 687"/>
                <a:gd name="T65" fmla="*/ 307 h 348"/>
                <a:gd name="T66" fmla="*/ 323 w 687"/>
                <a:gd name="T67" fmla="*/ 335 h 3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7"/>
                <a:gd name="T103" fmla="*/ 0 h 348"/>
                <a:gd name="T104" fmla="*/ 687 w 687"/>
                <a:gd name="T105" fmla="*/ 348 h 3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7" h="348">
                  <a:moveTo>
                    <a:pt x="310" y="348"/>
                  </a:moveTo>
                  <a:lnTo>
                    <a:pt x="296" y="327"/>
                  </a:lnTo>
                  <a:lnTo>
                    <a:pt x="280" y="309"/>
                  </a:lnTo>
                  <a:lnTo>
                    <a:pt x="265" y="291"/>
                  </a:lnTo>
                  <a:lnTo>
                    <a:pt x="248" y="274"/>
                  </a:lnTo>
                  <a:lnTo>
                    <a:pt x="229" y="260"/>
                  </a:lnTo>
                  <a:lnTo>
                    <a:pt x="210" y="246"/>
                  </a:lnTo>
                  <a:lnTo>
                    <a:pt x="191" y="232"/>
                  </a:lnTo>
                  <a:lnTo>
                    <a:pt x="172" y="221"/>
                  </a:lnTo>
                  <a:lnTo>
                    <a:pt x="153" y="210"/>
                  </a:lnTo>
                  <a:lnTo>
                    <a:pt x="133" y="199"/>
                  </a:lnTo>
                  <a:lnTo>
                    <a:pt x="114" y="189"/>
                  </a:lnTo>
                  <a:lnTo>
                    <a:pt x="97" y="180"/>
                  </a:lnTo>
                  <a:lnTo>
                    <a:pt x="78" y="172"/>
                  </a:lnTo>
                  <a:lnTo>
                    <a:pt x="61" y="164"/>
                  </a:lnTo>
                  <a:lnTo>
                    <a:pt x="45" y="158"/>
                  </a:lnTo>
                  <a:lnTo>
                    <a:pt x="29" y="152"/>
                  </a:lnTo>
                  <a:lnTo>
                    <a:pt x="22" y="149"/>
                  </a:lnTo>
                  <a:lnTo>
                    <a:pt x="14" y="145"/>
                  </a:lnTo>
                  <a:lnTo>
                    <a:pt x="7" y="142"/>
                  </a:lnTo>
                  <a:lnTo>
                    <a:pt x="0" y="139"/>
                  </a:lnTo>
                  <a:lnTo>
                    <a:pt x="14" y="120"/>
                  </a:lnTo>
                  <a:lnTo>
                    <a:pt x="29" y="105"/>
                  </a:lnTo>
                  <a:lnTo>
                    <a:pt x="47" y="89"/>
                  </a:lnTo>
                  <a:lnTo>
                    <a:pt x="66" y="75"/>
                  </a:lnTo>
                  <a:lnTo>
                    <a:pt x="84" y="61"/>
                  </a:lnTo>
                  <a:lnTo>
                    <a:pt x="106" y="50"/>
                  </a:lnTo>
                  <a:lnTo>
                    <a:pt x="127" y="39"/>
                  </a:lnTo>
                  <a:lnTo>
                    <a:pt x="149" y="29"/>
                  </a:lnTo>
                  <a:lnTo>
                    <a:pt x="172" y="22"/>
                  </a:lnTo>
                  <a:lnTo>
                    <a:pt x="194" y="15"/>
                  </a:lnTo>
                  <a:lnTo>
                    <a:pt x="218" y="9"/>
                  </a:lnTo>
                  <a:lnTo>
                    <a:pt x="241" y="6"/>
                  </a:lnTo>
                  <a:lnTo>
                    <a:pt x="265" y="3"/>
                  </a:lnTo>
                  <a:lnTo>
                    <a:pt x="287" y="0"/>
                  </a:lnTo>
                  <a:lnTo>
                    <a:pt x="309" y="0"/>
                  </a:lnTo>
                  <a:lnTo>
                    <a:pt x="331" y="0"/>
                  </a:lnTo>
                  <a:lnTo>
                    <a:pt x="346" y="0"/>
                  </a:lnTo>
                  <a:lnTo>
                    <a:pt x="365" y="1"/>
                  </a:lnTo>
                  <a:lnTo>
                    <a:pt x="384" y="3"/>
                  </a:lnTo>
                  <a:lnTo>
                    <a:pt x="406" y="4"/>
                  </a:lnTo>
                  <a:lnTo>
                    <a:pt x="430" y="7"/>
                  </a:lnTo>
                  <a:lnTo>
                    <a:pt x="453" y="12"/>
                  </a:lnTo>
                  <a:lnTo>
                    <a:pt x="478" y="17"/>
                  </a:lnTo>
                  <a:lnTo>
                    <a:pt x="503" y="22"/>
                  </a:lnTo>
                  <a:lnTo>
                    <a:pt x="528" y="29"/>
                  </a:lnTo>
                  <a:lnTo>
                    <a:pt x="554" y="37"/>
                  </a:lnTo>
                  <a:lnTo>
                    <a:pt x="579" y="47"/>
                  </a:lnTo>
                  <a:lnTo>
                    <a:pt x="602" y="58"/>
                  </a:lnTo>
                  <a:lnTo>
                    <a:pt x="626" y="70"/>
                  </a:lnTo>
                  <a:lnTo>
                    <a:pt x="648" y="84"/>
                  </a:lnTo>
                  <a:lnTo>
                    <a:pt x="668" y="100"/>
                  </a:lnTo>
                  <a:lnTo>
                    <a:pt x="687" y="117"/>
                  </a:lnTo>
                  <a:lnTo>
                    <a:pt x="654" y="128"/>
                  </a:lnTo>
                  <a:lnTo>
                    <a:pt x="621" y="141"/>
                  </a:lnTo>
                  <a:lnTo>
                    <a:pt x="590" y="153"/>
                  </a:lnTo>
                  <a:lnTo>
                    <a:pt x="560" y="167"/>
                  </a:lnTo>
                  <a:lnTo>
                    <a:pt x="532" y="182"/>
                  </a:lnTo>
                  <a:lnTo>
                    <a:pt x="503" y="197"/>
                  </a:lnTo>
                  <a:lnTo>
                    <a:pt x="477" y="213"/>
                  </a:lnTo>
                  <a:lnTo>
                    <a:pt x="453" y="229"/>
                  </a:lnTo>
                  <a:lnTo>
                    <a:pt x="430" y="244"/>
                  </a:lnTo>
                  <a:lnTo>
                    <a:pt x="408" y="260"/>
                  </a:lnTo>
                  <a:lnTo>
                    <a:pt x="387" y="276"/>
                  </a:lnTo>
                  <a:lnTo>
                    <a:pt x="368" y="291"/>
                  </a:lnTo>
                  <a:lnTo>
                    <a:pt x="351" y="307"/>
                  </a:lnTo>
                  <a:lnTo>
                    <a:pt x="335" y="321"/>
                  </a:lnTo>
                  <a:lnTo>
                    <a:pt x="323" y="335"/>
                  </a:lnTo>
                  <a:lnTo>
                    <a:pt x="310" y="348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3" name="Freeform 7"/>
            <p:cNvSpPr>
              <a:spLocks/>
            </p:cNvSpPr>
            <p:nvPr/>
          </p:nvSpPr>
          <p:spPr bwMode="auto">
            <a:xfrm>
              <a:off x="1901" y="2050"/>
              <a:ext cx="1850" cy="1599"/>
            </a:xfrm>
            <a:custGeom>
              <a:avLst/>
              <a:gdLst>
                <a:gd name="T0" fmla="*/ 1793 w 1850"/>
                <a:gd name="T1" fmla="*/ 89 h 1599"/>
                <a:gd name="T2" fmla="*/ 1775 w 1850"/>
                <a:gd name="T3" fmla="*/ 80 h 1599"/>
                <a:gd name="T4" fmla="*/ 1748 w 1850"/>
                <a:gd name="T5" fmla="*/ 65 h 1599"/>
                <a:gd name="T6" fmla="*/ 1732 w 1850"/>
                <a:gd name="T7" fmla="*/ 45 h 1599"/>
                <a:gd name="T8" fmla="*/ 1723 w 1850"/>
                <a:gd name="T9" fmla="*/ 25 h 1599"/>
                <a:gd name="T10" fmla="*/ 1718 w 1850"/>
                <a:gd name="T11" fmla="*/ 11 h 1599"/>
                <a:gd name="T12" fmla="*/ 1712 w 1850"/>
                <a:gd name="T13" fmla="*/ 0 h 1599"/>
                <a:gd name="T14" fmla="*/ 1702 w 1850"/>
                <a:gd name="T15" fmla="*/ 0 h 1599"/>
                <a:gd name="T16" fmla="*/ 1643 w 1850"/>
                <a:gd name="T17" fmla="*/ 4 h 1599"/>
                <a:gd name="T18" fmla="*/ 1519 w 1850"/>
                <a:gd name="T19" fmla="*/ 23 h 1599"/>
                <a:gd name="T20" fmla="*/ 1392 w 1850"/>
                <a:gd name="T21" fmla="*/ 51 h 1599"/>
                <a:gd name="T22" fmla="*/ 1268 w 1850"/>
                <a:gd name="T23" fmla="*/ 89 h 1599"/>
                <a:gd name="T24" fmla="*/ 1148 w 1850"/>
                <a:gd name="T25" fmla="*/ 131 h 1599"/>
                <a:gd name="T26" fmla="*/ 1042 w 1850"/>
                <a:gd name="T27" fmla="*/ 178 h 1599"/>
                <a:gd name="T28" fmla="*/ 952 w 1850"/>
                <a:gd name="T29" fmla="*/ 225 h 1599"/>
                <a:gd name="T30" fmla="*/ 885 w 1850"/>
                <a:gd name="T31" fmla="*/ 272 h 1599"/>
                <a:gd name="T32" fmla="*/ 846 w 1850"/>
                <a:gd name="T33" fmla="*/ 272 h 1599"/>
                <a:gd name="T34" fmla="*/ 799 w 1850"/>
                <a:gd name="T35" fmla="*/ 229 h 1599"/>
                <a:gd name="T36" fmla="*/ 737 w 1850"/>
                <a:gd name="T37" fmla="*/ 185 h 1599"/>
                <a:gd name="T38" fmla="*/ 660 w 1850"/>
                <a:gd name="T39" fmla="*/ 144 h 1599"/>
                <a:gd name="T40" fmla="*/ 569 w 1850"/>
                <a:gd name="T41" fmla="*/ 106 h 1599"/>
                <a:gd name="T42" fmla="*/ 467 w 1850"/>
                <a:gd name="T43" fmla="*/ 73 h 1599"/>
                <a:gd name="T44" fmla="*/ 353 w 1850"/>
                <a:gd name="T45" fmla="*/ 47 h 1599"/>
                <a:gd name="T46" fmla="*/ 229 w 1850"/>
                <a:gd name="T47" fmla="*/ 28 h 1599"/>
                <a:gd name="T48" fmla="*/ 143 w 1850"/>
                <a:gd name="T49" fmla="*/ 20 h 1599"/>
                <a:gd name="T50" fmla="*/ 147 w 1850"/>
                <a:gd name="T51" fmla="*/ 53 h 1599"/>
                <a:gd name="T52" fmla="*/ 143 w 1850"/>
                <a:gd name="T53" fmla="*/ 75 h 1599"/>
                <a:gd name="T54" fmla="*/ 130 w 1850"/>
                <a:gd name="T55" fmla="*/ 94 h 1599"/>
                <a:gd name="T56" fmla="*/ 111 w 1850"/>
                <a:gd name="T57" fmla="*/ 106 h 1599"/>
                <a:gd name="T58" fmla="*/ 0 w 1850"/>
                <a:gd name="T59" fmla="*/ 83 h 1599"/>
                <a:gd name="T60" fmla="*/ 762 w 1850"/>
                <a:gd name="T61" fmla="*/ 1515 h 1599"/>
                <a:gd name="T62" fmla="*/ 783 w 1850"/>
                <a:gd name="T63" fmla="*/ 1548 h 1599"/>
                <a:gd name="T64" fmla="*/ 813 w 1850"/>
                <a:gd name="T65" fmla="*/ 1573 h 1599"/>
                <a:gd name="T66" fmla="*/ 850 w 1850"/>
                <a:gd name="T67" fmla="*/ 1590 h 1599"/>
                <a:gd name="T68" fmla="*/ 894 w 1850"/>
                <a:gd name="T69" fmla="*/ 1598 h 1599"/>
                <a:gd name="T70" fmla="*/ 938 w 1850"/>
                <a:gd name="T71" fmla="*/ 1598 h 1599"/>
                <a:gd name="T72" fmla="*/ 979 w 1850"/>
                <a:gd name="T73" fmla="*/ 1587 h 1599"/>
                <a:gd name="T74" fmla="*/ 1014 w 1850"/>
                <a:gd name="T75" fmla="*/ 1566 h 1599"/>
                <a:gd name="T76" fmla="*/ 1039 w 1850"/>
                <a:gd name="T77" fmla="*/ 1540 h 1599"/>
                <a:gd name="T78" fmla="*/ 1850 w 1850"/>
                <a:gd name="T79" fmla="*/ 75 h 159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50"/>
                <a:gd name="T121" fmla="*/ 0 h 1599"/>
                <a:gd name="T122" fmla="*/ 1850 w 1850"/>
                <a:gd name="T123" fmla="*/ 1599 h 159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50" h="1599">
                  <a:moveTo>
                    <a:pt x="1829" y="81"/>
                  </a:moveTo>
                  <a:lnTo>
                    <a:pt x="1793" y="89"/>
                  </a:lnTo>
                  <a:lnTo>
                    <a:pt x="1793" y="84"/>
                  </a:lnTo>
                  <a:lnTo>
                    <a:pt x="1775" y="80"/>
                  </a:lnTo>
                  <a:lnTo>
                    <a:pt x="1760" y="73"/>
                  </a:lnTo>
                  <a:lnTo>
                    <a:pt x="1748" y="65"/>
                  </a:lnTo>
                  <a:lnTo>
                    <a:pt x="1738" y="56"/>
                  </a:lnTo>
                  <a:lnTo>
                    <a:pt x="1732" y="45"/>
                  </a:lnTo>
                  <a:lnTo>
                    <a:pt x="1727" y="36"/>
                  </a:lnTo>
                  <a:lnTo>
                    <a:pt x="1723" y="25"/>
                  </a:lnTo>
                  <a:lnTo>
                    <a:pt x="1720" y="15"/>
                  </a:lnTo>
                  <a:lnTo>
                    <a:pt x="1718" y="11"/>
                  </a:lnTo>
                  <a:lnTo>
                    <a:pt x="1713" y="0"/>
                  </a:lnTo>
                  <a:lnTo>
                    <a:pt x="1712" y="0"/>
                  </a:lnTo>
                  <a:lnTo>
                    <a:pt x="1707" y="0"/>
                  </a:lnTo>
                  <a:lnTo>
                    <a:pt x="1702" y="0"/>
                  </a:lnTo>
                  <a:lnTo>
                    <a:pt x="1701" y="0"/>
                  </a:lnTo>
                  <a:lnTo>
                    <a:pt x="1643" y="4"/>
                  </a:lnTo>
                  <a:lnTo>
                    <a:pt x="1582" y="12"/>
                  </a:lnTo>
                  <a:lnTo>
                    <a:pt x="1519" y="23"/>
                  </a:lnTo>
                  <a:lnTo>
                    <a:pt x="1456" y="36"/>
                  </a:lnTo>
                  <a:lnTo>
                    <a:pt x="1392" y="51"/>
                  </a:lnTo>
                  <a:lnTo>
                    <a:pt x="1329" y="70"/>
                  </a:lnTo>
                  <a:lnTo>
                    <a:pt x="1268" y="89"/>
                  </a:lnTo>
                  <a:lnTo>
                    <a:pt x="1207" y="109"/>
                  </a:lnTo>
                  <a:lnTo>
                    <a:pt x="1148" y="131"/>
                  </a:lnTo>
                  <a:lnTo>
                    <a:pt x="1094" y="155"/>
                  </a:lnTo>
                  <a:lnTo>
                    <a:pt x="1042" y="178"/>
                  </a:lnTo>
                  <a:lnTo>
                    <a:pt x="995" y="202"/>
                  </a:lnTo>
                  <a:lnTo>
                    <a:pt x="952" y="225"/>
                  </a:lnTo>
                  <a:lnTo>
                    <a:pt x="916" y="249"/>
                  </a:lnTo>
                  <a:lnTo>
                    <a:pt x="885" y="272"/>
                  </a:lnTo>
                  <a:lnTo>
                    <a:pt x="861" y="294"/>
                  </a:lnTo>
                  <a:lnTo>
                    <a:pt x="846" y="272"/>
                  </a:lnTo>
                  <a:lnTo>
                    <a:pt x="824" y="250"/>
                  </a:lnTo>
                  <a:lnTo>
                    <a:pt x="799" y="229"/>
                  </a:lnTo>
                  <a:lnTo>
                    <a:pt x="770" y="207"/>
                  </a:lnTo>
                  <a:lnTo>
                    <a:pt x="737" y="185"/>
                  </a:lnTo>
                  <a:lnTo>
                    <a:pt x="701" y="164"/>
                  </a:lnTo>
                  <a:lnTo>
                    <a:pt x="660" y="144"/>
                  </a:lnTo>
                  <a:lnTo>
                    <a:pt x="617" y="125"/>
                  </a:lnTo>
                  <a:lnTo>
                    <a:pt x="569" y="106"/>
                  </a:lnTo>
                  <a:lnTo>
                    <a:pt x="519" y="89"/>
                  </a:lnTo>
                  <a:lnTo>
                    <a:pt x="467" y="73"/>
                  </a:lnTo>
                  <a:lnTo>
                    <a:pt x="411" y="59"/>
                  </a:lnTo>
                  <a:lnTo>
                    <a:pt x="353" y="47"/>
                  </a:lnTo>
                  <a:lnTo>
                    <a:pt x="292" y="37"/>
                  </a:lnTo>
                  <a:lnTo>
                    <a:pt x="229" y="28"/>
                  </a:lnTo>
                  <a:lnTo>
                    <a:pt x="163" y="22"/>
                  </a:lnTo>
                  <a:lnTo>
                    <a:pt x="143" y="20"/>
                  </a:lnTo>
                  <a:lnTo>
                    <a:pt x="146" y="40"/>
                  </a:lnTo>
                  <a:lnTo>
                    <a:pt x="147" y="53"/>
                  </a:lnTo>
                  <a:lnTo>
                    <a:pt x="146" y="65"/>
                  </a:lnTo>
                  <a:lnTo>
                    <a:pt x="143" y="75"/>
                  </a:lnTo>
                  <a:lnTo>
                    <a:pt x="138" y="84"/>
                  </a:lnTo>
                  <a:lnTo>
                    <a:pt x="130" y="94"/>
                  </a:lnTo>
                  <a:lnTo>
                    <a:pt x="122" y="100"/>
                  </a:lnTo>
                  <a:lnTo>
                    <a:pt x="111" y="106"/>
                  </a:lnTo>
                  <a:lnTo>
                    <a:pt x="99" y="111"/>
                  </a:lnTo>
                  <a:lnTo>
                    <a:pt x="0" y="83"/>
                  </a:lnTo>
                  <a:lnTo>
                    <a:pt x="69" y="1239"/>
                  </a:lnTo>
                  <a:lnTo>
                    <a:pt x="762" y="1515"/>
                  </a:lnTo>
                  <a:lnTo>
                    <a:pt x="772" y="1532"/>
                  </a:lnTo>
                  <a:lnTo>
                    <a:pt x="783" y="1548"/>
                  </a:lnTo>
                  <a:lnTo>
                    <a:pt x="797" y="1560"/>
                  </a:lnTo>
                  <a:lnTo>
                    <a:pt x="813" y="1573"/>
                  </a:lnTo>
                  <a:lnTo>
                    <a:pt x="832" y="1582"/>
                  </a:lnTo>
                  <a:lnTo>
                    <a:pt x="850" y="1590"/>
                  </a:lnTo>
                  <a:lnTo>
                    <a:pt x="872" y="1595"/>
                  </a:lnTo>
                  <a:lnTo>
                    <a:pt x="894" y="1598"/>
                  </a:lnTo>
                  <a:lnTo>
                    <a:pt x="916" y="1599"/>
                  </a:lnTo>
                  <a:lnTo>
                    <a:pt x="938" y="1598"/>
                  </a:lnTo>
                  <a:lnTo>
                    <a:pt x="960" y="1593"/>
                  </a:lnTo>
                  <a:lnTo>
                    <a:pt x="979" y="1587"/>
                  </a:lnTo>
                  <a:lnTo>
                    <a:pt x="998" y="1577"/>
                  </a:lnTo>
                  <a:lnTo>
                    <a:pt x="1014" y="1566"/>
                  </a:lnTo>
                  <a:lnTo>
                    <a:pt x="1028" y="1554"/>
                  </a:lnTo>
                  <a:lnTo>
                    <a:pt x="1039" y="1540"/>
                  </a:lnTo>
                  <a:lnTo>
                    <a:pt x="1825" y="1182"/>
                  </a:lnTo>
                  <a:lnTo>
                    <a:pt x="1850" y="75"/>
                  </a:lnTo>
                  <a:lnTo>
                    <a:pt x="1829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4" name="Freeform 8"/>
            <p:cNvSpPr>
              <a:spLocks/>
            </p:cNvSpPr>
            <p:nvPr/>
          </p:nvSpPr>
          <p:spPr bwMode="auto">
            <a:xfrm>
              <a:off x="2769" y="2084"/>
              <a:ext cx="874" cy="311"/>
            </a:xfrm>
            <a:custGeom>
              <a:avLst/>
              <a:gdLst>
                <a:gd name="T0" fmla="*/ 822 w 874"/>
                <a:gd name="T1" fmla="*/ 0 h 311"/>
                <a:gd name="T2" fmla="*/ 825 w 874"/>
                <a:gd name="T3" fmla="*/ 8 h 311"/>
                <a:gd name="T4" fmla="*/ 828 w 874"/>
                <a:gd name="T5" fmla="*/ 17 h 311"/>
                <a:gd name="T6" fmla="*/ 833 w 874"/>
                <a:gd name="T7" fmla="*/ 25 h 311"/>
                <a:gd name="T8" fmla="*/ 839 w 874"/>
                <a:gd name="T9" fmla="*/ 35 h 311"/>
                <a:gd name="T10" fmla="*/ 845 w 874"/>
                <a:gd name="T11" fmla="*/ 44 h 311"/>
                <a:gd name="T12" fmla="*/ 853 w 874"/>
                <a:gd name="T13" fmla="*/ 52 h 311"/>
                <a:gd name="T14" fmla="*/ 863 w 874"/>
                <a:gd name="T15" fmla="*/ 60 h 311"/>
                <a:gd name="T16" fmla="*/ 874 w 874"/>
                <a:gd name="T17" fmla="*/ 67 h 311"/>
                <a:gd name="T18" fmla="*/ 94 w 874"/>
                <a:gd name="T19" fmla="*/ 264 h 311"/>
                <a:gd name="T20" fmla="*/ 89 w 874"/>
                <a:gd name="T21" fmla="*/ 271 h 311"/>
                <a:gd name="T22" fmla="*/ 83 w 874"/>
                <a:gd name="T23" fmla="*/ 279 h 311"/>
                <a:gd name="T24" fmla="*/ 73 w 874"/>
                <a:gd name="T25" fmla="*/ 285 h 311"/>
                <a:gd name="T26" fmla="*/ 62 w 874"/>
                <a:gd name="T27" fmla="*/ 292 h 311"/>
                <a:gd name="T28" fmla="*/ 48 w 874"/>
                <a:gd name="T29" fmla="*/ 298 h 311"/>
                <a:gd name="T30" fmla="*/ 34 w 874"/>
                <a:gd name="T31" fmla="*/ 303 h 311"/>
                <a:gd name="T32" fmla="*/ 18 w 874"/>
                <a:gd name="T33" fmla="*/ 307 h 311"/>
                <a:gd name="T34" fmla="*/ 1 w 874"/>
                <a:gd name="T35" fmla="*/ 311 h 311"/>
                <a:gd name="T36" fmla="*/ 1 w 874"/>
                <a:gd name="T37" fmla="*/ 311 h 311"/>
                <a:gd name="T38" fmla="*/ 1 w 874"/>
                <a:gd name="T39" fmla="*/ 311 h 311"/>
                <a:gd name="T40" fmla="*/ 0 w 874"/>
                <a:gd name="T41" fmla="*/ 311 h 311"/>
                <a:gd name="T42" fmla="*/ 0 w 874"/>
                <a:gd name="T43" fmla="*/ 311 h 311"/>
                <a:gd name="T44" fmla="*/ 6 w 874"/>
                <a:gd name="T45" fmla="*/ 300 h 311"/>
                <a:gd name="T46" fmla="*/ 20 w 874"/>
                <a:gd name="T47" fmla="*/ 281 h 311"/>
                <a:gd name="T48" fmla="*/ 44 w 874"/>
                <a:gd name="T49" fmla="*/ 260 h 311"/>
                <a:gd name="T50" fmla="*/ 73 w 874"/>
                <a:gd name="T51" fmla="*/ 238 h 311"/>
                <a:gd name="T52" fmla="*/ 111 w 874"/>
                <a:gd name="T53" fmla="*/ 216 h 311"/>
                <a:gd name="T54" fmla="*/ 153 w 874"/>
                <a:gd name="T55" fmla="*/ 193 h 311"/>
                <a:gd name="T56" fmla="*/ 202 w 874"/>
                <a:gd name="T57" fmla="*/ 169 h 311"/>
                <a:gd name="T58" fmla="*/ 254 w 874"/>
                <a:gd name="T59" fmla="*/ 146 h 311"/>
                <a:gd name="T60" fmla="*/ 310 w 874"/>
                <a:gd name="T61" fmla="*/ 122 h 311"/>
                <a:gd name="T62" fmla="*/ 370 w 874"/>
                <a:gd name="T63" fmla="*/ 100 h 311"/>
                <a:gd name="T64" fmla="*/ 433 w 874"/>
                <a:gd name="T65" fmla="*/ 80 h 311"/>
                <a:gd name="T66" fmla="*/ 497 w 874"/>
                <a:gd name="T67" fmla="*/ 60 h 311"/>
                <a:gd name="T68" fmla="*/ 563 w 874"/>
                <a:gd name="T69" fmla="*/ 42 h 311"/>
                <a:gd name="T70" fmla="*/ 629 w 874"/>
                <a:gd name="T71" fmla="*/ 28 h 311"/>
                <a:gd name="T72" fmla="*/ 695 w 874"/>
                <a:gd name="T73" fmla="*/ 16 h 311"/>
                <a:gd name="T74" fmla="*/ 759 w 874"/>
                <a:gd name="T75" fmla="*/ 6 h 311"/>
                <a:gd name="T76" fmla="*/ 822 w 874"/>
                <a:gd name="T77" fmla="*/ 0 h 31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74"/>
                <a:gd name="T118" fmla="*/ 0 h 311"/>
                <a:gd name="T119" fmla="*/ 874 w 874"/>
                <a:gd name="T120" fmla="*/ 311 h 31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74" h="311">
                  <a:moveTo>
                    <a:pt x="822" y="0"/>
                  </a:moveTo>
                  <a:lnTo>
                    <a:pt x="825" y="8"/>
                  </a:lnTo>
                  <a:lnTo>
                    <a:pt x="828" y="17"/>
                  </a:lnTo>
                  <a:lnTo>
                    <a:pt x="833" y="25"/>
                  </a:lnTo>
                  <a:lnTo>
                    <a:pt x="839" y="35"/>
                  </a:lnTo>
                  <a:lnTo>
                    <a:pt x="845" y="44"/>
                  </a:lnTo>
                  <a:lnTo>
                    <a:pt x="853" y="52"/>
                  </a:lnTo>
                  <a:lnTo>
                    <a:pt x="863" y="60"/>
                  </a:lnTo>
                  <a:lnTo>
                    <a:pt x="874" y="67"/>
                  </a:lnTo>
                  <a:lnTo>
                    <a:pt x="94" y="264"/>
                  </a:lnTo>
                  <a:lnTo>
                    <a:pt x="89" y="271"/>
                  </a:lnTo>
                  <a:lnTo>
                    <a:pt x="83" y="279"/>
                  </a:lnTo>
                  <a:lnTo>
                    <a:pt x="73" y="285"/>
                  </a:lnTo>
                  <a:lnTo>
                    <a:pt x="62" y="292"/>
                  </a:lnTo>
                  <a:lnTo>
                    <a:pt x="48" y="298"/>
                  </a:lnTo>
                  <a:lnTo>
                    <a:pt x="34" y="303"/>
                  </a:lnTo>
                  <a:lnTo>
                    <a:pt x="18" y="307"/>
                  </a:lnTo>
                  <a:lnTo>
                    <a:pt x="1" y="311"/>
                  </a:lnTo>
                  <a:lnTo>
                    <a:pt x="0" y="311"/>
                  </a:lnTo>
                  <a:lnTo>
                    <a:pt x="6" y="300"/>
                  </a:lnTo>
                  <a:lnTo>
                    <a:pt x="20" y="281"/>
                  </a:lnTo>
                  <a:lnTo>
                    <a:pt x="44" y="260"/>
                  </a:lnTo>
                  <a:lnTo>
                    <a:pt x="73" y="238"/>
                  </a:lnTo>
                  <a:lnTo>
                    <a:pt x="111" y="216"/>
                  </a:lnTo>
                  <a:lnTo>
                    <a:pt x="153" y="193"/>
                  </a:lnTo>
                  <a:lnTo>
                    <a:pt x="202" y="169"/>
                  </a:lnTo>
                  <a:lnTo>
                    <a:pt x="254" y="146"/>
                  </a:lnTo>
                  <a:lnTo>
                    <a:pt x="310" y="122"/>
                  </a:lnTo>
                  <a:lnTo>
                    <a:pt x="370" y="100"/>
                  </a:lnTo>
                  <a:lnTo>
                    <a:pt x="433" y="80"/>
                  </a:lnTo>
                  <a:lnTo>
                    <a:pt x="497" y="60"/>
                  </a:lnTo>
                  <a:lnTo>
                    <a:pt x="563" y="42"/>
                  </a:lnTo>
                  <a:lnTo>
                    <a:pt x="629" y="28"/>
                  </a:lnTo>
                  <a:lnTo>
                    <a:pt x="695" y="16"/>
                  </a:lnTo>
                  <a:lnTo>
                    <a:pt x="759" y="6"/>
                  </a:lnTo>
                  <a:lnTo>
                    <a:pt x="822" y="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5" name="Freeform 9"/>
            <p:cNvSpPr>
              <a:spLocks/>
            </p:cNvSpPr>
            <p:nvPr/>
          </p:nvSpPr>
          <p:spPr bwMode="auto">
            <a:xfrm>
              <a:off x="2649" y="2448"/>
              <a:ext cx="255" cy="1104"/>
            </a:xfrm>
            <a:custGeom>
              <a:avLst/>
              <a:gdLst>
                <a:gd name="T0" fmla="*/ 164 w 255"/>
                <a:gd name="T1" fmla="*/ 15738 h 792"/>
                <a:gd name="T2" fmla="*/ 142 w 255"/>
                <a:gd name="T3" fmla="*/ 15738 h 792"/>
                <a:gd name="T4" fmla="*/ 120 w 255"/>
                <a:gd name="T5" fmla="*/ 15680 h 792"/>
                <a:gd name="T6" fmla="*/ 98 w 255"/>
                <a:gd name="T7" fmla="*/ 15627 h 792"/>
                <a:gd name="T8" fmla="*/ 80 w 255"/>
                <a:gd name="T9" fmla="*/ 15533 h 792"/>
                <a:gd name="T10" fmla="*/ 63 w 255"/>
                <a:gd name="T11" fmla="*/ 15442 h 792"/>
                <a:gd name="T12" fmla="*/ 51 w 255"/>
                <a:gd name="T13" fmla="*/ 15340 h 792"/>
                <a:gd name="T14" fmla="*/ 41 w 255"/>
                <a:gd name="T15" fmla="*/ 15236 h 792"/>
                <a:gd name="T16" fmla="*/ 35 w 255"/>
                <a:gd name="T17" fmla="*/ 15162 h 792"/>
                <a:gd name="T18" fmla="*/ 0 w 255"/>
                <a:gd name="T19" fmla="*/ 256 h 792"/>
                <a:gd name="T20" fmla="*/ 13 w 255"/>
                <a:gd name="T21" fmla="*/ 357 h 792"/>
                <a:gd name="T22" fmla="*/ 27 w 255"/>
                <a:gd name="T23" fmla="*/ 413 h 792"/>
                <a:gd name="T24" fmla="*/ 41 w 255"/>
                <a:gd name="T25" fmla="*/ 517 h 792"/>
                <a:gd name="T26" fmla="*/ 55 w 255"/>
                <a:gd name="T27" fmla="*/ 544 h 792"/>
                <a:gd name="T28" fmla="*/ 71 w 255"/>
                <a:gd name="T29" fmla="*/ 601 h 792"/>
                <a:gd name="T30" fmla="*/ 87 w 255"/>
                <a:gd name="T31" fmla="*/ 645 h 792"/>
                <a:gd name="T32" fmla="*/ 102 w 255"/>
                <a:gd name="T33" fmla="*/ 652 h 792"/>
                <a:gd name="T34" fmla="*/ 118 w 255"/>
                <a:gd name="T35" fmla="*/ 652 h 792"/>
                <a:gd name="T36" fmla="*/ 134 w 255"/>
                <a:gd name="T37" fmla="*/ 645 h 792"/>
                <a:gd name="T38" fmla="*/ 149 w 255"/>
                <a:gd name="T39" fmla="*/ 601 h 792"/>
                <a:gd name="T40" fmla="*/ 164 w 255"/>
                <a:gd name="T41" fmla="*/ 544 h 792"/>
                <a:gd name="T42" fmla="*/ 178 w 255"/>
                <a:gd name="T43" fmla="*/ 468 h 792"/>
                <a:gd name="T44" fmla="*/ 190 w 255"/>
                <a:gd name="T45" fmla="*/ 371 h 792"/>
                <a:gd name="T46" fmla="*/ 201 w 255"/>
                <a:gd name="T47" fmla="*/ 296 h 792"/>
                <a:gd name="T48" fmla="*/ 212 w 255"/>
                <a:gd name="T49" fmla="*/ 152 h 792"/>
                <a:gd name="T50" fmla="*/ 223 w 255"/>
                <a:gd name="T51" fmla="*/ 0 h 792"/>
                <a:gd name="T52" fmla="*/ 255 w 255"/>
                <a:gd name="T53" fmla="*/ 15162 h 792"/>
                <a:gd name="T54" fmla="*/ 245 w 255"/>
                <a:gd name="T55" fmla="*/ 15324 h 792"/>
                <a:gd name="T56" fmla="*/ 234 w 255"/>
                <a:gd name="T57" fmla="*/ 15442 h 792"/>
                <a:gd name="T58" fmla="*/ 222 w 255"/>
                <a:gd name="T59" fmla="*/ 15533 h 792"/>
                <a:gd name="T60" fmla="*/ 211 w 255"/>
                <a:gd name="T61" fmla="*/ 15627 h 792"/>
                <a:gd name="T62" fmla="*/ 198 w 255"/>
                <a:gd name="T63" fmla="*/ 15680 h 792"/>
                <a:gd name="T64" fmla="*/ 185 w 255"/>
                <a:gd name="T65" fmla="*/ 15729 h 792"/>
                <a:gd name="T66" fmla="*/ 175 w 255"/>
                <a:gd name="T67" fmla="*/ 15738 h 792"/>
                <a:gd name="T68" fmla="*/ 164 w 255"/>
                <a:gd name="T69" fmla="*/ 15738 h 7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55"/>
                <a:gd name="T106" fmla="*/ 0 h 792"/>
                <a:gd name="T107" fmla="*/ 255 w 255"/>
                <a:gd name="T108" fmla="*/ 792 h 7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55" h="792">
                  <a:moveTo>
                    <a:pt x="164" y="792"/>
                  </a:moveTo>
                  <a:lnTo>
                    <a:pt x="142" y="792"/>
                  </a:lnTo>
                  <a:lnTo>
                    <a:pt x="120" y="789"/>
                  </a:lnTo>
                  <a:lnTo>
                    <a:pt x="98" y="786"/>
                  </a:lnTo>
                  <a:lnTo>
                    <a:pt x="80" y="782"/>
                  </a:lnTo>
                  <a:lnTo>
                    <a:pt x="63" y="777"/>
                  </a:lnTo>
                  <a:lnTo>
                    <a:pt x="51" y="772"/>
                  </a:lnTo>
                  <a:lnTo>
                    <a:pt x="41" y="767"/>
                  </a:lnTo>
                  <a:lnTo>
                    <a:pt x="35" y="763"/>
                  </a:lnTo>
                  <a:lnTo>
                    <a:pt x="0" y="13"/>
                  </a:lnTo>
                  <a:lnTo>
                    <a:pt x="13" y="18"/>
                  </a:lnTo>
                  <a:lnTo>
                    <a:pt x="27" y="21"/>
                  </a:lnTo>
                  <a:lnTo>
                    <a:pt x="41" y="26"/>
                  </a:lnTo>
                  <a:lnTo>
                    <a:pt x="55" y="27"/>
                  </a:lnTo>
                  <a:lnTo>
                    <a:pt x="71" y="30"/>
                  </a:lnTo>
                  <a:lnTo>
                    <a:pt x="87" y="32"/>
                  </a:lnTo>
                  <a:lnTo>
                    <a:pt x="102" y="33"/>
                  </a:lnTo>
                  <a:lnTo>
                    <a:pt x="118" y="33"/>
                  </a:lnTo>
                  <a:lnTo>
                    <a:pt x="134" y="32"/>
                  </a:lnTo>
                  <a:lnTo>
                    <a:pt x="149" y="30"/>
                  </a:lnTo>
                  <a:lnTo>
                    <a:pt x="164" y="27"/>
                  </a:lnTo>
                  <a:lnTo>
                    <a:pt x="178" y="24"/>
                  </a:lnTo>
                  <a:lnTo>
                    <a:pt x="190" y="19"/>
                  </a:lnTo>
                  <a:lnTo>
                    <a:pt x="201" y="15"/>
                  </a:lnTo>
                  <a:lnTo>
                    <a:pt x="212" y="8"/>
                  </a:lnTo>
                  <a:lnTo>
                    <a:pt x="223" y="0"/>
                  </a:lnTo>
                  <a:lnTo>
                    <a:pt x="255" y="763"/>
                  </a:lnTo>
                  <a:lnTo>
                    <a:pt x="245" y="771"/>
                  </a:lnTo>
                  <a:lnTo>
                    <a:pt x="234" y="777"/>
                  </a:lnTo>
                  <a:lnTo>
                    <a:pt x="222" y="782"/>
                  </a:lnTo>
                  <a:lnTo>
                    <a:pt x="211" y="786"/>
                  </a:lnTo>
                  <a:lnTo>
                    <a:pt x="198" y="789"/>
                  </a:lnTo>
                  <a:lnTo>
                    <a:pt x="185" y="791"/>
                  </a:lnTo>
                  <a:lnTo>
                    <a:pt x="175" y="792"/>
                  </a:lnTo>
                  <a:lnTo>
                    <a:pt x="164" y="792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6" name="Freeform 10"/>
            <p:cNvSpPr>
              <a:spLocks/>
            </p:cNvSpPr>
            <p:nvPr/>
          </p:nvSpPr>
          <p:spPr bwMode="auto">
            <a:xfrm>
              <a:off x="2640" y="2396"/>
              <a:ext cx="227" cy="133"/>
            </a:xfrm>
            <a:custGeom>
              <a:avLst/>
              <a:gdLst>
                <a:gd name="T0" fmla="*/ 223 w 227"/>
                <a:gd name="T1" fmla="*/ 0 h 133"/>
                <a:gd name="T2" fmla="*/ 227 w 227"/>
                <a:gd name="T3" fmla="*/ 97 h 133"/>
                <a:gd name="T4" fmla="*/ 224 w 227"/>
                <a:gd name="T5" fmla="*/ 96 h 133"/>
                <a:gd name="T6" fmla="*/ 215 w 227"/>
                <a:gd name="T7" fmla="*/ 105 h 133"/>
                <a:gd name="T8" fmla="*/ 204 w 227"/>
                <a:gd name="T9" fmla="*/ 115 h 133"/>
                <a:gd name="T10" fmla="*/ 191 w 227"/>
                <a:gd name="T11" fmla="*/ 121 h 133"/>
                <a:gd name="T12" fmla="*/ 179 w 227"/>
                <a:gd name="T13" fmla="*/ 126 h 133"/>
                <a:gd name="T14" fmla="*/ 165 w 227"/>
                <a:gd name="T15" fmla="*/ 129 h 133"/>
                <a:gd name="T16" fmla="*/ 152 w 227"/>
                <a:gd name="T17" fmla="*/ 130 h 133"/>
                <a:gd name="T18" fmla="*/ 138 w 227"/>
                <a:gd name="T19" fmla="*/ 132 h 133"/>
                <a:gd name="T20" fmla="*/ 125 w 227"/>
                <a:gd name="T21" fmla="*/ 133 h 133"/>
                <a:gd name="T22" fmla="*/ 105 w 227"/>
                <a:gd name="T23" fmla="*/ 133 h 133"/>
                <a:gd name="T24" fmla="*/ 86 w 227"/>
                <a:gd name="T25" fmla="*/ 132 h 133"/>
                <a:gd name="T26" fmla="*/ 69 w 227"/>
                <a:gd name="T27" fmla="*/ 129 h 133"/>
                <a:gd name="T28" fmla="*/ 52 w 227"/>
                <a:gd name="T29" fmla="*/ 126 h 133"/>
                <a:gd name="T30" fmla="*/ 36 w 227"/>
                <a:gd name="T31" fmla="*/ 121 h 133"/>
                <a:gd name="T32" fmla="*/ 22 w 227"/>
                <a:gd name="T33" fmla="*/ 118 h 133"/>
                <a:gd name="T34" fmla="*/ 11 w 227"/>
                <a:gd name="T35" fmla="*/ 113 h 133"/>
                <a:gd name="T36" fmla="*/ 3 w 227"/>
                <a:gd name="T37" fmla="*/ 108 h 133"/>
                <a:gd name="T38" fmla="*/ 0 w 227"/>
                <a:gd name="T39" fmla="*/ 6 h 133"/>
                <a:gd name="T40" fmla="*/ 16 w 227"/>
                <a:gd name="T41" fmla="*/ 16 h 133"/>
                <a:gd name="T42" fmla="*/ 31 w 227"/>
                <a:gd name="T43" fmla="*/ 22 h 133"/>
                <a:gd name="T44" fmla="*/ 49 w 227"/>
                <a:gd name="T45" fmla="*/ 28 h 133"/>
                <a:gd name="T46" fmla="*/ 66 w 227"/>
                <a:gd name="T47" fmla="*/ 32 h 133"/>
                <a:gd name="T48" fmla="*/ 83 w 227"/>
                <a:gd name="T49" fmla="*/ 33 h 133"/>
                <a:gd name="T50" fmla="*/ 100 w 227"/>
                <a:gd name="T51" fmla="*/ 35 h 133"/>
                <a:gd name="T52" fmla="*/ 118 w 227"/>
                <a:gd name="T53" fmla="*/ 33 h 133"/>
                <a:gd name="T54" fmla="*/ 135 w 227"/>
                <a:gd name="T55" fmla="*/ 32 h 133"/>
                <a:gd name="T56" fmla="*/ 146 w 227"/>
                <a:gd name="T57" fmla="*/ 30 h 133"/>
                <a:gd name="T58" fmla="*/ 157 w 227"/>
                <a:gd name="T59" fmla="*/ 27 h 133"/>
                <a:gd name="T60" fmla="*/ 168 w 227"/>
                <a:gd name="T61" fmla="*/ 24 h 133"/>
                <a:gd name="T62" fmla="*/ 180 w 227"/>
                <a:gd name="T63" fmla="*/ 21 h 133"/>
                <a:gd name="T64" fmla="*/ 191 w 227"/>
                <a:gd name="T65" fmla="*/ 16 h 133"/>
                <a:gd name="T66" fmla="*/ 202 w 227"/>
                <a:gd name="T67" fmla="*/ 11 h 133"/>
                <a:gd name="T68" fmla="*/ 213 w 227"/>
                <a:gd name="T69" fmla="*/ 6 h 133"/>
                <a:gd name="T70" fmla="*/ 223 w 227"/>
                <a:gd name="T71" fmla="*/ 0 h 1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7"/>
                <a:gd name="T109" fmla="*/ 0 h 133"/>
                <a:gd name="T110" fmla="*/ 227 w 227"/>
                <a:gd name="T111" fmla="*/ 133 h 1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7" h="133">
                  <a:moveTo>
                    <a:pt x="223" y="0"/>
                  </a:moveTo>
                  <a:lnTo>
                    <a:pt x="227" y="97"/>
                  </a:lnTo>
                  <a:lnTo>
                    <a:pt x="224" y="96"/>
                  </a:lnTo>
                  <a:lnTo>
                    <a:pt x="215" y="105"/>
                  </a:lnTo>
                  <a:lnTo>
                    <a:pt x="204" y="115"/>
                  </a:lnTo>
                  <a:lnTo>
                    <a:pt x="191" y="121"/>
                  </a:lnTo>
                  <a:lnTo>
                    <a:pt x="179" y="126"/>
                  </a:lnTo>
                  <a:lnTo>
                    <a:pt x="165" y="129"/>
                  </a:lnTo>
                  <a:lnTo>
                    <a:pt x="152" y="130"/>
                  </a:lnTo>
                  <a:lnTo>
                    <a:pt x="138" y="132"/>
                  </a:lnTo>
                  <a:lnTo>
                    <a:pt x="125" y="133"/>
                  </a:lnTo>
                  <a:lnTo>
                    <a:pt x="105" y="133"/>
                  </a:lnTo>
                  <a:lnTo>
                    <a:pt x="86" y="132"/>
                  </a:lnTo>
                  <a:lnTo>
                    <a:pt x="69" y="129"/>
                  </a:lnTo>
                  <a:lnTo>
                    <a:pt x="52" y="126"/>
                  </a:lnTo>
                  <a:lnTo>
                    <a:pt x="36" y="121"/>
                  </a:lnTo>
                  <a:lnTo>
                    <a:pt x="22" y="118"/>
                  </a:lnTo>
                  <a:lnTo>
                    <a:pt x="11" y="113"/>
                  </a:lnTo>
                  <a:lnTo>
                    <a:pt x="3" y="108"/>
                  </a:lnTo>
                  <a:lnTo>
                    <a:pt x="0" y="6"/>
                  </a:lnTo>
                  <a:lnTo>
                    <a:pt x="16" y="16"/>
                  </a:lnTo>
                  <a:lnTo>
                    <a:pt x="31" y="22"/>
                  </a:lnTo>
                  <a:lnTo>
                    <a:pt x="49" y="28"/>
                  </a:lnTo>
                  <a:lnTo>
                    <a:pt x="66" y="32"/>
                  </a:lnTo>
                  <a:lnTo>
                    <a:pt x="83" y="33"/>
                  </a:lnTo>
                  <a:lnTo>
                    <a:pt x="100" y="35"/>
                  </a:lnTo>
                  <a:lnTo>
                    <a:pt x="118" y="33"/>
                  </a:lnTo>
                  <a:lnTo>
                    <a:pt x="135" y="32"/>
                  </a:lnTo>
                  <a:lnTo>
                    <a:pt x="146" y="30"/>
                  </a:lnTo>
                  <a:lnTo>
                    <a:pt x="157" y="27"/>
                  </a:lnTo>
                  <a:lnTo>
                    <a:pt x="168" y="24"/>
                  </a:lnTo>
                  <a:lnTo>
                    <a:pt x="180" y="21"/>
                  </a:lnTo>
                  <a:lnTo>
                    <a:pt x="191" y="16"/>
                  </a:lnTo>
                  <a:lnTo>
                    <a:pt x="202" y="11"/>
                  </a:lnTo>
                  <a:lnTo>
                    <a:pt x="213" y="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7" name="Freeform 11"/>
            <p:cNvSpPr>
              <a:spLocks/>
            </p:cNvSpPr>
            <p:nvPr/>
          </p:nvSpPr>
          <p:spPr bwMode="auto">
            <a:xfrm>
              <a:off x="2047" y="2106"/>
              <a:ext cx="703" cy="290"/>
            </a:xfrm>
            <a:custGeom>
              <a:avLst/>
              <a:gdLst>
                <a:gd name="T0" fmla="*/ 34 w 703"/>
                <a:gd name="T1" fmla="*/ 0 h 290"/>
                <a:gd name="T2" fmla="*/ 99 w 703"/>
                <a:gd name="T3" fmla="*/ 8 h 290"/>
                <a:gd name="T4" fmla="*/ 161 w 703"/>
                <a:gd name="T5" fmla="*/ 17 h 290"/>
                <a:gd name="T6" fmla="*/ 223 w 703"/>
                <a:gd name="T7" fmla="*/ 28 h 290"/>
                <a:gd name="T8" fmla="*/ 279 w 703"/>
                <a:gd name="T9" fmla="*/ 42 h 290"/>
                <a:gd name="T10" fmla="*/ 334 w 703"/>
                <a:gd name="T11" fmla="*/ 56 h 290"/>
                <a:gd name="T12" fmla="*/ 386 w 703"/>
                <a:gd name="T13" fmla="*/ 72 h 290"/>
                <a:gd name="T14" fmla="*/ 434 w 703"/>
                <a:gd name="T15" fmla="*/ 91 h 290"/>
                <a:gd name="T16" fmla="*/ 480 w 703"/>
                <a:gd name="T17" fmla="*/ 110 h 290"/>
                <a:gd name="T18" fmla="*/ 522 w 703"/>
                <a:gd name="T19" fmla="*/ 129 h 290"/>
                <a:gd name="T20" fmla="*/ 560 w 703"/>
                <a:gd name="T21" fmla="*/ 149 h 290"/>
                <a:gd name="T22" fmla="*/ 593 w 703"/>
                <a:gd name="T23" fmla="*/ 169 h 290"/>
                <a:gd name="T24" fmla="*/ 623 w 703"/>
                <a:gd name="T25" fmla="*/ 191 h 290"/>
                <a:gd name="T26" fmla="*/ 648 w 703"/>
                <a:gd name="T27" fmla="*/ 213 h 290"/>
                <a:gd name="T28" fmla="*/ 670 w 703"/>
                <a:gd name="T29" fmla="*/ 234 h 290"/>
                <a:gd name="T30" fmla="*/ 686 w 703"/>
                <a:gd name="T31" fmla="*/ 256 h 290"/>
                <a:gd name="T32" fmla="*/ 696 w 703"/>
                <a:gd name="T33" fmla="*/ 276 h 290"/>
                <a:gd name="T34" fmla="*/ 703 w 703"/>
                <a:gd name="T35" fmla="*/ 290 h 290"/>
                <a:gd name="T36" fmla="*/ 687 w 703"/>
                <a:gd name="T37" fmla="*/ 290 h 290"/>
                <a:gd name="T38" fmla="*/ 670 w 703"/>
                <a:gd name="T39" fmla="*/ 289 h 290"/>
                <a:gd name="T40" fmla="*/ 654 w 703"/>
                <a:gd name="T41" fmla="*/ 285 h 290"/>
                <a:gd name="T42" fmla="*/ 638 w 703"/>
                <a:gd name="T43" fmla="*/ 282 h 290"/>
                <a:gd name="T44" fmla="*/ 623 w 703"/>
                <a:gd name="T45" fmla="*/ 276 h 290"/>
                <a:gd name="T46" fmla="*/ 610 w 703"/>
                <a:gd name="T47" fmla="*/ 268 h 290"/>
                <a:gd name="T48" fmla="*/ 598 w 703"/>
                <a:gd name="T49" fmla="*/ 259 h 290"/>
                <a:gd name="T50" fmla="*/ 587 w 703"/>
                <a:gd name="T51" fmla="*/ 246 h 290"/>
                <a:gd name="T52" fmla="*/ 0 w 703"/>
                <a:gd name="T53" fmla="*/ 69 h 290"/>
                <a:gd name="T54" fmla="*/ 14 w 703"/>
                <a:gd name="T55" fmla="*/ 55 h 290"/>
                <a:gd name="T56" fmla="*/ 25 w 703"/>
                <a:gd name="T57" fmla="*/ 39 h 290"/>
                <a:gd name="T58" fmla="*/ 31 w 703"/>
                <a:gd name="T59" fmla="*/ 20 h 290"/>
                <a:gd name="T60" fmla="*/ 34 w 703"/>
                <a:gd name="T61" fmla="*/ 0 h 29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03"/>
                <a:gd name="T94" fmla="*/ 0 h 290"/>
                <a:gd name="T95" fmla="*/ 703 w 703"/>
                <a:gd name="T96" fmla="*/ 290 h 29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03" h="290">
                  <a:moveTo>
                    <a:pt x="34" y="0"/>
                  </a:moveTo>
                  <a:lnTo>
                    <a:pt x="99" y="8"/>
                  </a:lnTo>
                  <a:lnTo>
                    <a:pt x="161" y="17"/>
                  </a:lnTo>
                  <a:lnTo>
                    <a:pt x="223" y="28"/>
                  </a:lnTo>
                  <a:lnTo>
                    <a:pt x="279" y="42"/>
                  </a:lnTo>
                  <a:lnTo>
                    <a:pt x="334" y="56"/>
                  </a:lnTo>
                  <a:lnTo>
                    <a:pt x="386" y="72"/>
                  </a:lnTo>
                  <a:lnTo>
                    <a:pt x="434" y="91"/>
                  </a:lnTo>
                  <a:lnTo>
                    <a:pt x="480" y="110"/>
                  </a:lnTo>
                  <a:lnTo>
                    <a:pt x="522" y="129"/>
                  </a:lnTo>
                  <a:lnTo>
                    <a:pt x="560" y="149"/>
                  </a:lnTo>
                  <a:lnTo>
                    <a:pt x="593" y="169"/>
                  </a:lnTo>
                  <a:lnTo>
                    <a:pt x="623" y="191"/>
                  </a:lnTo>
                  <a:lnTo>
                    <a:pt x="648" y="213"/>
                  </a:lnTo>
                  <a:lnTo>
                    <a:pt x="670" y="234"/>
                  </a:lnTo>
                  <a:lnTo>
                    <a:pt x="686" y="256"/>
                  </a:lnTo>
                  <a:lnTo>
                    <a:pt x="696" y="276"/>
                  </a:lnTo>
                  <a:lnTo>
                    <a:pt x="703" y="290"/>
                  </a:lnTo>
                  <a:lnTo>
                    <a:pt x="687" y="290"/>
                  </a:lnTo>
                  <a:lnTo>
                    <a:pt x="670" y="289"/>
                  </a:lnTo>
                  <a:lnTo>
                    <a:pt x="654" y="285"/>
                  </a:lnTo>
                  <a:lnTo>
                    <a:pt x="638" y="282"/>
                  </a:lnTo>
                  <a:lnTo>
                    <a:pt x="623" y="276"/>
                  </a:lnTo>
                  <a:lnTo>
                    <a:pt x="610" y="268"/>
                  </a:lnTo>
                  <a:lnTo>
                    <a:pt x="598" y="259"/>
                  </a:lnTo>
                  <a:lnTo>
                    <a:pt x="587" y="246"/>
                  </a:lnTo>
                  <a:lnTo>
                    <a:pt x="0" y="69"/>
                  </a:lnTo>
                  <a:lnTo>
                    <a:pt x="14" y="55"/>
                  </a:lnTo>
                  <a:lnTo>
                    <a:pt x="25" y="39"/>
                  </a:lnTo>
                  <a:lnTo>
                    <a:pt x="31" y="2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DE8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8" name="Freeform 12"/>
            <p:cNvSpPr>
              <a:spLocks/>
            </p:cNvSpPr>
            <p:nvPr/>
          </p:nvSpPr>
          <p:spPr bwMode="auto">
            <a:xfrm>
              <a:off x="1937" y="2178"/>
              <a:ext cx="720" cy="1347"/>
            </a:xfrm>
            <a:custGeom>
              <a:avLst/>
              <a:gdLst>
                <a:gd name="T0" fmla="*/ 0 w 720"/>
                <a:gd name="T1" fmla="*/ 0 h 1347"/>
                <a:gd name="T2" fmla="*/ 667 w 720"/>
                <a:gd name="T3" fmla="*/ 196 h 1347"/>
                <a:gd name="T4" fmla="*/ 720 w 720"/>
                <a:gd name="T5" fmla="*/ 1347 h 1347"/>
                <a:gd name="T6" fmla="*/ 66 w 720"/>
                <a:gd name="T7" fmla="*/ 1087 h 1347"/>
                <a:gd name="T8" fmla="*/ 0 w 720"/>
                <a:gd name="T9" fmla="*/ 0 h 1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347"/>
                <a:gd name="T17" fmla="*/ 720 w 720"/>
                <a:gd name="T18" fmla="*/ 1347 h 13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347">
                  <a:moveTo>
                    <a:pt x="0" y="0"/>
                  </a:moveTo>
                  <a:lnTo>
                    <a:pt x="667" y="196"/>
                  </a:lnTo>
                  <a:lnTo>
                    <a:pt x="720" y="1347"/>
                  </a:lnTo>
                  <a:lnTo>
                    <a:pt x="66" y="1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09" name="Freeform 13"/>
            <p:cNvSpPr>
              <a:spLocks/>
            </p:cNvSpPr>
            <p:nvPr/>
          </p:nvSpPr>
          <p:spPr bwMode="auto">
            <a:xfrm>
              <a:off x="2690" y="3489"/>
              <a:ext cx="221" cy="126"/>
            </a:xfrm>
            <a:custGeom>
              <a:avLst/>
              <a:gdLst>
                <a:gd name="T0" fmla="*/ 108 w 221"/>
                <a:gd name="T1" fmla="*/ 126 h 126"/>
                <a:gd name="T2" fmla="*/ 90 w 221"/>
                <a:gd name="T3" fmla="*/ 123 h 126"/>
                <a:gd name="T4" fmla="*/ 72 w 221"/>
                <a:gd name="T5" fmla="*/ 118 h 126"/>
                <a:gd name="T6" fmla="*/ 57 w 221"/>
                <a:gd name="T7" fmla="*/ 112 h 126"/>
                <a:gd name="T8" fmla="*/ 41 w 221"/>
                <a:gd name="T9" fmla="*/ 104 h 126"/>
                <a:gd name="T10" fmla="*/ 28 w 221"/>
                <a:gd name="T11" fmla="*/ 94 h 126"/>
                <a:gd name="T12" fmla="*/ 17 w 221"/>
                <a:gd name="T13" fmla="*/ 83 h 126"/>
                <a:gd name="T14" fmla="*/ 8 w 221"/>
                <a:gd name="T15" fmla="*/ 72 h 126"/>
                <a:gd name="T16" fmla="*/ 2 w 221"/>
                <a:gd name="T17" fmla="*/ 58 h 126"/>
                <a:gd name="T18" fmla="*/ 0 w 221"/>
                <a:gd name="T19" fmla="*/ 3 h 126"/>
                <a:gd name="T20" fmla="*/ 13 w 221"/>
                <a:gd name="T21" fmla="*/ 8 h 126"/>
                <a:gd name="T22" fmla="*/ 27 w 221"/>
                <a:gd name="T23" fmla="*/ 13 h 126"/>
                <a:gd name="T24" fmla="*/ 41 w 221"/>
                <a:gd name="T25" fmla="*/ 18 h 126"/>
                <a:gd name="T26" fmla="*/ 57 w 221"/>
                <a:gd name="T27" fmla="*/ 21 h 126"/>
                <a:gd name="T28" fmla="*/ 74 w 221"/>
                <a:gd name="T29" fmla="*/ 22 h 126"/>
                <a:gd name="T30" fmla="*/ 90 w 221"/>
                <a:gd name="T31" fmla="*/ 24 h 126"/>
                <a:gd name="T32" fmla="*/ 107 w 221"/>
                <a:gd name="T33" fmla="*/ 25 h 126"/>
                <a:gd name="T34" fmla="*/ 123 w 221"/>
                <a:gd name="T35" fmla="*/ 25 h 126"/>
                <a:gd name="T36" fmla="*/ 137 w 221"/>
                <a:gd name="T37" fmla="*/ 24 h 126"/>
                <a:gd name="T38" fmla="*/ 151 w 221"/>
                <a:gd name="T39" fmla="*/ 22 h 126"/>
                <a:gd name="T40" fmla="*/ 163 w 221"/>
                <a:gd name="T41" fmla="*/ 21 h 126"/>
                <a:gd name="T42" fmla="*/ 176 w 221"/>
                <a:gd name="T43" fmla="*/ 18 h 126"/>
                <a:gd name="T44" fmla="*/ 187 w 221"/>
                <a:gd name="T45" fmla="*/ 14 h 126"/>
                <a:gd name="T46" fmla="*/ 198 w 221"/>
                <a:gd name="T47" fmla="*/ 11 h 126"/>
                <a:gd name="T48" fmla="*/ 209 w 221"/>
                <a:gd name="T49" fmla="*/ 7 h 126"/>
                <a:gd name="T50" fmla="*/ 218 w 221"/>
                <a:gd name="T51" fmla="*/ 0 h 126"/>
                <a:gd name="T52" fmla="*/ 221 w 221"/>
                <a:gd name="T53" fmla="*/ 82 h 126"/>
                <a:gd name="T54" fmla="*/ 212 w 221"/>
                <a:gd name="T55" fmla="*/ 93 h 126"/>
                <a:gd name="T56" fmla="*/ 203 w 221"/>
                <a:gd name="T57" fmla="*/ 102 h 126"/>
                <a:gd name="T58" fmla="*/ 190 w 221"/>
                <a:gd name="T59" fmla="*/ 110 h 126"/>
                <a:gd name="T60" fmla="*/ 176 w 221"/>
                <a:gd name="T61" fmla="*/ 118 h 126"/>
                <a:gd name="T62" fmla="*/ 160 w 221"/>
                <a:gd name="T63" fmla="*/ 123 h 126"/>
                <a:gd name="T64" fmla="*/ 144 w 221"/>
                <a:gd name="T65" fmla="*/ 126 h 126"/>
                <a:gd name="T66" fmla="*/ 126 w 221"/>
                <a:gd name="T67" fmla="*/ 126 h 126"/>
                <a:gd name="T68" fmla="*/ 108 w 221"/>
                <a:gd name="T69" fmla="*/ 126 h 12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1"/>
                <a:gd name="T106" fmla="*/ 0 h 126"/>
                <a:gd name="T107" fmla="*/ 221 w 221"/>
                <a:gd name="T108" fmla="*/ 126 h 12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1" h="126">
                  <a:moveTo>
                    <a:pt x="108" y="126"/>
                  </a:moveTo>
                  <a:lnTo>
                    <a:pt x="90" y="123"/>
                  </a:lnTo>
                  <a:lnTo>
                    <a:pt x="72" y="118"/>
                  </a:lnTo>
                  <a:lnTo>
                    <a:pt x="57" y="112"/>
                  </a:lnTo>
                  <a:lnTo>
                    <a:pt x="41" y="104"/>
                  </a:lnTo>
                  <a:lnTo>
                    <a:pt x="28" y="94"/>
                  </a:lnTo>
                  <a:lnTo>
                    <a:pt x="17" y="83"/>
                  </a:lnTo>
                  <a:lnTo>
                    <a:pt x="8" y="72"/>
                  </a:lnTo>
                  <a:lnTo>
                    <a:pt x="2" y="58"/>
                  </a:lnTo>
                  <a:lnTo>
                    <a:pt x="0" y="3"/>
                  </a:lnTo>
                  <a:lnTo>
                    <a:pt x="13" y="8"/>
                  </a:lnTo>
                  <a:lnTo>
                    <a:pt x="27" y="13"/>
                  </a:lnTo>
                  <a:lnTo>
                    <a:pt x="41" y="18"/>
                  </a:lnTo>
                  <a:lnTo>
                    <a:pt x="57" y="21"/>
                  </a:lnTo>
                  <a:lnTo>
                    <a:pt x="74" y="22"/>
                  </a:lnTo>
                  <a:lnTo>
                    <a:pt x="90" y="24"/>
                  </a:lnTo>
                  <a:lnTo>
                    <a:pt x="107" y="25"/>
                  </a:lnTo>
                  <a:lnTo>
                    <a:pt x="123" y="25"/>
                  </a:lnTo>
                  <a:lnTo>
                    <a:pt x="137" y="24"/>
                  </a:lnTo>
                  <a:lnTo>
                    <a:pt x="151" y="22"/>
                  </a:lnTo>
                  <a:lnTo>
                    <a:pt x="163" y="21"/>
                  </a:lnTo>
                  <a:lnTo>
                    <a:pt x="176" y="18"/>
                  </a:lnTo>
                  <a:lnTo>
                    <a:pt x="187" y="14"/>
                  </a:lnTo>
                  <a:lnTo>
                    <a:pt x="198" y="11"/>
                  </a:lnTo>
                  <a:lnTo>
                    <a:pt x="209" y="7"/>
                  </a:lnTo>
                  <a:lnTo>
                    <a:pt x="218" y="0"/>
                  </a:lnTo>
                  <a:lnTo>
                    <a:pt x="221" y="82"/>
                  </a:lnTo>
                  <a:lnTo>
                    <a:pt x="212" y="93"/>
                  </a:lnTo>
                  <a:lnTo>
                    <a:pt x="203" y="102"/>
                  </a:lnTo>
                  <a:lnTo>
                    <a:pt x="190" y="110"/>
                  </a:lnTo>
                  <a:lnTo>
                    <a:pt x="176" y="118"/>
                  </a:lnTo>
                  <a:lnTo>
                    <a:pt x="160" y="123"/>
                  </a:lnTo>
                  <a:lnTo>
                    <a:pt x="144" y="126"/>
                  </a:lnTo>
                  <a:lnTo>
                    <a:pt x="126" y="126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0" name="Freeform 14"/>
            <p:cNvSpPr>
              <a:spLocks/>
            </p:cNvSpPr>
            <p:nvPr/>
          </p:nvSpPr>
          <p:spPr bwMode="auto">
            <a:xfrm>
              <a:off x="2896" y="2169"/>
              <a:ext cx="820" cy="1381"/>
            </a:xfrm>
            <a:custGeom>
              <a:avLst/>
              <a:gdLst>
                <a:gd name="T0" fmla="*/ 795 w 820"/>
                <a:gd name="T1" fmla="*/ 1041 h 1381"/>
                <a:gd name="T2" fmla="*/ 48 w 820"/>
                <a:gd name="T3" fmla="*/ 1381 h 1381"/>
                <a:gd name="T4" fmla="*/ 0 w 820"/>
                <a:gd name="T5" fmla="*/ 197 h 1381"/>
                <a:gd name="T6" fmla="*/ 820 w 820"/>
                <a:gd name="T7" fmla="*/ 0 h 1381"/>
                <a:gd name="T8" fmla="*/ 795 w 820"/>
                <a:gd name="T9" fmla="*/ 1041 h 1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0"/>
                <a:gd name="T16" fmla="*/ 0 h 1381"/>
                <a:gd name="T17" fmla="*/ 820 w 820"/>
                <a:gd name="T18" fmla="*/ 1381 h 13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0" h="1381">
                  <a:moveTo>
                    <a:pt x="795" y="1041"/>
                  </a:moveTo>
                  <a:lnTo>
                    <a:pt x="48" y="1381"/>
                  </a:lnTo>
                  <a:lnTo>
                    <a:pt x="0" y="197"/>
                  </a:lnTo>
                  <a:lnTo>
                    <a:pt x="820" y="0"/>
                  </a:lnTo>
                  <a:lnTo>
                    <a:pt x="795" y="104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1" name="Freeform 15"/>
            <p:cNvSpPr>
              <a:spLocks/>
            </p:cNvSpPr>
            <p:nvPr/>
          </p:nvSpPr>
          <p:spPr bwMode="auto">
            <a:xfrm>
              <a:off x="1841" y="2667"/>
              <a:ext cx="372" cy="516"/>
            </a:xfrm>
            <a:custGeom>
              <a:avLst/>
              <a:gdLst>
                <a:gd name="T0" fmla="*/ 294 w 372"/>
                <a:gd name="T1" fmla="*/ 204 h 516"/>
                <a:gd name="T2" fmla="*/ 322 w 372"/>
                <a:gd name="T3" fmla="*/ 197 h 516"/>
                <a:gd name="T4" fmla="*/ 341 w 372"/>
                <a:gd name="T5" fmla="*/ 186 h 516"/>
                <a:gd name="T6" fmla="*/ 353 w 372"/>
                <a:gd name="T7" fmla="*/ 175 h 516"/>
                <a:gd name="T8" fmla="*/ 364 w 372"/>
                <a:gd name="T9" fmla="*/ 151 h 516"/>
                <a:gd name="T10" fmla="*/ 364 w 372"/>
                <a:gd name="T11" fmla="*/ 113 h 516"/>
                <a:gd name="T12" fmla="*/ 342 w 372"/>
                <a:gd name="T13" fmla="*/ 76 h 516"/>
                <a:gd name="T14" fmla="*/ 308 w 372"/>
                <a:gd name="T15" fmla="*/ 43 h 516"/>
                <a:gd name="T16" fmla="*/ 259 w 372"/>
                <a:gd name="T17" fmla="*/ 16 h 516"/>
                <a:gd name="T18" fmla="*/ 203 w 372"/>
                <a:gd name="T19" fmla="*/ 2 h 516"/>
                <a:gd name="T20" fmla="*/ 141 w 372"/>
                <a:gd name="T21" fmla="*/ 5 h 516"/>
                <a:gd name="T22" fmla="*/ 88 w 372"/>
                <a:gd name="T23" fmla="*/ 30 h 516"/>
                <a:gd name="T24" fmla="*/ 46 w 372"/>
                <a:gd name="T25" fmla="*/ 76 h 516"/>
                <a:gd name="T26" fmla="*/ 14 w 372"/>
                <a:gd name="T27" fmla="*/ 137 h 516"/>
                <a:gd name="T28" fmla="*/ 0 w 372"/>
                <a:gd name="T29" fmla="*/ 218 h 516"/>
                <a:gd name="T30" fmla="*/ 11 w 372"/>
                <a:gd name="T31" fmla="*/ 313 h 516"/>
                <a:gd name="T32" fmla="*/ 52 w 372"/>
                <a:gd name="T33" fmla="*/ 402 h 516"/>
                <a:gd name="T34" fmla="*/ 129 w 372"/>
                <a:gd name="T35" fmla="*/ 477 h 516"/>
                <a:gd name="T36" fmla="*/ 201 w 372"/>
                <a:gd name="T37" fmla="*/ 512 h 516"/>
                <a:gd name="T38" fmla="*/ 232 w 372"/>
                <a:gd name="T39" fmla="*/ 516 h 516"/>
                <a:gd name="T40" fmla="*/ 254 w 372"/>
                <a:gd name="T41" fmla="*/ 512 h 516"/>
                <a:gd name="T42" fmla="*/ 270 w 372"/>
                <a:gd name="T43" fmla="*/ 504 h 516"/>
                <a:gd name="T44" fmla="*/ 286 w 372"/>
                <a:gd name="T45" fmla="*/ 480 h 516"/>
                <a:gd name="T46" fmla="*/ 287 w 372"/>
                <a:gd name="T47" fmla="*/ 426 h 516"/>
                <a:gd name="T48" fmla="*/ 298 w 372"/>
                <a:gd name="T49" fmla="*/ 396 h 516"/>
                <a:gd name="T50" fmla="*/ 331 w 372"/>
                <a:gd name="T51" fmla="*/ 391 h 516"/>
                <a:gd name="T52" fmla="*/ 352 w 372"/>
                <a:gd name="T53" fmla="*/ 382 h 516"/>
                <a:gd name="T54" fmla="*/ 364 w 372"/>
                <a:gd name="T55" fmla="*/ 369 h 516"/>
                <a:gd name="T56" fmla="*/ 372 w 372"/>
                <a:gd name="T57" fmla="*/ 349 h 516"/>
                <a:gd name="T58" fmla="*/ 367 w 372"/>
                <a:gd name="T59" fmla="*/ 313 h 516"/>
                <a:gd name="T60" fmla="*/ 344 w 372"/>
                <a:gd name="T61" fmla="*/ 273 h 516"/>
                <a:gd name="T62" fmla="*/ 303 w 372"/>
                <a:gd name="T63" fmla="*/ 229 h 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516"/>
                <a:gd name="T98" fmla="*/ 372 w 372"/>
                <a:gd name="T99" fmla="*/ 516 h 5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516">
                  <a:moveTo>
                    <a:pt x="276" y="208"/>
                  </a:moveTo>
                  <a:lnTo>
                    <a:pt x="294" y="204"/>
                  </a:lnTo>
                  <a:lnTo>
                    <a:pt x="309" y="201"/>
                  </a:lnTo>
                  <a:lnTo>
                    <a:pt x="322" y="197"/>
                  </a:lnTo>
                  <a:lnTo>
                    <a:pt x="333" y="192"/>
                  </a:lnTo>
                  <a:lnTo>
                    <a:pt x="341" y="186"/>
                  </a:lnTo>
                  <a:lnTo>
                    <a:pt x="349" y="181"/>
                  </a:lnTo>
                  <a:lnTo>
                    <a:pt x="353" y="175"/>
                  </a:lnTo>
                  <a:lnTo>
                    <a:pt x="358" y="168"/>
                  </a:lnTo>
                  <a:lnTo>
                    <a:pt x="364" y="151"/>
                  </a:lnTo>
                  <a:lnTo>
                    <a:pt x="367" y="132"/>
                  </a:lnTo>
                  <a:lnTo>
                    <a:pt x="364" y="113"/>
                  </a:lnTo>
                  <a:lnTo>
                    <a:pt x="355" y="93"/>
                  </a:lnTo>
                  <a:lnTo>
                    <a:pt x="342" y="76"/>
                  </a:lnTo>
                  <a:lnTo>
                    <a:pt x="327" y="59"/>
                  </a:lnTo>
                  <a:lnTo>
                    <a:pt x="308" y="43"/>
                  </a:lnTo>
                  <a:lnTo>
                    <a:pt x="284" y="29"/>
                  </a:lnTo>
                  <a:lnTo>
                    <a:pt x="259" y="16"/>
                  </a:lnTo>
                  <a:lnTo>
                    <a:pt x="232" y="8"/>
                  </a:lnTo>
                  <a:lnTo>
                    <a:pt x="203" y="2"/>
                  </a:lnTo>
                  <a:lnTo>
                    <a:pt x="171" y="0"/>
                  </a:lnTo>
                  <a:lnTo>
                    <a:pt x="141" y="5"/>
                  </a:lnTo>
                  <a:lnTo>
                    <a:pt x="115" y="15"/>
                  </a:lnTo>
                  <a:lnTo>
                    <a:pt x="88" y="30"/>
                  </a:lnTo>
                  <a:lnTo>
                    <a:pt x="66" y="51"/>
                  </a:lnTo>
                  <a:lnTo>
                    <a:pt x="46" y="76"/>
                  </a:lnTo>
                  <a:lnTo>
                    <a:pt x="29" y="104"/>
                  </a:lnTo>
                  <a:lnTo>
                    <a:pt x="14" y="137"/>
                  </a:lnTo>
                  <a:lnTo>
                    <a:pt x="5" y="173"/>
                  </a:lnTo>
                  <a:lnTo>
                    <a:pt x="0" y="218"/>
                  </a:lnTo>
                  <a:lnTo>
                    <a:pt x="2" y="266"/>
                  </a:lnTo>
                  <a:lnTo>
                    <a:pt x="11" y="313"/>
                  </a:lnTo>
                  <a:lnTo>
                    <a:pt x="29" y="358"/>
                  </a:lnTo>
                  <a:lnTo>
                    <a:pt x="52" y="402"/>
                  </a:lnTo>
                  <a:lnTo>
                    <a:pt x="87" y="443"/>
                  </a:lnTo>
                  <a:lnTo>
                    <a:pt x="129" y="477"/>
                  </a:lnTo>
                  <a:lnTo>
                    <a:pt x="182" y="506"/>
                  </a:lnTo>
                  <a:lnTo>
                    <a:pt x="201" y="512"/>
                  </a:lnTo>
                  <a:lnTo>
                    <a:pt x="218" y="515"/>
                  </a:lnTo>
                  <a:lnTo>
                    <a:pt x="232" y="516"/>
                  </a:lnTo>
                  <a:lnTo>
                    <a:pt x="245" y="515"/>
                  </a:lnTo>
                  <a:lnTo>
                    <a:pt x="254" y="512"/>
                  </a:lnTo>
                  <a:lnTo>
                    <a:pt x="264" y="509"/>
                  </a:lnTo>
                  <a:lnTo>
                    <a:pt x="270" y="504"/>
                  </a:lnTo>
                  <a:lnTo>
                    <a:pt x="275" y="499"/>
                  </a:lnTo>
                  <a:lnTo>
                    <a:pt x="286" y="480"/>
                  </a:lnTo>
                  <a:lnTo>
                    <a:pt x="291" y="455"/>
                  </a:lnTo>
                  <a:lnTo>
                    <a:pt x="287" y="426"/>
                  </a:lnTo>
                  <a:lnTo>
                    <a:pt x="278" y="393"/>
                  </a:lnTo>
                  <a:lnTo>
                    <a:pt x="298" y="396"/>
                  </a:lnTo>
                  <a:lnTo>
                    <a:pt x="317" y="394"/>
                  </a:lnTo>
                  <a:lnTo>
                    <a:pt x="331" y="391"/>
                  </a:lnTo>
                  <a:lnTo>
                    <a:pt x="344" y="388"/>
                  </a:lnTo>
                  <a:lnTo>
                    <a:pt x="352" y="382"/>
                  </a:lnTo>
                  <a:lnTo>
                    <a:pt x="360" y="375"/>
                  </a:lnTo>
                  <a:lnTo>
                    <a:pt x="364" y="369"/>
                  </a:lnTo>
                  <a:lnTo>
                    <a:pt x="367" y="364"/>
                  </a:lnTo>
                  <a:lnTo>
                    <a:pt x="372" y="349"/>
                  </a:lnTo>
                  <a:lnTo>
                    <a:pt x="372" y="331"/>
                  </a:lnTo>
                  <a:lnTo>
                    <a:pt x="367" y="313"/>
                  </a:lnTo>
                  <a:lnTo>
                    <a:pt x="358" y="294"/>
                  </a:lnTo>
                  <a:lnTo>
                    <a:pt x="344" y="273"/>
                  </a:lnTo>
                  <a:lnTo>
                    <a:pt x="325" y="251"/>
                  </a:lnTo>
                  <a:lnTo>
                    <a:pt x="303" y="229"/>
                  </a:lnTo>
                  <a:lnTo>
                    <a:pt x="276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2" name="Freeform 16"/>
            <p:cNvSpPr>
              <a:spLocks/>
            </p:cNvSpPr>
            <p:nvPr/>
          </p:nvSpPr>
          <p:spPr bwMode="auto">
            <a:xfrm>
              <a:off x="1876" y="2702"/>
              <a:ext cx="303" cy="447"/>
            </a:xfrm>
            <a:custGeom>
              <a:avLst/>
              <a:gdLst>
                <a:gd name="T0" fmla="*/ 298 w 303"/>
                <a:gd name="T1" fmla="*/ 318 h 447"/>
                <a:gd name="T2" fmla="*/ 285 w 303"/>
                <a:gd name="T3" fmla="*/ 325 h 447"/>
                <a:gd name="T4" fmla="*/ 265 w 303"/>
                <a:gd name="T5" fmla="*/ 326 h 447"/>
                <a:gd name="T6" fmla="*/ 235 w 303"/>
                <a:gd name="T7" fmla="*/ 320 h 447"/>
                <a:gd name="T8" fmla="*/ 179 w 303"/>
                <a:gd name="T9" fmla="*/ 303 h 447"/>
                <a:gd name="T10" fmla="*/ 213 w 303"/>
                <a:gd name="T11" fmla="*/ 376 h 447"/>
                <a:gd name="T12" fmla="*/ 221 w 303"/>
                <a:gd name="T13" fmla="*/ 427 h 447"/>
                <a:gd name="T14" fmla="*/ 212 w 303"/>
                <a:gd name="T15" fmla="*/ 444 h 447"/>
                <a:gd name="T16" fmla="*/ 201 w 303"/>
                <a:gd name="T17" fmla="*/ 447 h 447"/>
                <a:gd name="T18" fmla="*/ 187 w 303"/>
                <a:gd name="T19" fmla="*/ 447 h 447"/>
                <a:gd name="T20" fmla="*/ 171 w 303"/>
                <a:gd name="T21" fmla="*/ 442 h 447"/>
                <a:gd name="T22" fmla="*/ 114 w 303"/>
                <a:gd name="T23" fmla="*/ 414 h 447"/>
                <a:gd name="T24" fmla="*/ 47 w 303"/>
                <a:gd name="T25" fmla="*/ 348 h 447"/>
                <a:gd name="T26" fmla="*/ 9 w 303"/>
                <a:gd name="T27" fmla="*/ 268 h 447"/>
                <a:gd name="T28" fmla="*/ 0 w 303"/>
                <a:gd name="T29" fmla="*/ 185 h 447"/>
                <a:gd name="T30" fmla="*/ 12 w 303"/>
                <a:gd name="T31" fmla="*/ 113 h 447"/>
                <a:gd name="T32" fmla="*/ 36 w 303"/>
                <a:gd name="T33" fmla="*/ 61 h 447"/>
                <a:gd name="T34" fmla="*/ 72 w 303"/>
                <a:gd name="T35" fmla="*/ 24 h 447"/>
                <a:gd name="T36" fmla="*/ 114 w 303"/>
                <a:gd name="T37" fmla="*/ 3 h 447"/>
                <a:gd name="T38" fmla="*/ 165 w 303"/>
                <a:gd name="T39" fmla="*/ 2 h 447"/>
                <a:gd name="T40" fmla="*/ 212 w 303"/>
                <a:gd name="T41" fmla="*/ 13 h 447"/>
                <a:gd name="T42" fmla="*/ 251 w 303"/>
                <a:gd name="T43" fmla="*/ 34 h 447"/>
                <a:gd name="T44" fmla="*/ 281 w 303"/>
                <a:gd name="T45" fmla="*/ 61 h 447"/>
                <a:gd name="T46" fmla="*/ 293 w 303"/>
                <a:gd name="T47" fmla="*/ 83 h 447"/>
                <a:gd name="T48" fmla="*/ 298 w 303"/>
                <a:gd name="T49" fmla="*/ 105 h 447"/>
                <a:gd name="T50" fmla="*/ 292 w 303"/>
                <a:gd name="T51" fmla="*/ 119 h 447"/>
                <a:gd name="T52" fmla="*/ 279 w 303"/>
                <a:gd name="T53" fmla="*/ 127 h 447"/>
                <a:gd name="T54" fmla="*/ 257 w 303"/>
                <a:gd name="T55" fmla="*/ 136 h 447"/>
                <a:gd name="T56" fmla="*/ 218 w 303"/>
                <a:gd name="T57" fmla="*/ 140 h 447"/>
                <a:gd name="T58" fmla="*/ 132 w 303"/>
                <a:gd name="T59" fmla="*/ 136 h 447"/>
                <a:gd name="T60" fmla="*/ 216 w 303"/>
                <a:gd name="T61" fmla="*/ 194 h 447"/>
                <a:gd name="T62" fmla="*/ 267 w 303"/>
                <a:gd name="T63" fmla="*/ 240 h 447"/>
                <a:gd name="T64" fmla="*/ 295 w 303"/>
                <a:gd name="T65" fmla="*/ 278 h 447"/>
                <a:gd name="T66" fmla="*/ 303 w 303"/>
                <a:gd name="T67" fmla="*/ 306 h 44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447"/>
                <a:gd name="T104" fmla="*/ 303 w 303"/>
                <a:gd name="T105" fmla="*/ 447 h 44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447">
                  <a:moveTo>
                    <a:pt x="301" y="315"/>
                  </a:moveTo>
                  <a:lnTo>
                    <a:pt x="298" y="318"/>
                  </a:lnTo>
                  <a:lnTo>
                    <a:pt x="293" y="322"/>
                  </a:lnTo>
                  <a:lnTo>
                    <a:pt x="285" y="325"/>
                  </a:lnTo>
                  <a:lnTo>
                    <a:pt x="276" y="326"/>
                  </a:lnTo>
                  <a:lnTo>
                    <a:pt x="265" y="326"/>
                  </a:lnTo>
                  <a:lnTo>
                    <a:pt x="251" y="325"/>
                  </a:lnTo>
                  <a:lnTo>
                    <a:pt x="235" y="320"/>
                  </a:lnTo>
                  <a:lnTo>
                    <a:pt x="218" y="315"/>
                  </a:lnTo>
                  <a:lnTo>
                    <a:pt x="179" y="303"/>
                  </a:lnTo>
                  <a:lnTo>
                    <a:pt x="197" y="340"/>
                  </a:lnTo>
                  <a:lnTo>
                    <a:pt x="213" y="376"/>
                  </a:lnTo>
                  <a:lnTo>
                    <a:pt x="221" y="405"/>
                  </a:lnTo>
                  <a:lnTo>
                    <a:pt x="221" y="427"/>
                  </a:lnTo>
                  <a:lnTo>
                    <a:pt x="215" y="441"/>
                  </a:lnTo>
                  <a:lnTo>
                    <a:pt x="212" y="444"/>
                  </a:lnTo>
                  <a:lnTo>
                    <a:pt x="207" y="445"/>
                  </a:lnTo>
                  <a:lnTo>
                    <a:pt x="201" y="447"/>
                  </a:lnTo>
                  <a:lnTo>
                    <a:pt x="194" y="447"/>
                  </a:lnTo>
                  <a:lnTo>
                    <a:pt x="187" y="447"/>
                  </a:lnTo>
                  <a:lnTo>
                    <a:pt x="179" y="445"/>
                  </a:lnTo>
                  <a:lnTo>
                    <a:pt x="171" y="442"/>
                  </a:lnTo>
                  <a:lnTo>
                    <a:pt x="161" y="439"/>
                  </a:lnTo>
                  <a:lnTo>
                    <a:pt x="114" y="414"/>
                  </a:lnTo>
                  <a:lnTo>
                    <a:pt x="77" y="383"/>
                  </a:lnTo>
                  <a:lnTo>
                    <a:pt x="47" y="348"/>
                  </a:lnTo>
                  <a:lnTo>
                    <a:pt x="25" y="309"/>
                  </a:lnTo>
                  <a:lnTo>
                    <a:pt x="9" y="268"/>
                  </a:lnTo>
                  <a:lnTo>
                    <a:pt x="1" y="226"/>
                  </a:lnTo>
                  <a:lnTo>
                    <a:pt x="0" y="185"/>
                  </a:lnTo>
                  <a:lnTo>
                    <a:pt x="4" y="144"/>
                  </a:lnTo>
                  <a:lnTo>
                    <a:pt x="12" y="113"/>
                  </a:lnTo>
                  <a:lnTo>
                    <a:pt x="23" y="86"/>
                  </a:lnTo>
                  <a:lnTo>
                    <a:pt x="36" y="61"/>
                  </a:lnTo>
                  <a:lnTo>
                    <a:pt x="53" y="41"/>
                  </a:lnTo>
                  <a:lnTo>
                    <a:pt x="72" y="24"/>
                  </a:lnTo>
                  <a:lnTo>
                    <a:pt x="92" y="11"/>
                  </a:lnTo>
                  <a:lnTo>
                    <a:pt x="114" y="3"/>
                  </a:lnTo>
                  <a:lnTo>
                    <a:pt x="138" y="0"/>
                  </a:lnTo>
                  <a:lnTo>
                    <a:pt x="165" y="2"/>
                  </a:lnTo>
                  <a:lnTo>
                    <a:pt x="188" y="6"/>
                  </a:lnTo>
                  <a:lnTo>
                    <a:pt x="212" y="13"/>
                  </a:lnTo>
                  <a:lnTo>
                    <a:pt x="232" y="24"/>
                  </a:lnTo>
                  <a:lnTo>
                    <a:pt x="251" y="34"/>
                  </a:lnTo>
                  <a:lnTo>
                    <a:pt x="267" y="47"/>
                  </a:lnTo>
                  <a:lnTo>
                    <a:pt x="281" y="61"/>
                  </a:lnTo>
                  <a:lnTo>
                    <a:pt x="290" y="75"/>
                  </a:lnTo>
                  <a:lnTo>
                    <a:pt x="293" y="83"/>
                  </a:lnTo>
                  <a:lnTo>
                    <a:pt x="298" y="94"/>
                  </a:lnTo>
                  <a:lnTo>
                    <a:pt x="298" y="105"/>
                  </a:lnTo>
                  <a:lnTo>
                    <a:pt x="295" y="114"/>
                  </a:lnTo>
                  <a:lnTo>
                    <a:pt x="292" y="119"/>
                  </a:lnTo>
                  <a:lnTo>
                    <a:pt x="287" y="122"/>
                  </a:lnTo>
                  <a:lnTo>
                    <a:pt x="279" y="127"/>
                  </a:lnTo>
                  <a:lnTo>
                    <a:pt x="270" y="132"/>
                  </a:lnTo>
                  <a:lnTo>
                    <a:pt x="257" y="136"/>
                  </a:lnTo>
                  <a:lnTo>
                    <a:pt x="240" y="140"/>
                  </a:lnTo>
                  <a:lnTo>
                    <a:pt x="218" y="140"/>
                  </a:lnTo>
                  <a:lnTo>
                    <a:pt x="193" y="140"/>
                  </a:lnTo>
                  <a:lnTo>
                    <a:pt x="132" y="136"/>
                  </a:lnTo>
                  <a:lnTo>
                    <a:pt x="183" y="171"/>
                  </a:lnTo>
                  <a:lnTo>
                    <a:pt x="216" y="194"/>
                  </a:lnTo>
                  <a:lnTo>
                    <a:pt x="245" y="218"/>
                  </a:lnTo>
                  <a:lnTo>
                    <a:pt x="267" y="240"/>
                  </a:lnTo>
                  <a:lnTo>
                    <a:pt x="282" y="259"/>
                  </a:lnTo>
                  <a:lnTo>
                    <a:pt x="295" y="278"/>
                  </a:lnTo>
                  <a:lnTo>
                    <a:pt x="301" y="293"/>
                  </a:lnTo>
                  <a:lnTo>
                    <a:pt x="303" y="306"/>
                  </a:lnTo>
                  <a:lnTo>
                    <a:pt x="301" y="315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17"/>
            <p:cNvSpPr>
              <a:spLocks/>
            </p:cNvSpPr>
            <p:nvPr/>
          </p:nvSpPr>
          <p:spPr bwMode="auto">
            <a:xfrm>
              <a:off x="3547" y="2619"/>
              <a:ext cx="372" cy="514"/>
            </a:xfrm>
            <a:custGeom>
              <a:avLst/>
              <a:gdLst>
                <a:gd name="T0" fmla="*/ 356 w 372"/>
                <a:gd name="T1" fmla="*/ 136 h 514"/>
                <a:gd name="T2" fmla="*/ 326 w 372"/>
                <a:gd name="T3" fmla="*/ 74 h 514"/>
                <a:gd name="T4" fmla="*/ 282 w 372"/>
                <a:gd name="T5" fmla="*/ 28 h 514"/>
                <a:gd name="T6" fmla="*/ 229 w 372"/>
                <a:gd name="T7" fmla="*/ 3 h 514"/>
                <a:gd name="T8" fmla="*/ 169 w 372"/>
                <a:gd name="T9" fmla="*/ 1 h 514"/>
                <a:gd name="T10" fmla="*/ 113 w 372"/>
                <a:gd name="T11" fmla="*/ 16 h 514"/>
                <a:gd name="T12" fmla="*/ 64 w 372"/>
                <a:gd name="T13" fmla="*/ 41 h 514"/>
                <a:gd name="T14" fmla="*/ 30 w 372"/>
                <a:gd name="T15" fmla="*/ 75 h 514"/>
                <a:gd name="T16" fmla="*/ 8 w 372"/>
                <a:gd name="T17" fmla="*/ 113 h 514"/>
                <a:gd name="T18" fmla="*/ 6 w 372"/>
                <a:gd name="T19" fmla="*/ 150 h 514"/>
                <a:gd name="T20" fmla="*/ 19 w 372"/>
                <a:gd name="T21" fmla="*/ 172 h 514"/>
                <a:gd name="T22" fmla="*/ 31 w 372"/>
                <a:gd name="T23" fmla="*/ 185 h 514"/>
                <a:gd name="T24" fmla="*/ 50 w 372"/>
                <a:gd name="T25" fmla="*/ 194 h 514"/>
                <a:gd name="T26" fmla="*/ 77 w 372"/>
                <a:gd name="T27" fmla="*/ 202 h 514"/>
                <a:gd name="T28" fmla="*/ 69 w 372"/>
                <a:gd name="T29" fmla="*/ 227 h 514"/>
                <a:gd name="T30" fmla="*/ 28 w 372"/>
                <a:gd name="T31" fmla="*/ 271 h 514"/>
                <a:gd name="T32" fmla="*/ 5 w 372"/>
                <a:gd name="T33" fmla="*/ 312 h 514"/>
                <a:gd name="T34" fmla="*/ 0 w 372"/>
                <a:gd name="T35" fmla="*/ 348 h 514"/>
                <a:gd name="T36" fmla="*/ 8 w 372"/>
                <a:gd name="T37" fmla="*/ 368 h 514"/>
                <a:gd name="T38" fmla="*/ 19 w 372"/>
                <a:gd name="T39" fmla="*/ 381 h 514"/>
                <a:gd name="T40" fmla="*/ 39 w 372"/>
                <a:gd name="T41" fmla="*/ 390 h 514"/>
                <a:gd name="T42" fmla="*/ 72 w 372"/>
                <a:gd name="T43" fmla="*/ 394 h 514"/>
                <a:gd name="T44" fmla="*/ 83 w 372"/>
                <a:gd name="T45" fmla="*/ 423 h 514"/>
                <a:gd name="T46" fmla="*/ 86 w 372"/>
                <a:gd name="T47" fmla="*/ 478 h 514"/>
                <a:gd name="T48" fmla="*/ 102 w 372"/>
                <a:gd name="T49" fmla="*/ 502 h 514"/>
                <a:gd name="T50" fmla="*/ 118 w 372"/>
                <a:gd name="T51" fmla="*/ 511 h 514"/>
                <a:gd name="T52" fmla="*/ 140 w 372"/>
                <a:gd name="T53" fmla="*/ 514 h 514"/>
                <a:gd name="T54" fmla="*/ 171 w 372"/>
                <a:gd name="T55" fmla="*/ 510 h 514"/>
                <a:gd name="T56" fmla="*/ 243 w 372"/>
                <a:gd name="T57" fmla="*/ 475 h 514"/>
                <a:gd name="T58" fmla="*/ 318 w 372"/>
                <a:gd name="T59" fmla="*/ 401 h 514"/>
                <a:gd name="T60" fmla="*/ 361 w 372"/>
                <a:gd name="T61" fmla="*/ 312 h 514"/>
                <a:gd name="T62" fmla="*/ 372 w 372"/>
                <a:gd name="T63" fmla="*/ 218 h 5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514"/>
                <a:gd name="T98" fmla="*/ 372 w 372"/>
                <a:gd name="T99" fmla="*/ 514 h 51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514">
                  <a:moveTo>
                    <a:pt x="365" y="172"/>
                  </a:moveTo>
                  <a:lnTo>
                    <a:pt x="356" y="136"/>
                  </a:lnTo>
                  <a:lnTo>
                    <a:pt x="343" y="103"/>
                  </a:lnTo>
                  <a:lnTo>
                    <a:pt x="326" y="74"/>
                  </a:lnTo>
                  <a:lnTo>
                    <a:pt x="306" y="48"/>
                  </a:lnTo>
                  <a:lnTo>
                    <a:pt x="282" y="28"/>
                  </a:lnTo>
                  <a:lnTo>
                    <a:pt x="257" y="12"/>
                  </a:lnTo>
                  <a:lnTo>
                    <a:pt x="229" y="3"/>
                  </a:lnTo>
                  <a:lnTo>
                    <a:pt x="201" y="0"/>
                  </a:lnTo>
                  <a:lnTo>
                    <a:pt x="169" y="1"/>
                  </a:lnTo>
                  <a:lnTo>
                    <a:pt x="140" y="6"/>
                  </a:lnTo>
                  <a:lnTo>
                    <a:pt x="113" y="16"/>
                  </a:lnTo>
                  <a:lnTo>
                    <a:pt x="88" y="27"/>
                  </a:lnTo>
                  <a:lnTo>
                    <a:pt x="64" y="41"/>
                  </a:lnTo>
                  <a:lnTo>
                    <a:pt x="45" y="58"/>
                  </a:lnTo>
                  <a:lnTo>
                    <a:pt x="30" y="75"/>
                  </a:lnTo>
                  <a:lnTo>
                    <a:pt x="17" y="92"/>
                  </a:lnTo>
                  <a:lnTo>
                    <a:pt x="8" y="113"/>
                  </a:lnTo>
                  <a:lnTo>
                    <a:pt x="5" y="132"/>
                  </a:lnTo>
                  <a:lnTo>
                    <a:pt x="6" y="150"/>
                  </a:lnTo>
                  <a:lnTo>
                    <a:pt x="14" y="166"/>
                  </a:lnTo>
                  <a:lnTo>
                    <a:pt x="19" y="172"/>
                  </a:lnTo>
                  <a:lnTo>
                    <a:pt x="23" y="179"/>
                  </a:lnTo>
                  <a:lnTo>
                    <a:pt x="31" y="185"/>
                  </a:lnTo>
                  <a:lnTo>
                    <a:pt x="39" y="190"/>
                  </a:lnTo>
                  <a:lnTo>
                    <a:pt x="50" y="194"/>
                  </a:lnTo>
                  <a:lnTo>
                    <a:pt x="63" y="199"/>
                  </a:lnTo>
                  <a:lnTo>
                    <a:pt x="77" y="202"/>
                  </a:lnTo>
                  <a:lnTo>
                    <a:pt x="94" y="205"/>
                  </a:lnTo>
                  <a:lnTo>
                    <a:pt x="69" y="227"/>
                  </a:lnTo>
                  <a:lnTo>
                    <a:pt x="47" y="249"/>
                  </a:lnTo>
                  <a:lnTo>
                    <a:pt x="28" y="271"/>
                  </a:lnTo>
                  <a:lnTo>
                    <a:pt x="14" y="292"/>
                  </a:lnTo>
                  <a:lnTo>
                    <a:pt x="5" y="312"/>
                  </a:lnTo>
                  <a:lnTo>
                    <a:pt x="0" y="331"/>
                  </a:lnTo>
                  <a:lnTo>
                    <a:pt x="0" y="348"/>
                  </a:lnTo>
                  <a:lnTo>
                    <a:pt x="5" y="364"/>
                  </a:lnTo>
                  <a:lnTo>
                    <a:pt x="8" y="368"/>
                  </a:lnTo>
                  <a:lnTo>
                    <a:pt x="12" y="375"/>
                  </a:lnTo>
                  <a:lnTo>
                    <a:pt x="19" y="381"/>
                  </a:lnTo>
                  <a:lnTo>
                    <a:pt x="28" y="386"/>
                  </a:lnTo>
                  <a:lnTo>
                    <a:pt x="39" y="390"/>
                  </a:lnTo>
                  <a:lnTo>
                    <a:pt x="55" y="392"/>
                  </a:lnTo>
                  <a:lnTo>
                    <a:pt x="72" y="394"/>
                  </a:lnTo>
                  <a:lnTo>
                    <a:pt x="94" y="390"/>
                  </a:lnTo>
                  <a:lnTo>
                    <a:pt x="83" y="423"/>
                  </a:lnTo>
                  <a:lnTo>
                    <a:pt x="81" y="453"/>
                  </a:lnTo>
                  <a:lnTo>
                    <a:pt x="86" y="478"/>
                  </a:lnTo>
                  <a:lnTo>
                    <a:pt x="97" y="497"/>
                  </a:lnTo>
                  <a:lnTo>
                    <a:pt x="102" y="502"/>
                  </a:lnTo>
                  <a:lnTo>
                    <a:pt x="108" y="506"/>
                  </a:lnTo>
                  <a:lnTo>
                    <a:pt x="118" y="511"/>
                  </a:lnTo>
                  <a:lnTo>
                    <a:pt x="127" y="514"/>
                  </a:lnTo>
                  <a:lnTo>
                    <a:pt x="140" y="514"/>
                  </a:lnTo>
                  <a:lnTo>
                    <a:pt x="154" y="514"/>
                  </a:lnTo>
                  <a:lnTo>
                    <a:pt x="171" y="510"/>
                  </a:lnTo>
                  <a:lnTo>
                    <a:pt x="190" y="503"/>
                  </a:lnTo>
                  <a:lnTo>
                    <a:pt x="243" y="475"/>
                  </a:lnTo>
                  <a:lnTo>
                    <a:pt x="285" y="441"/>
                  </a:lnTo>
                  <a:lnTo>
                    <a:pt x="318" y="401"/>
                  </a:lnTo>
                  <a:lnTo>
                    <a:pt x="343" y="357"/>
                  </a:lnTo>
                  <a:lnTo>
                    <a:pt x="361" y="312"/>
                  </a:lnTo>
                  <a:lnTo>
                    <a:pt x="370" y="265"/>
                  </a:lnTo>
                  <a:lnTo>
                    <a:pt x="372" y="218"/>
                  </a:lnTo>
                  <a:lnTo>
                    <a:pt x="365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Freeform 18"/>
            <p:cNvSpPr>
              <a:spLocks/>
            </p:cNvSpPr>
            <p:nvPr/>
          </p:nvSpPr>
          <p:spPr bwMode="auto">
            <a:xfrm>
              <a:off x="3581" y="2652"/>
              <a:ext cx="303" cy="448"/>
            </a:xfrm>
            <a:custGeom>
              <a:avLst/>
              <a:gdLst>
                <a:gd name="T0" fmla="*/ 132 w 303"/>
                <a:gd name="T1" fmla="*/ 442 h 448"/>
                <a:gd name="T2" fmla="*/ 116 w 303"/>
                <a:gd name="T3" fmla="*/ 447 h 448"/>
                <a:gd name="T4" fmla="*/ 102 w 303"/>
                <a:gd name="T5" fmla="*/ 448 h 448"/>
                <a:gd name="T6" fmla="*/ 91 w 303"/>
                <a:gd name="T7" fmla="*/ 445 h 448"/>
                <a:gd name="T8" fmla="*/ 82 w 303"/>
                <a:gd name="T9" fmla="*/ 428 h 448"/>
                <a:gd name="T10" fmla="*/ 88 w 303"/>
                <a:gd name="T11" fmla="*/ 376 h 448"/>
                <a:gd name="T12" fmla="*/ 124 w 303"/>
                <a:gd name="T13" fmla="*/ 304 h 448"/>
                <a:gd name="T14" fmla="*/ 66 w 303"/>
                <a:gd name="T15" fmla="*/ 321 h 448"/>
                <a:gd name="T16" fmla="*/ 38 w 303"/>
                <a:gd name="T17" fmla="*/ 326 h 448"/>
                <a:gd name="T18" fmla="*/ 18 w 303"/>
                <a:gd name="T19" fmla="*/ 324 h 448"/>
                <a:gd name="T20" fmla="*/ 5 w 303"/>
                <a:gd name="T21" fmla="*/ 320 h 448"/>
                <a:gd name="T22" fmla="*/ 0 w 303"/>
                <a:gd name="T23" fmla="*/ 306 h 448"/>
                <a:gd name="T24" fmla="*/ 8 w 303"/>
                <a:gd name="T25" fmla="*/ 277 h 448"/>
                <a:gd name="T26" fmla="*/ 36 w 303"/>
                <a:gd name="T27" fmla="*/ 240 h 448"/>
                <a:gd name="T28" fmla="*/ 85 w 303"/>
                <a:gd name="T29" fmla="*/ 194 h 448"/>
                <a:gd name="T30" fmla="*/ 171 w 303"/>
                <a:gd name="T31" fmla="*/ 136 h 448"/>
                <a:gd name="T32" fmla="*/ 85 w 303"/>
                <a:gd name="T33" fmla="*/ 139 h 448"/>
                <a:gd name="T34" fmla="*/ 46 w 303"/>
                <a:gd name="T35" fmla="*/ 136 h 448"/>
                <a:gd name="T36" fmla="*/ 22 w 303"/>
                <a:gd name="T37" fmla="*/ 128 h 448"/>
                <a:gd name="T38" fmla="*/ 11 w 303"/>
                <a:gd name="T39" fmla="*/ 119 h 448"/>
                <a:gd name="T40" fmla="*/ 5 w 303"/>
                <a:gd name="T41" fmla="*/ 105 h 448"/>
                <a:gd name="T42" fmla="*/ 8 w 303"/>
                <a:gd name="T43" fmla="*/ 83 h 448"/>
                <a:gd name="T44" fmla="*/ 22 w 303"/>
                <a:gd name="T45" fmla="*/ 61 h 448"/>
                <a:gd name="T46" fmla="*/ 52 w 303"/>
                <a:gd name="T47" fmla="*/ 34 h 448"/>
                <a:gd name="T48" fmla="*/ 91 w 303"/>
                <a:gd name="T49" fmla="*/ 12 h 448"/>
                <a:gd name="T50" fmla="*/ 138 w 303"/>
                <a:gd name="T51" fmla="*/ 1 h 448"/>
                <a:gd name="T52" fmla="*/ 189 w 303"/>
                <a:gd name="T53" fmla="*/ 3 h 448"/>
                <a:gd name="T54" fmla="*/ 231 w 303"/>
                <a:gd name="T55" fmla="*/ 23 h 448"/>
                <a:gd name="T56" fmla="*/ 267 w 303"/>
                <a:gd name="T57" fmla="*/ 63 h 448"/>
                <a:gd name="T58" fmla="*/ 291 w 303"/>
                <a:gd name="T59" fmla="*/ 114 h 448"/>
                <a:gd name="T60" fmla="*/ 303 w 303"/>
                <a:gd name="T61" fmla="*/ 186 h 448"/>
                <a:gd name="T62" fmla="*/ 294 w 303"/>
                <a:gd name="T63" fmla="*/ 270 h 448"/>
                <a:gd name="T64" fmla="*/ 256 w 303"/>
                <a:gd name="T65" fmla="*/ 348 h 448"/>
                <a:gd name="T66" fmla="*/ 189 w 303"/>
                <a:gd name="T67" fmla="*/ 414 h 4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03"/>
                <a:gd name="T103" fmla="*/ 0 h 448"/>
                <a:gd name="T104" fmla="*/ 303 w 303"/>
                <a:gd name="T105" fmla="*/ 448 h 4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03" h="448">
                  <a:moveTo>
                    <a:pt x="142" y="439"/>
                  </a:moveTo>
                  <a:lnTo>
                    <a:pt x="132" y="442"/>
                  </a:lnTo>
                  <a:lnTo>
                    <a:pt x="124" y="445"/>
                  </a:lnTo>
                  <a:lnTo>
                    <a:pt x="116" y="447"/>
                  </a:lnTo>
                  <a:lnTo>
                    <a:pt x="109" y="448"/>
                  </a:lnTo>
                  <a:lnTo>
                    <a:pt x="102" y="448"/>
                  </a:lnTo>
                  <a:lnTo>
                    <a:pt x="96" y="447"/>
                  </a:lnTo>
                  <a:lnTo>
                    <a:pt x="91" y="445"/>
                  </a:lnTo>
                  <a:lnTo>
                    <a:pt x="88" y="442"/>
                  </a:lnTo>
                  <a:lnTo>
                    <a:pt x="82" y="428"/>
                  </a:lnTo>
                  <a:lnTo>
                    <a:pt x="82" y="406"/>
                  </a:lnTo>
                  <a:lnTo>
                    <a:pt x="88" y="376"/>
                  </a:lnTo>
                  <a:lnTo>
                    <a:pt x="104" y="340"/>
                  </a:lnTo>
                  <a:lnTo>
                    <a:pt x="124" y="304"/>
                  </a:lnTo>
                  <a:lnTo>
                    <a:pt x="84" y="317"/>
                  </a:lnTo>
                  <a:lnTo>
                    <a:pt x="66" y="321"/>
                  </a:lnTo>
                  <a:lnTo>
                    <a:pt x="51" y="324"/>
                  </a:lnTo>
                  <a:lnTo>
                    <a:pt x="38" y="326"/>
                  </a:lnTo>
                  <a:lnTo>
                    <a:pt x="27" y="326"/>
                  </a:lnTo>
                  <a:lnTo>
                    <a:pt x="18" y="324"/>
                  </a:lnTo>
                  <a:lnTo>
                    <a:pt x="10" y="323"/>
                  </a:lnTo>
                  <a:lnTo>
                    <a:pt x="5" y="320"/>
                  </a:lnTo>
                  <a:lnTo>
                    <a:pt x="2" y="315"/>
                  </a:lnTo>
                  <a:lnTo>
                    <a:pt x="0" y="306"/>
                  </a:lnTo>
                  <a:lnTo>
                    <a:pt x="2" y="293"/>
                  </a:lnTo>
                  <a:lnTo>
                    <a:pt x="8" y="277"/>
                  </a:lnTo>
                  <a:lnTo>
                    <a:pt x="19" y="260"/>
                  </a:lnTo>
                  <a:lnTo>
                    <a:pt x="36" y="240"/>
                  </a:lnTo>
                  <a:lnTo>
                    <a:pt x="58" y="218"/>
                  </a:lnTo>
                  <a:lnTo>
                    <a:pt x="85" y="194"/>
                  </a:lnTo>
                  <a:lnTo>
                    <a:pt x="120" y="171"/>
                  </a:lnTo>
                  <a:lnTo>
                    <a:pt x="171" y="136"/>
                  </a:lnTo>
                  <a:lnTo>
                    <a:pt x="110" y="139"/>
                  </a:lnTo>
                  <a:lnTo>
                    <a:pt x="85" y="139"/>
                  </a:lnTo>
                  <a:lnTo>
                    <a:pt x="63" y="139"/>
                  </a:lnTo>
                  <a:lnTo>
                    <a:pt x="46" y="136"/>
                  </a:lnTo>
                  <a:lnTo>
                    <a:pt x="33" y="132"/>
                  </a:lnTo>
                  <a:lnTo>
                    <a:pt x="22" y="128"/>
                  </a:lnTo>
                  <a:lnTo>
                    <a:pt x="16" y="124"/>
                  </a:lnTo>
                  <a:lnTo>
                    <a:pt x="11" y="119"/>
                  </a:lnTo>
                  <a:lnTo>
                    <a:pt x="8" y="116"/>
                  </a:lnTo>
                  <a:lnTo>
                    <a:pt x="5" y="105"/>
                  </a:lnTo>
                  <a:lnTo>
                    <a:pt x="5" y="94"/>
                  </a:lnTo>
                  <a:lnTo>
                    <a:pt x="8" y="83"/>
                  </a:lnTo>
                  <a:lnTo>
                    <a:pt x="13" y="75"/>
                  </a:lnTo>
                  <a:lnTo>
                    <a:pt x="22" y="61"/>
                  </a:lnTo>
                  <a:lnTo>
                    <a:pt x="35" y="47"/>
                  </a:lnTo>
                  <a:lnTo>
                    <a:pt x="52" y="34"/>
                  </a:lnTo>
                  <a:lnTo>
                    <a:pt x="71" y="23"/>
                  </a:lnTo>
                  <a:lnTo>
                    <a:pt x="91" y="12"/>
                  </a:lnTo>
                  <a:lnTo>
                    <a:pt x="115" y="6"/>
                  </a:lnTo>
                  <a:lnTo>
                    <a:pt x="138" y="1"/>
                  </a:lnTo>
                  <a:lnTo>
                    <a:pt x="165" y="0"/>
                  </a:lnTo>
                  <a:lnTo>
                    <a:pt x="189" y="3"/>
                  </a:lnTo>
                  <a:lnTo>
                    <a:pt x="211" y="11"/>
                  </a:lnTo>
                  <a:lnTo>
                    <a:pt x="231" y="23"/>
                  </a:lnTo>
                  <a:lnTo>
                    <a:pt x="250" y="41"/>
                  </a:lnTo>
                  <a:lnTo>
                    <a:pt x="267" y="63"/>
                  </a:lnTo>
                  <a:lnTo>
                    <a:pt x="280" y="86"/>
                  </a:lnTo>
                  <a:lnTo>
                    <a:pt x="291" y="114"/>
                  </a:lnTo>
                  <a:lnTo>
                    <a:pt x="299" y="146"/>
                  </a:lnTo>
                  <a:lnTo>
                    <a:pt x="303" y="186"/>
                  </a:lnTo>
                  <a:lnTo>
                    <a:pt x="302" y="227"/>
                  </a:lnTo>
                  <a:lnTo>
                    <a:pt x="294" y="270"/>
                  </a:lnTo>
                  <a:lnTo>
                    <a:pt x="280" y="310"/>
                  </a:lnTo>
                  <a:lnTo>
                    <a:pt x="256" y="348"/>
                  </a:lnTo>
                  <a:lnTo>
                    <a:pt x="226" y="384"/>
                  </a:lnTo>
                  <a:lnTo>
                    <a:pt x="189" y="414"/>
                  </a:lnTo>
                  <a:lnTo>
                    <a:pt x="142" y="439"/>
                  </a:lnTo>
                  <a:close/>
                </a:path>
              </a:pathLst>
            </a:custGeom>
            <a:solidFill>
              <a:srgbClr val="AF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5" name="Freeform 19"/>
            <p:cNvSpPr>
              <a:spLocks/>
            </p:cNvSpPr>
            <p:nvPr/>
          </p:nvSpPr>
          <p:spPr bwMode="auto">
            <a:xfrm>
              <a:off x="2392" y="1888"/>
              <a:ext cx="832" cy="268"/>
            </a:xfrm>
            <a:custGeom>
              <a:avLst/>
              <a:gdLst>
                <a:gd name="T0" fmla="*/ 803 w 832"/>
                <a:gd name="T1" fmla="*/ 122 h 268"/>
                <a:gd name="T2" fmla="*/ 708 w 832"/>
                <a:gd name="T3" fmla="*/ 149 h 268"/>
                <a:gd name="T4" fmla="*/ 684 w 832"/>
                <a:gd name="T5" fmla="*/ 118 h 268"/>
                <a:gd name="T6" fmla="*/ 698 w 832"/>
                <a:gd name="T7" fmla="*/ 53 h 268"/>
                <a:gd name="T8" fmla="*/ 672 w 832"/>
                <a:gd name="T9" fmla="*/ 45 h 268"/>
                <a:gd name="T10" fmla="*/ 582 w 832"/>
                <a:gd name="T11" fmla="*/ 97 h 268"/>
                <a:gd name="T12" fmla="*/ 527 w 832"/>
                <a:gd name="T13" fmla="*/ 136 h 268"/>
                <a:gd name="T14" fmla="*/ 530 w 832"/>
                <a:gd name="T15" fmla="*/ 58 h 268"/>
                <a:gd name="T16" fmla="*/ 513 w 832"/>
                <a:gd name="T17" fmla="*/ 14 h 268"/>
                <a:gd name="T18" fmla="*/ 460 w 832"/>
                <a:gd name="T19" fmla="*/ 53 h 268"/>
                <a:gd name="T20" fmla="*/ 421 w 832"/>
                <a:gd name="T21" fmla="*/ 97 h 268"/>
                <a:gd name="T22" fmla="*/ 394 w 832"/>
                <a:gd name="T23" fmla="*/ 102 h 268"/>
                <a:gd name="T24" fmla="*/ 383 w 832"/>
                <a:gd name="T25" fmla="*/ 33 h 268"/>
                <a:gd name="T26" fmla="*/ 361 w 832"/>
                <a:gd name="T27" fmla="*/ 0 h 268"/>
                <a:gd name="T28" fmla="*/ 334 w 832"/>
                <a:gd name="T29" fmla="*/ 30 h 268"/>
                <a:gd name="T30" fmla="*/ 309 w 832"/>
                <a:gd name="T31" fmla="*/ 111 h 268"/>
                <a:gd name="T32" fmla="*/ 282 w 832"/>
                <a:gd name="T33" fmla="*/ 111 h 268"/>
                <a:gd name="T34" fmla="*/ 249 w 832"/>
                <a:gd name="T35" fmla="*/ 52 h 268"/>
                <a:gd name="T36" fmla="*/ 220 w 832"/>
                <a:gd name="T37" fmla="*/ 47 h 268"/>
                <a:gd name="T38" fmla="*/ 212 w 832"/>
                <a:gd name="T39" fmla="*/ 83 h 268"/>
                <a:gd name="T40" fmla="*/ 212 w 832"/>
                <a:gd name="T41" fmla="*/ 157 h 268"/>
                <a:gd name="T42" fmla="*/ 165 w 832"/>
                <a:gd name="T43" fmla="*/ 129 h 268"/>
                <a:gd name="T44" fmla="*/ 99 w 832"/>
                <a:gd name="T45" fmla="*/ 94 h 268"/>
                <a:gd name="T46" fmla="*/ 77 w 832"/>
                <a:gd name="T47" fmla="*/ 108 h 268"/>
                <a:gd name="T48" fmla="*/ 88 w 832"/>
                <a:gd name="T49" fmla="*/ 158 h 268"/>
                <a:gd name="T50" fmla="*/ 107 w 832"/>
                <a:gd name="T51" fmla="*/ 216 h 268"/>
                <a:gd name="T52" fmla="*/ 71 w 832"/>
                <a:gd name="T53" fmla="*/ 198 h 268"/>
                <a:gd name="T54" fmla="*/ 25 w 832"/>
                <a:gd name="T55" fmla="*/ 169 h 268"/>
                <a:gd name="T56" fmla="*/ 0 w 832"/>
                <a:gd name="T57" fmla="*/ 196 h 268"/>
                <a:gd name="T58" fmla="*/ 49 w 832"/>
                <a:gd name="T59" fmla="*/ 235 h 268"/>
                <a:gd name="T60" fmla="*/ 113 w 832"/>
                <a:gd name="T61" fmla="*/ 265 h 268"/>
                <a:gd name="T62" fmla="*/ 144 w 832"/>
                <a:gd name="T63" fmla="*/ 263 h 268"/>
                <a:gd name="T64" fmla="*/ 152 w 832"/>
                <a:gd name="T65" fmla="*/ 224 h 268"/>
                <a:gd name="T66" fmla="*/ 149 w 832"/>
                <a:gd name="T67" fmla="*/ 174 h 268"/>
                <a:gd name="T68" fmla="*/ 180 w 832"/>
                <a:gd name="T69" fmla="*/ 207 h 268"/>
                <a:gd name="T70" fmla="*/ 193 w 832"/>
                <a:gd name="T71" fmla="*/ 220 h 268"/>
                <a:gd name="T72" fmla="*/ 207 w 832"/>
                <a:gd name="T73" fmla="*/ 227 h 268"/>
                <a:gd name="T74" fmla="*/ 242 w 832"/>
                <a:gd name="T75" fmla="*/ 223 h 268"/>
                <a:gd name="T76" fmla="*/ 245 w 832"/>
                <a:gd name="T77" fmla="*/ 215 h 268"/>
                <a:gd name="T78" fmla="*/ 256 w 832"/>
                <a:gd name="T79" fmla="*/ 163 h 268"/>
                <a:gd name="T80" fmla="*/ 265 w 832"/>
                <a:gd name="T81" fmla="*/ 191 h 268"/>
                <a:gd name="T82" fmla="*/ 304 w 832"/>
                <a:gd name="T83" fmla="*/ 216 h 268"/>
                <a:gd name="T84" fmla="*/ 344 w 832"/>
                <a:gd name="T85" fmla="*/ 143 h 268"/>
                <a:gd name="T86" fmla="*/ 384 w 832"/>
                <a:gd name="T87" fmla="*/ 196 h 268"/>
                <a:gd name="T88" fmla="*/ 411 w 832"/>
                <a:gd name="T89" fmla="*/ 176 h 268"/>
                <a:gd name="T90" fmla="*/ 464 w 832"/>
                <a:gd name="T91" fmla="*/ 113 h 268"/>
                <a:gd name="T92" fmla="*/ 485 w 832"/>
                <a:gd name="T93" fmla="*/ 118 h 268"/>
                <a:gd name="T94" fmla="*/ 480 w 832"/>
                <a:gd name="T95" fmla="*/ 191 h 268"/>
                <a:gd name="T96" fmla="*/ 499 w 832"/>
                <a:gd name="T97" fmla="*/ 213 h 268"/>
                <a:gd name="T98" fmla="*/ 551 w 832"/>
                <a:gd name="T99" fmla="*/ 176 h 268"/>
                <a:gd name="T100" fmla="*/ 626 w 832"/>
                <a:gd name="T101" fmla="*/ 119 h 268"/>
                <a:gd name="T102" fmla="*/ 595 w 832"/>
                <a:gd name="T103" fmla="*/ 184 h 268"/>
                <a:gd name="T104" fmla="*/ 599 w 832"/>
                <a:gd name="T105" fmla="*/ 215 h 268"/>
                <a:gd name="T106" fmla="*/ 629 w 832"/>
                <a:gd name="T107" fmla="*/ 215 h 268"/>
                <a:gd name="T108" fmla="*/ 664 w 832"/>
                <a:gd name="T109" fmla="*/ 205 h 268"/>
                <a:gd name="T110" fmla="*/ 701 w 832"/>
                <a:gd name="T111" fmla="*/ 196 h 268"/>
                <a:gd name="T112" fmla="*/ 725 w 832"/>
                <a:gd name="T113" fmla="*/ 196 h 268"/>
                <a:gd name="T114" fmla="*/ 687 w 832"/>
                <a:gd name="T115" fmla="*/ 238 h 268"/>
                <a:gd name="T116" fmla="*/ 709 w 832"/>
                <a:gd name="T117" fmla="*/ 267 h 268"/>
                <a:gd name="T118" fmla="*/ 747 w 832"/>
                <a:gd name="T119" fmla="*/ 235 h 268"/>
                <a:gd name="T120" fmla="*/ 780 w 832"/>
                <a:gd name="T121" fmla="*/ 205 h 268"/>
                <a:gd name="T122" fmla="*/ 808 w 832"/>
                <a:gd name="T123" fmla="*/ 176 h 268"/>
                <a:gd name="T124" fmla="*/ 832 w 832"/>
                <a:gd name="T125" fmla="*/ 144 h 2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32"/>
                <a:gd name="T190" fmla="*/ 0 h 268"/>
                <a:gd name="T191" fmla="*/ 832 w 832"/>
                <a:gd name="T192" fmla="*/ 268 h 2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32" h="268">
                  <a:moveTo>
                    <a:pt x="828" y="132"/>
                  </a:moveTo>
                  <a:lnTo>
                    <a:pt x="824" y="127"/>
                  </a:lnTo>
                  <a:lnTo>
                    <a:pt x="818" y="122"/>
                  </a:lnTo>
                  <a:lnTo>
                    <a:pt x="810" y="121"/>
                  </a:lnTo>
                  <a:lnTo>
                    <a:pt x="803" y="122"/>
                  </a:lnTo>
                  <a:lnTo>
                    <a:pt x="781" y="129"/>
                  </a:lnTo>
                  <a:lnTo>
                    <a:pt x="763" y="135"/>
                  </a:lnTo>
                  <a:lnTo>
                    <a:pt x="742" y="140"/>
                  </a:lnTo>
                  <a:lnTo>
                    <a:pt x="725" y="144"/>
                  </a:lnTo>
                  <a:lnTo>
                    <a:pt x="708" y="149"/>
                  </a:lnTo>
                  <a:lnTo>
                    <a:pt x="690" y="154"/>
                  </a:lnTo>
                  <a:lnTo>
                    <a:pt x="675" y="158"/>
                  </a:lnTo>
                  <a:lnTo>
                    <a:pt x="661" y="162"/>
                  </a:lnTo>
                  <a:lnTo>
                    <a:pt x="673" y="140"/>
                  </a:lnTo>
                  <a:lnTo>
                    <a:pt x="684" y="118"/>
                  </a:lnTo>
                  <a:lnTo>
                    <a:pt x="694" y="94"/>
                  </a:lnTo>
                  <a:lnTo>
                    <a:pt x="701" y="71"/>
                  </a:lnTo>
                  <a:lnTo>
                    <a:pt x="701" y="64"/>
                  </a:lnTo>
                  <a:lnTo>
                    <a:pt x="701" y="58"/>
                  </a:lnTo>
                  <a:lnTo>
                    <a:pt x="698" y="53"/>
                  </a:lnTo>
                  <a:lnTo>
                    <a:pt x="695" y="49"/>
                  </a:lnTo>
                  <a:lnTo>
                    <a:pt x="690" y="45"/>
                  </a:lnTo>
                  <a:lnTo>
                    <a:pt x="684" y="42"/>
                  </a:lnTo>
                  <a:lnTo>
                    <a:pt x="678" y="42"/>
                  </a:lnTo>
                  <a:lnTo>
                    <a:pt x="672" y="45"/>
                  </a:lnTo>
                  <a:lnTo>
                    <a:pt x="654" y="53"/>
                  </a:lnTo>
                  <a:lnTo>
                    <a:pt x="635" y="63"/>
                  </a:lnTo>
                  <a:lnTo>
                    <a:pt x="618" y="74"/>
                  </a:lnTo>
                  <a:lnTo>
                    <a:pt x="599" y="85"/>
                  </a:lnTo>
                  <a:lnTo>
                    <a:pt x="582" y="97"/>
                  </a:lnTo>
                  <a:lnTo>
                    <a:pt x="563" y="110"/>
                  </a:lnTo>
                  <a:lnTo>
                    <a:pt x="546" y="124"/>
                  </a:lnTo>
                  <a:lnTo>
                    <a:pt x="527" y="140"/>
                  </a:lnTo>
                  <a:lnTo>
                    <a:pt x="527" y="138"/>
                  </a:lnTo>
                  <a:lnTo>
                    <a:pt x="527" y="136"/>
                  </a:lnTo>
                  <a:lnTo>
                    <a:pt x="527" y="133"/>
                  </a:lnTo>
                  <a:lnTo>
                    <a:pt x="527" y="132"/>
                  </a:lnTo>
                  <a:lnTo>
                    <a:pt x="529" y="108"/>
                  </a:lnTo>
                  <a:lnTo>
                    <a:pt x="530" y="83"/>
                  </a:lnTo>
                  <a:lnTo>
                    <a:pt x="530" y="58"/>
                  </a:lnTo>
                  <a:lnTo>
                    <a:pt x="529" y="31"/>
                  </a:lnTo>
                  <a:lnTo>
                    <a:pt x="527" y="25"/>
                  </a:lnTo>
                  <a:lnTo>
                    <a:pt x="524" y="20"/>
                  </a:lnTo>
                  <a:lnTo>
                    <a:pt x="519" y="17"/>
                  </a:lnTo>
                  <a:lnTo>
                    <a:pt x="513" y="14"/>
                  </a:lnTo>
                  <a:lnTo>
                    <a:pt x="507" y="14"/>
                  </a:lnTo>
                  <a:lnTo>
                    <a:pt x="502" y="14"/>
                  </a:lnTo>
                  <a:lnTo>
                    <a:pt x="496" y="17"/>
                  </a:lnTo>
                  <a:lnTo>
                    <a:pt x="491" y="20"/>
                  </a:lnTo>
                  <a:lnTo>
                    <a:pt x="460" y="53"/>
                  </a:lnTo>
                  <a:lnTo>
                    <a:pt x="452" y="63"/>
                  </a:lnTo>
                  <a:lnTo>
                    <a:pt x="444" y="71"/>
                  </a:lnTo>
                  <a:lnTo>
                    <a:pt x="436" y="80"/>
                  </a:lnTo>
                  <a:lnTo>
                    <a:pt x="428" y="88"/>
                  </a:lnTo>
                  <a:lnTo>
                    <a:pt x="421" y="97"/>
                  </a:lnTo>
                  <a:lnTo>
                    <a:pt x="413" y="107"/>
                  </a:lnTo>
                  <a:lnTo>
                    <a:pt x="405" y="114"/>
                  </a:lnTo>
                  <a:lnTo>
                    <a:pt x="397" y="124"/>
                  </a:lnTo>
                  <a:lnTo>
                    <a:pt x="395" y="113"/>
                  </a:lnTo>
                  <a:lnTo>
                    <a:pt x="394" y="102"/>
                  </a:lnTo>
                  <a:lnTo>
                    <a:pt x="392" y="91"/>
                  </a:lnTo>
                  <a:lnTo>
                    <a:pt x="391" y="82"/>
                  </a:lnTo>
                  <a:lnTo>
                    <a:pt x="388" y="64"/>
                  </a:lnTo>
                  <a:lnTo>
                    <a:pt x="386" y="49"/>
                  </a:lnTo>
                  <a:lnTo>
                    <a:pt x="383" y="33"/>
                  </a:lnTo>
                  <a:lnTo>
                    <a:pt x="381" y="19"/>
                  </a:lnTo>
                  <a:lnTo>
                    <a:pt x="380" y="13"/>
                  </a:lnTo>
                  <a:lnTo>
                    <a:pt x="375" y="6"/>
                  </a:lnTo>
                  <a:lnTo>
                    <a:pt x="369" y="2"/>
                  </a:lnTo>
                  <a:lnTo>
                    <a:pt x="361" y="0"/>
                  </a:lnTo>
                  <a:lnTo>
                    <a:pt x="355" y="2"/>
                  </a:lnTo>
                  <a:lnTo>
                    <a:pt x="348" y="5"/>
                  </a:lnTo>
                  <a:lnTo>
                    <a:pt x="342" y="9"/>
                  </a:lnTo>
                  <a:lnTo>
                    <a:pt x="339" y="16"/>
                  </a:lnTo>
                  <a:lnTo>
                    <a:pt x="334" y="30"/>
                  </a:lnTo>
                  <a:lnTo>
                    <a:pt x="330" y="44"/>
                  </a:lnTo>
                  <a:lnTo>
                    <a:pt x="325" y="60"/>
                  </a:lnTo>
                  <a:lnTo>
                    <a:pt x="320" y="74"/>
                  </a:lnTo>
                  <a:lnTo>
                    <a:pt x="315" y="93"/>
                  </a:lnTo>
                  <a:lnTo>
                    <a:pt x="309" y="111"/>
                  </a:lnTo>
                  <a:lnTo>
                    <a:pt x="303" y="130"/>
                  </a:lnTo>
                  <a:lnTo>
                    <a:pt x="297" y="147"/>
                  </a:lnTo>
                  <a:lnTo>
                    <a:pt x="292" y="136"/>
                  </a:lnTo>
                  <a:lnTo>
                    <a:pt x="287" y="124"/>
                  </a:lnTo>
                  <a:lnTo>
                    <a:pt x="282" y="111"/>
                  </a:lnTo>
                  <a:lnTo>
                    <a:pt x="278" y="99"/>
                  </a:lnTo>
                  <a:lnTo>
                    <a:pt x="271" y="86"/>
                  </a:lnTo>
                  <a:lnTo>
                    <a:pt x="265" y="74"/>
                  </a:lnTo>
                  <a:lnTo>
                    <a:pt x="257" y="63"/>
                  </a:lnTo>
                  <a:lnTo>
                    <a:pt x="249" y="52"/>
                  </a:lnTo>
                  <a:lnTo>
                    <a:pt x="245" y="47"/>
                  </a:lnTo>
                  <a:lnTo>
                    <a:pt x="240" y="44"/>
                  </a:lnTo>
                  <a:lnTo>
                    <a:pt x="232" y="42"/>
                  </a:lnTo>
                  <a:lnTo>
                    <a:pt x="226" y="44"/>
                  </a:lnTo>
                  <a:lnTo>
                    <a:pt x="220" y="47"/>
                  </a:lnTo>
                  <a:lnTo>
                    <a:pt x="215" y="52"/>
                  </a:lnTo>
                  <a:lnTo>
                    <a:pt x="212" y="58"/>
                  </a:lnTo>
                  <a:lnTo>
                    <a:pt x="210" y="64"/>
                  </a:lnTo>
                  <a:lnTo>
                    <a:pt x="210" y="74"/>
                  </a:lnTo>
                  <a:lnTo>
                    <a:pt x="212" y="83"/>
                  </a:lnTo>
                  <a:lnTo>
                    <a:pt x="212" y="93"/>
                  </a:lnTo>
                  <a:lnTo>
                    <a:pt x="212" y="100"/>
                  </a:lnTo>
                  <a:lnTo>
                    <a:pt x="213" y="119"/>
                  </a:lnTo>
                  <a:lnTo>
                    <a:pt x="213" y="138"/>
                  </a:lnTo>
                  <a:lnTo>
                    <a:pt x="212" y="157"/>
                  </a:lnTo>
                  <a:lnTo>
                    <a:pt x="210" y="174"/>
                  </a:lnTo>
                  <a:lnTo>
                    <a:pt x="199" y="163"/>
                  </a:lnTo>
                  <a:lnTo>
                    <a:pt x="188" y="151"/>
                  </a:lnTo>
                  <a:lnTo>
                    <a:pt x="177" y="140"/>
                  </a:lnTo>
                  <a:lnTo>
                    <a:pt x="165" y="129"/>
                  </a:lnTo>
                  <a:lnTo>
                    <a:pt x="152" y="119"/>
                  </a:lnTo>
                  <a:lnTo>
                    <a:pt x="138" y="110"/>
                  </a:lnTo>
                  <a:lnTo>
                    <a:pt x="122" y="102"/>
                  </a:lnTo>
                  <a:lnTo>
                    <a:pt x="105" y="94"/>
                  </a:lnTo>
                  <a:lnTo>
                    <a:pt x="99" y="94"/>
                  </a:lnTo>
                  <a:lnTo>
                    <a:pt x="94" y="94"/>
                  </a:lnTo>
                  <a:lnTo>
                    <a:pt x="88" y="96"/>
                  </a:lnTo>
                  <a:lnTo>
                    <a:pt x="83" y="99"/>
                  </a:lnTo>
                  <a:lnTo>
                    <a:pt x="78" y="104"/>
                  </a:lnTo>
                  <a:lnTo>
                    <a:pt x="77" y="108"/>
                  </a:lnTo>
                  <a:lnTo>
                    <a:pt x="75" y="113"/>
                  </a:lnTo>
                  <a:lnTo>
                    <a:pt x="75" y="119"/>
                  </a:lnTo>
                  <a:lnTo>
                    <a:pt x="78" y="132"/>
                  </a:lnTo>
                  <a:lnTo>
                    <a:pt x="83" y="144"/>
                  </a:lnTo>
                  <a:lnTo>
                    <a:pt x="88" y="158"/>
                  </a:lnTo>
                  <a:lnTo>
                    <a:pt x="93" y="171"/>
                  </a:lnTo>
                  <a:lnTo>
                    <a:pt x="97" y="182"/>
                  </a:lnTo>
                  <a:lnTo>
                    <a:pt x="100" y="193"/>
                  </a:lnTo>
                  <a:lnTo>
                    <a:pt x="104" y="205"/>
                  </a:lnTo>
                  <a:lnTo>
                    <a:pt x="107" y="216"/>
                  </a:lnTo>
                  <a:lnTo>
                    <a:pt x="99" y="213"/>
                  </a:lnTo>
                  <a:lnTo>
                    <a:pt x="93" y="209"/>
                  </a:lnTo>
                  <a:lnTo>
                    <a:pt x="85" y="205"/>
                  </a:lnTo>
                  <a:lnTo>
                    <a:pt x="78" y="201"/>
                  </a:lnTo>
                  <a:lnTo>
                    <a:pt x="71" y="198"/>
                  </a:lnTo>
                  <a:lnTo>
                    <a:pt x="64" y="193"/>
                  </a:lnTo>
                  <a:lnTo>
                    <a:pt x="56" y="188"/>
                  </a:lnTo>
                  <a:lnTo>
                    <a:pt x="49" y="184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16" y="169"/>
                  </a:lnTo>
                  <a:lnTo>
                    <a:pt x="9" y="174"/>
                  </a:lnTo>
                  <a:lnTo>
                    <a:pt x="3" y="180"/>
                  </a:lnTo>
                  <a:lnTo>
                    <a:pt x="0" y="188"/>
                  </a:lnTo>
                  <a:lnTo>
                    <a:pt x="0" y="196"/>
                  </a:lnTo>
                  <a:lnTo>
                    <a:pt x="3" y="204"/>
                  </a:lnTo>
                  <a:lnTo>
                    <a:pt x="9" y="210"/>
                  </a:lnTo>
                  <a:lnTo>
                    <a:pt x="25" y="220"/>
                  </a:lnTo>
                  <a:lnTo>
                    <a:pt x="38" y="227"/>
                  </a:lnTo>
                  <a:lnTo>
                    <a:pt x="49" y="235"/>
                  </a:lnTo>
                  <a:lnTo>
                    <a:pt x="61" y="242"/>
                  </a:lnTo>
                  <a:lnTo>
                    <a:pt x="74" y="248"/>
                  </a:lnTo>
                  <a:lnTo>
                    <a:pt x="86" y="254"/>
                  </a:lnTo>
                  <a:lnTo>
                    <a:pt x="99" y="260"/>
                  </a:lnTo>
                  <a:lnTo>
                    <a:pt x="113" y="265"/>
                  </a:lnTo>
                  <a:lnTo>
                    <a:pt x="127" y="268"/>
                  </a:lnTo>
                  <a:lnTo>
                    <a:pt x="132" y="268"/>
                  </a:lnTo>
                  <a:lnTo>
                    <a:pt x="137" y="267"/>
                  </a:lnTo>
                  <a:lnTo>
                    <a:pt x="141" y="265"/>
                  </a:lnTo>
                  <a:lnTo>
                    <a:pt x="144" y="263"/>
                  </a:lnTo>
                  <a:lnTo>
                    <a:pt x="148" y="260"/>
                  </a:lnTo>
                  <a:lnTo>
                    <a:pt x="151" y="257"/>
                  </a:lnTo>
                  <a:lnTo>
                    <a:pt x="152" y="253"/>
                  </a:lnTo>
                  <a:lnTo>
                    <a:pt x="152" y="248"/>
                  </a:lnTo>
                  <a:lnTo>
                    <a:pt x="152" y="224"/>
                  </a:lnTo>
                  <a:lnTo>
                    <a:pt x="149" y="202"/>
                  </a:lnTo>
                  <a:lnTo>
                    <a:pt x="143" y="182"/>
                  </a:lnTo>
                  <a:lnTo>
                    <a:pt x="137" y="163"/>
                  </a:lnTo>
                  <a:lnTo>
                    <a:pt x="143" y="169"/>
                  </a:lnTo>
                  <a:lnTo>
                    <a:pt x="149" y="174"/>
                  </a:lnTo>
                  <a:lnTo>
                    <a:pt x="155" y="180"/>
                  </a:lnTo>
                  <a:lnTo>
                    <a:pt x="162" y="187"/>
                  </a:lnTo>
                  <a:lnTo>
                    <a:pt x="168" y="193"/>
                  </a:lnTo>
                  <a:lnTo>
                    <a:pt x="174" y="201"/>
                  </a:lnTo>
                  <a:lnTo>
                    <a:pt x="180" y="207"/>
                  </a:lnTo>
                  <a:lnTo>
                    <a:pt x="187" y="213"/>
                  </a:lnTo>
                  <a:lnTo>
                    <a:pt x="188" y="215"/>
                  </a:lnTo>
                  <a:lnTo>
                    <a:pt x="190" y="216"/>
                  </a:lnTo>
                  <a:lnTo>
                    <a:pt x="191" y="218"/>
                  </a:lnTo>
                  <a:lnTo>
                    <a:pt x="193" y="220"/>
                  </a:lnTo>
                  <a:lnTo>
                    <a:pt x="195" y="220"/>
                  </a:lnTo>
                  <a:lnTo>
                    <a:pt x="196" y="221"/>
                  </a:lnTo>
                  <a:lnTo>
                    <a:pt x="198" y="221"/>
                  </a:lnTo>
                  <a:lnTo>
                    <a:pt x="199" y="223"/>
                  </a:lnTo>
                  <a:lnTo>
                    <a:pt x="207" y="227"/>
                  </a:lnTo>
                  <a:lnTo>
                    <a:pt x="217" y="231"/>
                  </a:lnTo>
                  <a:lnTo>
                    <a:pt x="226" y="231"/>
                  </a:lnTo>
                  <a:lnTo>
                    <a:pt x="235" y="227"/>
                  </a:lnTo>
                  <a:lnTo>
                    <a:pt x="239" y="226"/>
                  </a:lnTo>
                  <a:lnTo>
                    <a:pt x="242" y="223"/>
                  </a:lnTo>
                  <a:lnTo>
                    <a:pt x="243" y="218"/>
                  </a:lnTo>
                  <a:lnTo>
                    <a:pt x="245" y="215"/>
                  </a:lnTo>
                  <a:lnTo>
                    <a:pt x="249" y="202"/>
                  </a:lnTo>
                  <a:lnTo>
                    <a:pt x="253" y="188"/>
                  </a:lnTo>
                  <a:lnTo>
                    <a:pt x="254" y="176"/>
                  </a:lnTo>
                  <a:lnTo>
                    <a:pt x="256" y="163"/>
                  </a:lnTo>
                  <a:lnTo>
                    <a:pt x="256" y="165"/>
                  </a:lnTo>
                  <a:lnTo>
                    <a:pt x="257" y="166"/>
                  </a:lnTo>
                  <a:lnTo>
                    <a:pt x="257" y="168"/>
                  </a:lnTo>
                  <a:lnTo>
                    <a:pt x="257" y="169"/>
                  </a:lnTo>
                  <a:lnTo>
                    <a:pt x="265" y="191"/>
                  </a:lnTo>
                  <a:lnTo>
                    <a:pt x="273" y="205"/>
                  </a:lnTo>
                  <a:lnTo>
                    <a:pt x="281" y="215"/>
                  </a:lnTo>
                  <a:lnTo>
                    <a:pt x="292" y="218"/>
                  </a:lnTo>
                  <a:lnTo>
                    <a:pt x="298" y="218"/>
                  </a:lnTo>
                  <a:lnTo>
                    <a:pt x="304" y="216"/>
                  </a:lnTo>
                  <a:lnTo>
                    <a:pt x="309" y="212"/>
                  </a:lnTo>
                  <a:lnTo>
                    <a:pt x="314" y="207"/>
                  </a:lnTo>
                  <a:lnTo>
                    <a:pt x="326" y="185"/>
                  </a:lnTo>
                  <a:lnTo>
                    <a:pt x="336" y="163"/>
                  </a:lnTo>
                  <a:lnTo>
                    <a:pt x="344" y="143"/>
                  </a:lnTo>
                  <a:lnTo>
                    <a:pt x="351" y="121"/>
                  </a:lnTo>
                  <a:lnTo>
                    <a:pt x="359" y="163"/>
                  </a:lnTo>
                  <a:lnTo>
                    <a:pt x="366" y="187"/>
                  </a:lnTo>
                  <a:lnTo>
                    <a:pt x="373" y="194"/>
                  </a:lnTo>
                  <a:lnTo>
                    <a:pt x="384" y="196"/>
                  </a:lnTo>
                  <a:lnTo>
                    <a:pt x="391" y="196"/>
                  </a:lnTo>
                  <a:lnTo>
                    <a:pt x="395" y="194"/>
                  </a:lnTo>
                  <a:lnTo>
                    <a:pt x="399" y="191"/>
                  </a:lnTo>
                  <a:lnTo>
                    <a:pt x="402" y="188"/>
                  </a:lnTo>
                  <a:lnTo>
                    <a:pt x="411" y="176"/>
                  </a:lnTo>
                  <a:lnTo>
                    <a:pt x="422" y="162"/>
                  </a:lnTo>
                  <a:lnTo>
                    <a:pt x="433" y="149"/>
                  </a:lnTo>
                  <a:lnTo>
                    <a:pt x="442" y="136"/>
                  </a:lnTo>
                  <a:lnTo>
                    <a:pt x="453" y="124"/>
                  </a:lnTo>
                  <a:lnTo>
                    <a:pt x="464" y="113"/>
                  </a:lnTo>
                  <a:lnTo>
                    <a:pt x="477" y="100"/>
                  </a:lnTo>
                  <a:lnTo>
                    <a:pt x="488" y="88"/>
                  </a:lnTo>
                  <a:lnTo>
                    <a:pt x="486" y="99"/>
                  </a:lnTo>
                  <a:lnTo>
                    <a:pt x="486" y="108"/>
                  </a:lnTo>
                  <a:lnTo>
                    <a:pt x="485" y="118"/>
                  </a:lnTo>
                  <a:lnTo>
                    <a:pt x="485" y="127"/>
                  </a:lnTo>
                  <a:lnTo>
                    <a:pt x="483" y="143"/>
                  </a:lnTo>
                  <a:lnTo>
                    <a:pt x="482" y="158"/>
                  </a:lnTo>
                  <a:lnTo>
                    <a:pt x="480" y="176"/>
                  </a:lnTo>
                  <a:lnTo>
                    <a:pt x="480" y="191"/>
                  </a:lnTo>
                  <a:lnTo>
                    <a:pt x="482" y="198"/>
                  </a:lnTo>
                  <a:lnTo>
                    <a:pt x="483" y="204"/>
                  </a:lnTo>
                  <a:lnTo>
                    <a:pt x="488" y="209"/>
                  </a:lnTo>
                  <a:lnTo>
                    <a:pt x="493" y="212"/>
                  </a:lnTo>
                  <a:lnTo>
                    <a:pt x="499" y="213"/>
                  </a:lnTo>
                  <a:lnTo>
                    <a:pt x="505" y="213"/>
                  </a:lnTo>
                  <a:lnTo>
                    <a:pt x="512" y="210"/>
                  </a:lnTo>
                  <a:lnTo>
                    <a:pt x="516" y="207"/>
                  </a:lnTo>
                  <a:lnTo>
                    <a:pt x="534" y="191"/>
                  </a:lnTo>
                  <a:lnTo>
                    <a:pt x="551" y="176"/>
                  </a:lnTo>
                  <a:lnTo>
                    <a:pt x="568" y="162"/>
                  </a:lnTo>
                  <a:lnTo>
                    <a:pt x="582" y="149"/>
                  </a:lnTo>
                  <a:lnTo>
                    <a:pt x="598" y="138"/>
                  </a:lnTo>
                  <a:lnTo>
                    <a:pt x="612" y="129"/>
                  </a:lnTo>
                  <a:lnTo>
                    <a:pt x="626" y="119"/>
                  </a:lnTo>
                  <a:lnTo>
                    <a:pt x="639" y="111"/>
                  </a:lnTo>
                  <a:lnTo>
                    <a:pt x="629" y="130"/>
                  </a:lnTo>
                  <a:lnTo>
                    <a:pt x="620" y="147"/>
                  </a:lnTo>
                  <a:lnTo>
                    <a:pt x="607" y="166"/>
                  </a:lnTo>
                  <a:lnTo>
                    <a:pt x="595" y="184"/>
                  </a:lnTo>
                  <a:lnTo>
                    <a:pt x="592" y="190"/>
                  </a:lnTo>
                  <a:lnTo>
                    <a:pt x="592" y="196"/>
                  </a:lnTo>
                  <a:lnTo>
                    <a:pt x="592" y="204"/>
                  </a:lnTo>
                  <a:lnTo>
                    <a:pt x="595" y="210"/>
                  </a:lnTo>
                  <a:lnTo>
                    <a:pt x="599" y="215"/>
                  </a:lnTo>
                  <a:lnTo>
                    <a:pt x="606" y="218"/>
                  </a:lnTo>
                  <a:lnTo>
                    <a:pt x="612" y="220"/>
                  </a:lnTo>
                  <a:lnTo>
                    <a:pt x="618" y="218"/>
                  </a:lnTo>
                  <a:lnTo>
                    <a:pt x="625" y="216"/>
                  </a:lnTo>
                  <a:lnTo>
                    <a:pt x="629" y="215"/>
                  </a:lnTo>
                  <a:lnTo>
                    <a:pt x="635" y="213"/>
                  </a:lnTo>
                  <a:lnTo>
                    <a:pt x="643" y="210"/>
                  </a:lnTo>
                  <a:lnTo>
                    <a:pt x="650" y="209"/>
                  </a:lnTo>
                  <a:lnTo>
                    <a:pt x="656" y="207"/>
                  </a:lnTo>
                  <a:lnTo>
                    <a:pt x="664" y="205"/>
                  </a:lnTo>
                  <a:lnTo>
                    <a:pt x="672" y="204"/>
                  </a:lnTo>
                  <a:lnTo>
                    <a:pt x="679" y="202"/>
                  </a:lnTo>
                  <a:lnTo>
                    <a:pt x="686" y="201"/>
                  </a:lnTo>
                  <a:lnTo>
                    <a:pt x="694" y="198"/>
                  </a:lnTo>
                  <a:lnTo>
                    <a:pt x="701" y="196"/>
                  </a:lnTo>
                  <a:lnTo>
                    <a:pt x="709" y="193"/>
                  </a:lnTo>
                  <a:lnTo>
                    <a:pt x="717" y="191"/>
                  </a:lnTo>
                  <a:lnTo>
                    <a:pt x="725" y="188"/>
                  </a:lnTo>
                  <a:lnTo>
                    <a:pt x="734" y="187"/>
                  </a:lnTo>
                  <a:lnTo>
                    <a:pt x="725" y="196"/>
                  </a:lnTo>
                  <a:lnTo>
                    <a:pt x="714" y="207"/>
                  </a:lnTo>
                  <a:lnTo>
                    <a:pt x="703" y="218"/>
                  </a:lnTo>
                  <a:lnTo>
                    <a:pt x="692" y="231"/>
                  </a:lnTo>
                  <a:lnTo>
                    <a:pt x="687" y="238"/>
                  </a:lnTo>
                  <a:lnTo>
                    <a:pt x="686" y="246"/>
                  </a:lnTo>
                  <a:lnTo>
                    <a:pt x="689" y="254"/>
                  </a:lnTo>
                  <a:lnTo>
                    <a:pt x="694" y="260"/>
                  </a:lnTo>
                  <a:lnTo>
                    <a:pt x="701" y="265"/>
                  </a:lnTo>
                  <a:lnTo>
                    <a:pt x="709" y="267"/>
                  </a:lnTo>
                  <a:lnTo>
                    <a:pt x="719" y="265"/>
                  </a:lnTo>
                  <a:lnTo>
                    <a:pt x="725" y="259"/>
                  </a:lnTo>
                  <a:lnTo>
                    <a:pt x="733" y="251"/>
                  </a:lnTo>
                  <a:lnTo>
                    <a:pt x="739" y="243"/>
                  </a:lnTo>
                  <a:lnTo>
                    <a:pt x="747" y="235"/>
                  </a:lnTo>
                  <a:lnTo>
                    <a:pt x="753" y="229"/>
                  </a:lnTo>
                  <a:lnTo>
                    <a:pt x="761" y="223"/>
                  </a:lnTo>
                  <a:lnTo>
                    <a:pt x="767" y="216"/>
                  </a:lnTo>
                  <a:lnTo>
                    <a:pt x="774" y="210"/>
                  </a:lnTo>
                  <a:lnTo>
                    <a:pt x="780" y="205"/>
                  </a:lnTo>
                  <a:lnTo>
                    <a:pt x="786" y="199"/>
                  </a:lnTo>
                  <a:lnTo>
                    <a:pt x="791" y="194"/>
                  </a:lnTo>
                  <a:lnTo>
                    <a:pt x="797" y="188"/>
                  </a:lnTo>
                  <a:lnTo>
                    <a:pt x="803" y="182"/>
                  </a:lnTo>
                  <a:lnTo>
                    <a:pt x="808" y="176"/>
                  </a:lnTo>
                  <a:lnTo>
                    <a:pt x="814" y="169"/>
                  </a:lnTo>
                  <a:lnTo>
                    <a:pt x="821" y="163"/>
                  </a:lnTo>
                  <a:lnTo>
                    <a:pt x="827" y="157"/>
                  </a:lnTo>
                  <a:lnTo>
                    <a:pt x="830" y="152"/>
                  </a:lnTo>
                  <a:lnTo>
                    <a:pt x="832" y="144"/>
                  </a:lnTo>
                  <a:lnTo>
                    <a:pt x="832" y="138"/>
                  </a:lnTo>
                  <a:lnTo>
                    <a:pt x="82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3072" y="2304"/>
              <a:ext cx="450" cy="471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42704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 Black"/>
                </a:rPr>
                <a:t>ERG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Should This Stuff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Do?</a:t>
            </a:r>
            <a:endParaRPr lang="en-US" dirty="0"/>
          </a:p>
        </p:txBody>
      </p:sp>
      <p:pic>
        <p:nvPicPr>
          <p:cNvPr id="56323" name="Picture 2" descr="http://upload.wikimedia.org/wikipedia/commons/e/ee/Organic_Perox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381125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What’s This?</a:t>
            </a:r>
          </a:p>
        </p:txBody>
      </p:sp>
      <p:sp>
        <p:nvSpPr>
          <p:cNvPr id="57348" name="Text Placeholder 6"/>
          <p:cNvSpPr>
            <a:spLocks noGrp="1"/>
          </p:cNvSpPr>
          <p:nvPr>
            <p:ph type="body" idx="4294967295"/>
          </p:nvPr>
        </p:nvSpPr>
        <p:spPr>
          <a:xfrm>
            <a:off x="63500" y="4000500"/>
            <a:ext cx="7880350" cy="1295400"/>
          </a:xfrm>
        </p:spPr>
        <p:txBody>
          <a:bodyPr/>
          <a:lstStyle/>
          <a:p>
            <a:pPr algn="r"/>
            <a:r>
              <a:rPr lang="en-US" smtClean="0"/>
              <a:t>Which guide do you use?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hazards?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9050"/>
            <a:ext cx="94742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700"/>
            <a:ext cx="9271000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Initial Isolation Distance?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5" descr="looking at shipping pap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15450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Identification Sources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263062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Guide Page?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nsspi.tamu.edu/media/920728/fi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1313" cy="618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3467100"/>
            <a:ext cx="8343900" cy="10287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if it Gets Wet?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00.i.aliimg.com/img/pb/251/186/289/289186251_9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0"/>
            <a:ext cx="46243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139700" y="549275"/>
            <a:ext cx="4552950" cy="1698625"/>
          </a:xfrm>
        </p:spPr>
        <p:txBody>
          <a:bodyPr/>
          <a:lstStyle/>
          <a:p>
            <a:r>
              <a:rPr lang="en-US" dirty="0" smtClean="0"/>
              <a:t>Protective Action Distance?</a:t>
            </a:r>
          </a:p>
        </p:txBody>
      </p:sp>
      <p:sp>
        <p:nvSpPr>
          <p:cNvPr id="62468" name="Text Placeholder 2"/>
          <p:cNvSpPr>
            <a:spLocks noGrp="1"/>
          </p:cNvSpPr>
          <p:nvPr>
            <p:ph type="body" idx="4294967295"/>
          </p:nvPr>
        </p:nvSpPr>
        <p:spPr>
          <a:xfrm>
            <a:off x="695325" y="2705100"/>
            <a:ext cx="3711575" cy="2781300"/>
          </a:xfrm>
        </p:spPr>
        <p:txBody>
          <a:bodyPr/>
          <a:lstStyle/>
          <a:p>
            <a:r>
              <a:rPr lang="en-US" dirty="0" smtClean="0"/>
              <a:t>Small spill</a:t>
            </a:r>
          </a:p>
          <a:p>
            <a:r>
              <a:rPr lang="en-US" dirty="0" smtClean="0"/>
              <a:t>At night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as main explosion in 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Stress &amp; Behavior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d00722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925"/>
            <a:ext cx="41719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Stress &amp; Behavior</a:t>
            </a:r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59088" y="1782763"/>
            <a:ext cx="6411912" cy="3703637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are released when container fails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Failure can be minor or catastrophic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Nature of failure determines potential harm</a:t>
            </a:r>
          </a:p>
          <a:p>
            <a:pPr lvl="2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Kingman BLEVE vs. Tokyo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Sarin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Release Process</a:t>
            </a:r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Stress on container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Container weakens &amp; fails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 released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 disperses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xplosion at bui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Release Process</a:t>
            </a:r>
          </a:p>
        </p:txBody>
      </p:sp>
      <p:sp>
        <p:nvSpPr>
          <p:cNvPr id="2744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4381500"/>
            <a:ext cx="788035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 to you depends what step the process is on when you arrive!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07 broke in t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Types of Container Stress</a:t>
            </a:r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35288" y="2468563"/>
            <a:ext cx="4481512" cy="26749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Thermal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Hot or cold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Mechanical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Chemical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647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Evaluating Container Stress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95325" y="2819400"/>
            <a:ext cx="7880350" cy="3314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 of stress?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will container do?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When will it do it?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6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hazmatd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851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Container Failure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6" name="Content Placeholder 2"/>
          <p:cNvSpPr>
            <a:spLocks noGrp="1"/>
          </p:cNvSpPr>
          <p:nvPr>
            <p:ph idx="1"/>
          </p:nvPr>
        </p:nvSpPr>
        <p:spPr>
          <a:xfrm>
            <a:off x="4025900" y="1782763"/>
            <a:ext cx="4549775" cy="3703637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Catastrophic</a:t>
            </a:r>
          </a:p>
          <a:p>
            <a:r>
              <a:rPr lang="en-US" smtClean="0">
                <a:solidFill>
                  <a:schemeClr val="tx1"/>
                </a:solidFill>
              </a:rPr>
              <a:t>Fracture</a:t>
            </a:r>
          </a:p>
          <a:p>
            <a:r>
              <a:rPr lang="en-US" smtClean="0">
                <a:solidFill>
                  <a:schemeClr val="tx1"/>
                </a:solidFill>
              </a:rPr>
              <a:t>Puncture</a:t>
            </a:r>
          </a:p>
          <a:p>
            <a:r>
              <a:rPr lang="en-US" smtClean="0">
                <a:solidFill>
                  <a:schemeClr val="tx1"/>
                </a:solidFill>
              </a:rPr>
              <a:t>Degradation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sds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Data Sheets</a:t>
            </a:r>
          </a:p>
        </p:txBody>
      </p:sp>
      <p:sp>
        <p:nvSpPr>
          <p:cNvPr id="2385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95538" y="1752600"/>
            <a:ext cx="6735762" cy="37036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 Safety Data Sheets (old)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Safety Date Sheets (new)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Same thing, only different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firefighter in 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0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Product Dispersion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Instantaneous release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Spreads in all directions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Gases/vapors can ignite immediately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vapor near trai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Product Dispersion</a:t>
            </a:r>
          </a:p>
        </p:txBody>
      </p:sp>
      <p:sp>
        <p:nvSpPr>
          <p:cNvPr id="71684" name="Content Placeholder 2"/>
          <p:cNvSpPr>
            <a:spLocks noGrp="1"/>
          </p:cNvSpPr>
          <p:nvPr>
            <p:ph idx="1"/>
          </p:nvPr>
        </p:nvSpPr>
        <p:spPr>
          <a:xfrm>
            <a:off x="695325" y="3733800"/>
            <a:ext cx="7880350" cy="1943100"/>
          </a:xfrm>
        </p:spPr>
        <p:txBody>
          <a:bodyPr/>
          <a:lstStyle/>
          <a:p>
            <a:r>
              <a:rPr lang="en-US" smtClean="0"/>
              <a:t>Rapid release</a:t>
            </a:r>
          </a:p>
          <a:p>
            <a:pPr lvl="1"/>
            <a:r>
              <a:rPr lang="en-US" smtClean="0"/>
              <a:t>Spreads downwind/downstream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big yellow pudd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8938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1"/>
          <p:cNvSpPr>
            <a:spLocks noGrp="1"/>
          </p:cNvSpPr>
          <p:nvPr>
            <p:ph type="title"/>
          </p:nvPr>
        </p:nvSpPr>
        <p:spPr>
          <a:xfrm>
            <a:off x="695325" y="1181100"/>
            <a:ext cx="8343900" cy="1028700"/>
          </a:xfrm>
        </p:spPr>
        <p:txBody>
          <a:bodyPr/>
          <a:lstStyle/>
          <a:p>
            <a:pPr algn="r"/>
            <a:r>
              <a:rPr lang="en-US" dirty="0" smtClean="0"/>
              <a:t>Types of Product Dispersion</a:t>
            </a:r>
          </a:p>
        </p:txBody>
      </p:sp>
      <p:sp>
        <p:nvSpPr>
          <p:cNvPr id="72708" name="Content Placeholder 2"/>
          <p:cNvSpPr>
            <a:spLocks noGrp="1"/>
          </p:cNvSpPr>
          <p:nvPr>
            <p:ph idx="1"/>
          </p:nvPr>
        </p:nvSpPr>
        <p:spPr>
          <a:xfrm>
            <a:off x="695325" y="2781300"/>
            <a:ext cx="7880350" cy="1828800"/>
          </a:xfrm>
        </p:spPr>
        <p:txBody>
          <a:bodyPr/>
          <a:lstStyle/>
          <a:p>
            <a:r>
              <a:rPr lang="en-US" b="1" dirty="0" smtClean="0"/>
              <a:t>Slow release</a:t>
            </a:r>
          </a:p>
          <a:p>
            <a:pPr lvl="1"/>
            <a:r>
              <a:rPr lang="en-US" b="1" dirty="0" smtClean="0"/>
              <a:t>Spreads slowly downwind/downstream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ruptured LPG cyli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5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 – Thermal stress on container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weakens container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Container breeches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Near-instantaneous release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271000" cy="733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6" name="Content Placeholder 2"/>
          <p:cNvSpPr>
            <a:spLocks noGrp="1"/>
          </p:cNvSpPr>
          <p:nvPr>
            <p:ph idx="1"/>
          </p:nvPr>
        </p:nvSpPr>
        <p:spPr>
          <a:xfrm>
            <a:off x="2959100" y="1782763"/>
            <a:ext cx="5616575" cy="3703637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Hazards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Flying debris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271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BLEVE</a:t>
            </a:r>
          </a:p>
        </p:txBody>
      </p:sp>
      <p:sp>
        <p:nvSpPr>
          <p:cNvPr id="75780" name="Content Placeholder 2"/>
          <p:cNvSpPr>
            <a:spLocks noGrp="1"/>
          </p:cNvSpPr>
          <p:nvPr>
            <p:ph idx="1"/>
          </p:nvPr>
        </p:nvSpPr>
        <p:spPr>
          <a:xfrm>
            <a:off x="2197100" y="2324100"/>
            <a:ext cx="6378575" cy="31623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Hazards</a:t>
            </a:r>
          </a:p>
          <a:p>
            <a:pPr lvl="1"/>
            <a:r>
              <a:rPr lang="en-US" smtClean="0">
                <a:solidFill>
                  <a:schemeClr val="tx1"/>
                </a:solidFill>
              </a:rPr>
              <a:t>Large fireball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6853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BLEVE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25" y="1485900"/>
            <a:ext cx="6302375" cy="19891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Timeframe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 than 10 minutes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apera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5500"/>
            <a:ext cx="2968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Hazards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5538" y="1600200"/>
            <a:ext cx="6672262" cy="21034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If the container fails what will the material do to you?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it explode?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it burn?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it hurt you some other way?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How Can You Tell?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9129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are the material’s properties?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 descr="barrier tape at 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Properties</a:t>
            </a:r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368300" y="1782763"/>
            <a:ext cx="8610600" cy="1531937"/>
          </a:xfrm>
        </p:spPr>
        <p:txBody>
          <a:bodyPr/>
          <a:lstStyle/>
          <a:p>
            <a:r>
              <a:rPr lang="en-US" smtClean="0"/>
              <a:t>Properties determine hazard &amp; behavior</a:t>
            </a:r>
          </a:p>
          <a:p>
            <a:r>
              <a:rPr lang="en-US" smtClean="0"/>
              <a:t>Hazard &amp; behavior determine response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SDS - Who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752600"/>
            <a:ext cx="4867275" cy="2941638"/>
          </a:xfrm>
        </p:spPr>
        <p:txBody>
          <a:bodyPr/>
          <a:lstStyle/>
          <a:p>
            <a:r>
              <a:rPr lang="en-US" dirty="0" smtClean="0"/>
              <a:t>Required by OSHA </a:t>
            </a:r>
            <a:r>
              <a:rPr lang="en-US" dirty="0" err="1" smtClean="0"/>
              <a:t>Hazcom</a:t>
            </a:r>
            <a:r>
              <a:rPr lang="en-US" dirty="0" smtClean="0"/>
              <a:t> Standard</a:t>
            </a:r>
          </a:p>
          <a:p>
            <a:pPr lvl="1"/>
            <a:r>
              <a:rPr lang="en-US" dirty="0" smtClean="0"/>
              <a:t>29 CFR 1910.1200</a:t>
            </a:r>
          </a:p>
          <a:p>
            <a:pPr lvl="1"/>
            <a:r>
              <a:rPr lang="en-US" dirty="0" smtClean="0"/>
              <a:t>Title 8 CCR 5194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92088" y="1524000"/>
          <a:ext cx="32480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Clip" r:id="rId3" imgW="1484986" imgH="1637690" progId="MS_ClipArt_Gallery.2">
                  <p:embed/>
                </p:oleObj>
              </mc:Choice>
              <mc:Fallback>
                <p:oleObj name="Clip" r:id="rId3" imgW="1484986" imgH="163769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1524000"/>
                        <a:ext cx="32480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Properties Tell Us It Will Explode Or Burn?</a:t>
            </a:r>
          </a:p>
        </p:txBody>
      </p:sp>
      <p:sp>
        <p:nvSpPr>
          <p:cNvPr id="29389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Boiling Point (BP)</a:t>
            </a:r>
          </a:p>
          <a:p>
            <a:pPr algn="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Point (FP)</a:t>
            </a:r>
          </a:p>
          <a:p>
            <a:pPr algn="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Ignition Temperature (IT)</a:t>
            </a:r>
          </a:p>
          <a:p>
            <a:pPr algn="r"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Flammable Range (FR)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6"/>
          <p:cNvGrpSpPr>
            <a:grpSpLocks/>
          </p:cNvGrpSpPr>
          <p:nvPr/>
        </p:nvGrpSpPr>
        <p:grpSpPr bwMode="auto">
          <a:xfrm>
            <a:off x="1511300" y="1257300"/>
            <a:ext cx="7458075" cy="4914900"/>
            <a:chOff x="1816" y="1416"/>
            <a:chExt cx="3834" cy="2472"/>
          </a:xfrm>
        </p:grpSpPr>
        <p:pic>
          <p:nvPicPr>
            <p:cNvPr id="81925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" y="1512"/>
              <a:ext cx="3450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6" name="Rectangle 5"/>
            <p:cNvSpPr>
              <a:spLocks noChangeArrowheads="1"/>
            </p:cNvSpPr>
            <p:nvPr/>
          </p:nvSpPr>
          <p:spPr bwMode="auto">
            <a:xfrm>
              <a:off x="1816" y="1416"/>
              <a:ext cx="2544" cy="24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Flammable Range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5997575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 what concentration will the material burn?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Concentration within the flammable range - material could burn.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Else The Properties Tell Us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3300" y="1866900"/>
            <a:ext cx="6149975" cy="3009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Will it be a solid, liquid or gas?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Vapor pressure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Boiling point</a:t>
            </a:r>
          </a:p>
          <a:p>
            <a:pPr lvl="1"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Freezing/melting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Sulfer_Dioxide_vapor_clou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600" y="0"/>
            <a:ext cx="11290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Vapor Pressure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97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How quickly will it evaporate?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Boiling Point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Will it be a solid, liquid or gas?</a:t>
            </a:r>
          </a:p>
          <a:p>
            <a:r>
              <a:rPr lang="en-US" smtClean="0"/>
              <a:t>Only gases and vapors burn!</a:t>
            </a:r>
          </a:p>
        </p:txBody>
      </p:sp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4483100" y="33909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Boiling Point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054100" y="33909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Freezing Point</a:t>
            </a:r>
          </a:p>
        </p:txBody>
      </p:sp>
      <p:sp>
        <p:nvSpPr>
          <p:cNvPr id="84998" name="AutoShape 9"/>
          <p:cNvSpPr>
            <a:spLocks noChangeArrowheads="1"/>
          </p:cNvSpPr>
          <p:nvPr/>
        </p:nvSpPr>
        <p:spPr bwMode="auto">
          <a:xfrm>
            <a:off x="3035300" y="38481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4999" name="AutoShape 10"/>
          <p:cNvSpPr>
            <a:spLocks noChangeArrowheads="1"/>
          </p:cNvSpPr>
          <p:nvPr/>
        </p:nvSpPr>
        <p:spPr bwMode="auto">
          <a:xfrm>
            <a:off x="4787900" y="3848100"/>
            <a:ext cx="3048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85000" name="Picture 11" descr="j03167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4237038"/>
            <a:ext cx="22098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2" descr="j0401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4229100"/>
            <a:ext cx="184467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229100"/>
            <a:ext cx="2438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Rectangle 14"/>
          <p:cNvSpPr>
            <a:spLocks noChangeArrowheads="1"/>
          </p:cNvSpPr>
          <p:nvPr/>
        </p:nvSpPr>
        <p:spPr bwMode="auto">
          <a:xfrm>
            <a:off x="901700" y="4229100"/>
            <a:ext cx="6477000" cy="14478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4" name="Text Box 15"/>
          <p:cNvSpPr txBox="1">
            <a:spLocks noChangeArrowheads="1"/>
          </p:cNvSpPr>
          <p:nvPr/>
        </p:nvSpPr>
        <p:spPr bwMode="auto">
          <a:xfrm>
            <a:off x="2501900" y="57372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32</a:t>
            </a:r>
            <a:r>
              <a:rPr lang="en-US">
                <a:solidFill>
                  <a:srgbClr val="FFFF00"/>
                </a:solidFill>
              </a:rPr>
              <a:t>°</a:t>
            </a:r>
            <a:r>
              <a:rPr lang="en-US" sz="2000">
                <a:solidFill>
                  <a:srgbClr val="FFFF00"/>
                </a:solidFill>
              </a:rPr>
              <a:t> F</a:t>
            </a:r>
          </a:p>
        </p:txBody>
      </p:sp>
      <p:sp>
        <p:nvSpPr>
          <p:cNvPr id="85005" name="Text Box 16"/>
          <p:cNvSpPr txBox="1">
            <a:spLocks noChangeArrowheads="1"/>
          </p:cNvSpPr>
          <p:nvPr/>
        </p:nvSpPr>
        <p:spPr bwMode="auto">
          <a:xfrm>
            <a:off x="4254500" y="57531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212</a:t>
            </a:r>
            <a:r>
              <a:rPr lang="en-US">
                <a:solidFill>
                  <a:srgbClr val="FFFF00"/>
                </a:solidFill>
              </a:rPr>
              <a:t>°</a:t>
            </a:r>
            <a:r>
              <a:rPr lang="en-US" sz="2000">
                <a:solidFill>
                  <a:srgbClr val="FFFF00"/>
                </a:solidFill>
              </a:rPr>
              <a:t> 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9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Flash Point</a:t>
            </a:r>
          </a:p>
        </p:txBody>
      </p:sp>
      <p:sp>
        <p:nvSpPr>
          <p:cNvPr id="297998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When will it give off enough vapors to ignite in air?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It Sink Or Float?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3086100"/>
            <a:ext cx="7880350" cy="24003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VD - Vapor Density (in air)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SG - Specific Gravity (in water)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Will It Dissolve In Water?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58900" y="2476500"/>
            <a:ext cx="7216775" cy="3009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Solubility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0-100%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Is It Corrosive?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 - Acidity/Alkalinity</a:t>
            </a:r>
            <a:r>
              <a:rPr lang="en-US" dirty="0" smtClean="0"/>
              <a:t> 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857500"/>
            <a:ext cx="569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Else it Can Hurt You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695325" y="1782763"/>
            <a:ext cx="8359775" cy="3703637"/>
          </a:xfrm>
        </p:spPr>
        <p:txBody>
          <a:bodyPr/>
          <a:lstStyle/>
          <a:p>
            <a:r>
              <a:rPr lang="en-US" smtClean="0"/>
              <a:t>Asphyxiation</a:t>
            </a:r>
          </a:p>
          <a:p>
            <a:pPr lvl="1"/>
            <a:r>
              <a:rPr lang="en-US" smtClean="0"/>
              <a:t>e.g. CO2, Nitrogen, Argon, etc.</a:t>
            </a:r>
          </a:p>
          <a:p>
            <a:r>
              <a:rPr lang="en-US" smtClean="0"/>
              <a:t>Carcinogenesis</a:t>
            </a:r>
          </a:p>
          <a:p>
            <a:pPr lvl="1"/>
            <a:r>
              <a:rPr lang="en-US" smtClean="0"/>
              <a:t>e.g. Asbestos, Carbon Tetrachloride etc.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o template">
  <a:themeElements>
    <a:clrScheme name="fro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AFAEAF4-AF51-4629-ADA2-33C625F7F960}"/>
</file>

<file path=customXml/itemProps2.xml><?xml version="1.0" encoding="utf-8"?>
<ds:datastoreItem xmlns:ds="http://schemas.openxmlformats.org/officeDocument/2006/customXml" ds:itemID="{62002DE4-546B-4705-B4DF-E75443044D5F}"/>
</file>

<file path=customXml/itemProps3.xml><?xml version="1.0" encoding="utf-8"?>
<ds:datastoreItem xmlns:ds="http://schemas.openxmlformats.org/officeDocument/2006/customXml" ds:itemID="{D65267AF-5019-4993-8533-9EA102789A3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3048</TotalTime>
  <Pages>39</Pages>
  <Words>2218</Words>
  <Application>Microsoft Office PowerPoint</Application>
  <PresentationFormat>Custom</PresentationFormat>
  <Paragraphs>547</Paragraphs>
  <Slides>155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155</vt:i4>
      </vt:variant>
    </vt:vector>
  </HeadingPairs>
  <TitlesOfParts>
    <vt:vector size="158" baseType="lpstr">
      <vt:lpstr>fro template</vt:lpstr>
      <vt:lpstr>Clip</vt:lpstr>
      <vt:lpstr>MS_ClipArt_Gallery</vt:lpstr>
      <vt:lpstr>IDHA and Action Plans:  (I.A.)</vt:lpstr>
      <vt:lpstr>IDHA Process</vt:lpstr>
      <vt:lpstr>Hazard Assessment Starts Immediately</vt:lpstr>
      <vt:lpstr>Basic FRA IDHA Process</vt:lpstr>
      <vt:lpstr>Basic IDHA Questions</vt:lpstr>
      <vt:lpstr>Basic IDHA Questions</vt:lpstr>
      <vt:lpstr>Hazard Identification Sources</vt:lpstr>
      <vt:lpstr>Safety Data Sheets</vt:lpstr>
      <vt:lpstr>SDS - Who</vt:lpstr>
      <vt:lpstr>SDS - Purpose</vt:lpstr>
      <vt:lpstr>SDS - How</vt:lpstr>
      <vt:lpstr>SDS</vt:lpstr>
      <vt:lpstr>SDS Provides Info On…</vt:lpstr>
      <vt:lpstr>Who Can Provide SDS</vt:lpstr>
      <vt:lpstr>Hazard Identification Sources</vt:lpstr>
      <vt:lpstr>Hazard Identification Sources</vt:lpstr>
      <vt:lpstr>Hazard Identification Sources</vt:lpstr>
      <vt:lpstr>Hazard Identification Sources</vt:lpstr>
      <vt:lpstr>PowerPoint Presentation</vt:lpstr>
      <vt:lpstr>Hazard Identification Sources</vt:lpstr>
      <vt:lpstr>PowerPoint Presentation</vt:lpstr>
      <vt:lpstr>PowerPoint Presentation</vt:lpstr>
      <vt:lpstr>PowerPoint Presentation</vt:lpstr>
      <vt:lpstr>Hazard Identification Sources</vt:lpstr>
      <vt:lpstr>Hazard Identification Sources</vt:lpstr>
      <vt:lpstr>Hazard Assessment Sources </vt:lpstr>
      <vt:lpstr>NFPA 704 System</vt:lpstr>
      <vt:lpstr>NFPA 704 System</vt:lpstr>
      <vt:lpstr>Special hazard symbols</vt:lpstr>
      <vt:lpstr>Pesticides &amp; Consumer Products</vt:lpstr>
      <vt:lpstr>Product Label Signal Words</vt:lpstr>
      <vt:lpstr>PowerPoint Presentation</vt:lpstr>
      <vt:lpstr>Statement of Principle Hazards</vt:lpstr>
      <vt:lpstr>PowerPoint Presentation</vt:lpstr>
      <vt:lpstr>Precautionary Statements</vt:lpstr>
      <vt:lpstr>PowerPoint Presentation</vt:lpstr>
      <vt:lpstr>CHEMTREC</vt:lpstr>
      <vt:lpstr>CHEMTREC</vt:lpstr>
      <vt:lpstr>CHEMTREC</vt:lpstr>
      <vt:lpstr>Other Reference Guides</vt:lpstr>
      <vt:lpstr>Other Reference Guides</vt:lpstr>
      <vt:lpstr>PowerPoint Presentation</vt:lpstr>
      <vt:lpstr>Other Reference Guides</vt:lpstr>
      <vt:lpstr>DOT Emergency Response Guidebook (ERG)</vt:lpstr>
      <vt:lpstr>ERG Purpose</vt:lpstr>
      <vt:lpstr>ERG versus SDS</vt:lpstr>
      <vt:lpstr>ERG Page Colors &amp; Organization</vt:lpstr>
      <vt:lpstr>ERG White Pages (part 1)</vt:lpstr>
      <vt:lpstr>ERG White Pages (part 1)</vt:lpstr>
      <vt:lpstr>ERG Yellow-Bordered Pages</vt:lpstr>
      <vt:lpstr>PowerPoint Presentation</vt:lpstr>
      <vt:lpstr>ERG Blue-Bordered Pages</vt:lpstr>
      <vt:lpstr>PowerPoint Presentation</vt:lpstr>
      <vt:lpstr>ERG Orange-Bordered Pages</vt:lpstr>
      <vt:lpstr>PowerPoint Presentation</vt:lpstr>
      <vt:lpstr>ERG Green-Bordered Pages</vt:lpstr>
      <vt:lpstr>PowerPoint Presentation</vt:lpstr>
      <vt:lpstr>PowerPoint Presentation</vt:lpstr>
      <vt:lpstr>PowerPoint Presentation</vt:lpstr>
      <vt:lpstr>ERG White Pages (part 2)</vt:lpstr>
      <vt:lpstr>PowerPoint Presentation</vt:lpstr>
      <vt:lpstr>ERG—Good But Limited</vt:lpstr>
      <vt:lpstr>ERG Specialized Info</vt:lpstr>
      <vt:lpstr>ERG Caveats</vt:lpstr>
      <vt:lpstr>ERG Use</vt:lpstr>
      <vt:lpstr>What Should This Stuff Not Do?</vt:lpstr>
      <vt:lpstr>What’s This?</vt:lpstr>
      <vt:lpstr>What are the hazards?</vt:lpstr>
      <vt:lpstr>What’s the Initial Isolation Distance?</vt:lpstr>
      <vt:lpstr>What Guide Page?</vt:lpstr>
      <vt:lpstr>What if it Gets Wet?</vt:lpstr>
      <vt:lpstr>Protective Action Distance?</vt:lpstr>
      <vt:lpstr>Container Stress &amp; Behavior</vt:lpstr>
      <vt:lpstr>Container Stress &amp; Behavior</vt:lpstr>
      <vt:lpstr>Hazmat Release Process</vt:lpstr>
      <vt:lpstr>Hazmat Release Process</vt:lpstr>
      <vt:lpstr>Types of Container Stress</vt:lpstr>
      <vt:lpstr>Evaluating Container Stress</vt:lpstr>
      <vt:lpstr>Types of Container Failure</vt:lpstr>
      <vt:lpstr>Types of Product Dispersion</vt:lpstr>
      <vt:lpstr>Types of Product Dispersion</vt:lpstr>
      <vt:lpstr>Types of Product Dispersion</vt:lpstr>
      <vt:lpstr>BLEVE</vt:lpstr>
      <vt:lpstr>BLEVE</vt:lpstr>
      <vt:lpstr>BLEVE</vt:lpstr>
      <vt:lpstr>BLEVE</vt:lpstr>
      <vt:lpstr>Assessing Hazards</vt:lpstr>
      <vt:lpstr>How Can You Tell?</vt:lpstr>
      <vt:lpstr>Physical Properties</vt:lpstr>
      <vt:lpstr>What Properties Tell Us It Will Explode Or Burn?</vt:lpstr>
      <vt:lpstr>Flammable Range</vt:lpstr>
      <vt:lpstr>What Else The Properties Tell Us</vt:lpstr>
      <vt:lpstr>Vapor Pressure</vt:lpstr>
      <vt:lpstr>Boiling Point</vt:lpstr>
      <vt:lpstr>Flash Point</vt:lpstr>
      <vt:lpstr>Will It Sink Or Float?</vt:lpstr>
      <vt:lpstr>Will It Dissolve In Water?</vt:lpstr>
      <vt:lpstr>Is It Corrosive?</vt:lpstr>
      <vt:lpstr>How Else it Can Hurt You</vt:lpstr>
      <vt:lpstr>Is It Radioactive?</vt:lpstr>
      <vt:lpstr>Ionizing Radiation</vt:lpstr>
      <vt:lpstr>Types of Ionizing Radiation</vt:lpstr>
      <vt:lpstr>Types of Ionizing Radiation</vt:lpstr>
      <vt:lpstr>Types of Ionizing Radiation</vt:lpstr>
      <vt:lpstr>Types of Ionizing Radiation</vt:lpstr>
      <vt:lpstr>Protection Against Radiation</vt:lpstr>
      <vt:lpstr>Is It Toxic?</vt:lpstr>
      <vt:lpstr>Definitions</vt:lpstr>
      <vt:lpstr>Definitions</vt:lpstr>
      <vt:lpstr>DOT Requirements</vt:lpstr>
      <vt:lpstr>Limits of Toxicology</vt:lpstr>
      <vt:lpstr>Assessing Toxicity</vt:lpstr>
      <vt:lpstr>Measuring Toxicity</vt:lpstr>
      <vt:lpstr>Measuring Toxicity</vt:lpstr>
      <vt:lpstr>Measuring Toxicity</vt:lpstr>
      <vt:lpstr>Measuring Toxicity</vt:lpstr>
      <vt:lpstr>Dose-Response Relationship</vt:lpstr>
      <vt:lpstr>Routes of Entry &amp; Preventing Exposure</vt:lpstr>
      <vt:lpstr>Routes of Entry &amp; Preventing Exposure</vt:lpstr>
      <vt:lpstr>Routes of Entry &amp; Preventing Exposure</vt:lpstr>
      <vt:lpstr>Routes of Entry &amp; Preventing Exposure</vt:lpstr>
      <vt:lpstr>Remember!</vt:lpstr>
      <vt:lpstr>Causes of Exposure</vt:lpstr>
      <vt:lpstr>Acute vs. Chronic</vt:lpstr>
      <vt:lpstr>Acute vs. Chronic</vt:lpstr>
      <vt:lpstr>Toxicology Variables</vt:lpstr>
      <vt:lpstr>Personal Tolerances &amp; Variables</vt:lpstr>
      <vt:lpstr>Variables &amp; Hazard Assessment</vt:lpstr>
      <vt:lpstr>Variables &amp; Hazard Assessment</vt:lpstr>
      <vt:lpstr>Variables &amp; Hazard Assessment</vt:lpstr>
      <vt:lpstr>Variables &amp; Hazard Assessment</vt:lpstr>
      <vt:lpstr>Variables &amp; Hazard Assessment</vt:lpstr>
      <vt:lpstr>Variables &amp; Hazard Assessment</vt:lpstr>
      <vt:lpstr>Variables &amp; Hazard Assessment</vt:lpstr>
      <vt:lpstr>Bottom Line…</vt:lpstr>
      <vt:lpstr>There Is No Cookbook</vt:lpstr>
      <vt:lpstr>Managing Risk</vt:lpstr>
      <vt:lpstr>What Will It Do?</vt:lpstr>
      <vt:lpstr>Managing Risk</vt:lpstr>
      <vt:lpstr>Risk Management Process</vt:lpstr>
      <vt:lpstr>Assessing Risks</vt:lpstr>
      <vt:lpstr>Rating Risks</vt:lpstr>
      <vt:lpstr>Low Risk</vt:lpstr>
      <vt:lpstr>Moderate Risk</vt:lpstr>
      <vt:lpstr>High Risk</vt:lpstr>
      <vt:lpstr>Unacceptable Hazmat Risk</vt:lpstr>
      <vt:lpstr>Unacceptable Hazmat Risk</vt:lpstr>
      <vt:lpstr>Action Planning</vt:lpstr>
      <vt:lpstr>Formal Action Planning</vt:lpstr>
      <vt:lpstr>Components of Action Plan</vt:lpstr>
      <vt:lpstr>Sources of FRO Plan Info</vt:lpstr>
      <vt:lpstr>Basic FRO Actions</vt:lpstr>
      <vt:lpstr>Action Planning for Rescue</vt:lpstr>
      <vt:lpstr>Risk Assessment &amp; Rescue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IDHA and Action Plans:  (I.A.)</dc:title>
  <dc:creator>HazMat</dc:creator>
  <cp:lastModifiedBy>calema</cp:lastModifiedBy>
  <cp:revision>121</cp:revision>
  <cp:lastPrinted>2009-04-22T19:24:48Z</cp:lastPrinted>
  <dcterms:created xsi:type="dcterms:W3CDTF">1998-06-12T13:38:22Z</dcterms:created>
  <dcterms:modified xsi:type="dcterms:W3CDTF">2012-10-30T18:27:05Z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