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225E6-2CF0-4F81-9DC3-5BBF225E2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03569-384B-4DC2-90B4-F89177D17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4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A81C-0BA4-4A32-8E60-2CA446A6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4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381C-14A8-49FB-8ED1-73ED2954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8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1CB38-6561-427C-856D-D57BD9560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6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75B6-8F28-488B-AF82-2954F3069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4079-09E9-4DAD-A016-A6A882013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7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C5D9C-1416-4CC1-A7E2-2F47E8A0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8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6EF8-05FB-4EEC-B6B6-E2D162288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4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E55A-1012-45AD-B8D6-7C3B1B943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C35DF-EECF-41A8-9A11-824329E5C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531AC4-3948-4EEE-BB9D-63D19391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 rot="-448380">
            <a:off x="1752600" y="3505200"/>
            <a:ext cx="6248400" cy="1752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CC"/>
              </a:gs>
              <a:gs pos="50000">
                <a:srgbClr val="A9A9EE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09800" y="3276600"/>
            <a:ext cx="5410200" cy="2209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Operations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smtClean="0"/>
              <a:t>Welcome &amp; Course Overview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438400" y="2514600"/>
            <a:ext cx="3733800" cy="685800"/>
          </a:xfrm>
        </p:spPr>
        <p:txBody>
          <a:bodyPr/>
          <a:lstStyle/>
          <a:p>
            <a:r>
              <a:rPr lang="en-US" smtClean="0"/>
              <a:t>First Responder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977900" y="2362200"/>
            <a:ext cx="7327900" cy="2514600"/>
            <a:chOff x="616" y="1488"/>
            <a:chExt cx="4616" cy="1584"/>
          </a:xfrm>
        </p:grpSpPr>
        <p:grpSp>
          <p:nvGrpSpPr>
            <p:cNvPr id="11268" name="Group 5"/>
            <p:cNvGrpSpPr>
              <a:grpSpLocks/>
            </p:cNvGrpSpPr>
            <p:nvPr/>
          </p:nvGrpSpPr>
          <p:grpSpPr bwMode="auto">
            <a:xfrm>
              <a:off x="1216" y="1488"/>
              <a:ext cx="3400" cy="648"/>
              <a:chOff x="1216" y="1488"/>
              <a:chExt cx="3400" cy="648"/>
            </a:xfrm>
          </p:grpSpPr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1216" y="1488"/>
                <a:ext cx="968" cy="648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2" name="Rectangle 7"/>
              <p:cNvSpPr>
                <a:spLocks noChangeArrowheads="1"/>
              </p:cNvSpPr>
              <p:nvPr/>
            </p:nvSpPr>
            <p:spPr bwMode="auto">
              <a:xfrm>
                <a:off x="1336" y="1648"/>
                <a:ext cx="72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Group</a:t>
                </a: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3656" y="1488"/>
                <a:ext cx="960" cy="648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4" name="Rectangle 9"/>
              <p:cNvSpPr>
                <a:spLocks noChangeArrowheads="1"/>
              </p:cNvSpPr>
              <p:nvPr/>
            </p:nvSpPr>
            <p:spPr bwMode="auto">
              <a:xfrm>
                <a:off x="3768" y="1648"/>
                <a:ext cx="72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Group</a:t>
                </a:r>
              </a:p>
            </p:txBody>
          </p:sp>
        </p:grpSp>
        <p:grpSp>
          <p:nvGrpSpPr>
            <p:cNvPr id="11269" name="Group 10"/>
            <p:cNvGrpSpPr>
              <a:grpSpLocks/>
            </p:cNvGrpSpPr>
            <p:nvPr/>
          </p:nvGrpSpPr>
          <p:grpSpPr bwMode="auto">
            <a:xfrm>
              <a:off x="1088" y="2152"/>
              <a:ext cx="3657" cy="361"/>
              <a:chOff x="1088" y="2152"/>
              <a:chExt cx="3657" cy="361"/>
            </a:xfrm>
          </p:grpSpPr>
          <p:sp>
            <p:nvSpPr>
              <p:cNvPr id="11279" name="Freeform 11"/>
              <p:cNvSpPr>
                <a:spLocks/>
              </p:cNvSpPr>
              <p:nvPr/>
            </p:nvSpPr>
            <p:spPr bwMode="auto">
              <a:xfrm>
                <a:off x="1088" y="2152"/>
                <a:ext cx="1217" cy="361"/>
              </a:xfrm>
              <a:custGeom>
                <a:avLst/>
                <a:gdLst>
                  <a:gd name="T0" fmla="*/ 0 w 1217"/>
                  <a:gd name="T1" fmla="*/ 176 h 361"/>
                  <a:gd name="T2" fmla="*/ 0 w 1217"/>
                  <a:gd name="T3" fmla="*/ 360 h 361"/>
                  <a:gd name="T4" fmla="*/ 0 w 1217"/>
                  <a:gd name="T5" fmla="*/ 176 h 361"/>
                  <a:gd name="T6" fmla="*/ 1216 w 1217"/>
                  <a:gd name="T7" fmla="*/ 176 h 361"/>
                  <a:gd name="T8" fmla="*/ 1216 w 1217"/>
                  <a:gd name="T9" fmla="*/ 360 h 361"/>
                  <a:gd name="T10" fmla="*/ 1216 w 1217"/>
                  <a:gd name="T11" fmla="*/ 176 h 361"/>
                  <a:gd name="T12" fmla="*/ 616 w 1217"/>
                  <a:gd name="T13" fmla="*/ 176 h 361"/>
                  <a:gd name="T14" fmla="*/ 616 w 1217"/>
                  <a:gd name="T15" fmla="*/ 0 h 361"/>
                  <a:gd name="T16" fmla="*/ 616 w 1217"/>
                  <a:gd name="T17" fmla="*/ 176 h 3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17"/>
                  <a:gd name="T28" fmla="*/ 0 h 361"/>
                  <a:gd name="T29" fmla="*/ 1217 w 1217"/>
                  <a:gd name="T30" fmla="*/ 361 h 3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17" h="361">
                    <a:moveTo>
                      <a:pt x="0" y="176"/>
                    </a:moveTo>
                    <a:lnTo>
                      <a:pt x="0" y="360"/>
                    </a:lnTo>
                    <a:lnTo>
                      <a:pt x="0" y="176"/>
                    </a:lnTo>
                    <a:lnTo>
                      <a:pt x="1216" y="176"/>
                    </a:lnTo>
                    <a:lnTo>
                      <a:pt x="1216" y="360"/>
                    </a:lnTo>
                    <a:lnTo>
                      <a:pt x="1216" y="176"/>
                    </a:lnTo>
                    <a:lnTo>
                      <a:pt x="616" y="176"/>
                    </a:lnTo>
                    <a:lnTo>
                      <a:pt x="616" y="0"/>
                    </a:lnTo>
                    <a:lnTo>
                      <a:pt x="616" y="176"/>
                    </a:lnTo>
                  </a:path>
                </a:pathLst>
              </a:custGeom>
              <a:noFill/>
              <a:ln w="508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2"/>
              <p:cNvSpPr>
                <a:spLocks/>
              </p:cNvSpPr>
              <p:nvPr/>
            </p:nvSpPr>
            <p:spPr bwMode="auto">
              <a:xfrm>
                <a:off x="3520" y="2152"/>
                <a:ext cx="1225" cy="361"/>
              </a:xfrm>
              <a:custGeom>
                <a:avLst/>
                <a:gdLst>
                  <a:gd name="T0" fmla="*/ 0 w 1225"/>
                  <a:gd name="T1" fmla="*/ 176 h 361"/>
                  <a:gd name="T2" fmla="*/ 0 w 1225"/>
                  <a:gd name="T3" fmla="*/ 360 h 361"/>
                  <a:gd name="T4" fmla="*/ 0 w 1225"/>
                  <a:gd name="T5" fmla="*/ 176 h 361"/>
                  <a:gd name="T6" fmla="*/ 1224 w 1225"/>
                  <a:gd name="T7" fmla="*/ 176 h 361"/>
                  <a:gd name="T8" fmla="*/ 1224 w 1225"/>
                  <a:gd name="T9" fmla="*/ 360 h 361"/>
                  <a:gd name="T10" fmla="*/ 1224 w 1225"/>
                  <a:gd name="T11" fmla="*/ 176 h 361"/>
                  <a:gd name="T12" fmla="*/ 616 w 1225"/>
                  <a:gd name="T13" fmla="*/ 176 h 361"/>
                  <a:gd name="T14" fmla="*/ 616 w 1225"/>
                  <a:gd name="T15" fmla="*/ 0 h 361"/>
                  <a:gd name="T16" fmla="*/ 616 w 1225"/>
                  <a:gd name="T17" fmla="*/ 176 h 3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25"/>
                  <a:gd name="T28" fmla="*/ 0 h 361"/>
                  <a:gd name="T29" fmla="*/ 1225 w 1225"/>
                  <a:gd name="T30" fmla="*/ 361 h 3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25" h="361">
                    <a:moveTo>
                      <a:pt x="0" y="176"/>
                    </a:moveTo>
                    <a:lnTo>
                      <a:pt x="0" y="360"/>
                    </a:lnTo>
                    <a:lnTo>
                      <a:pt x="0" y="176"/>
                    </a:lnTo>
                    <a:lnTo>
                      <a:pt x="1224" y="176"/>
                    </a:lnTo>
                    <a:lnTo>
                      <a:pt x="1224" y="360"/>
                    </a:lnTo>
                    <a:lnTo>
                      <a:pt x="1224" y="176"/>
                    </a:lnTo>
                    <a:lnTo>
                      <a:pt x="616" y="176"/>
                    </a:lnTo>
                    <a:lnTo>
                      <a:pt x="616" y="0"/>
                    </a:lnTo>
                    <a:lnTo>
                      <a:pt x="616" y="176"/>
                    </a:lnTo>
                  </a:path>
                </a:pathLst>
              </a:custGeom>
              <a:noFill/>
              <a:ln w="508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0" name="Group 13"/>
            <p:cNvGrpSpPr>
              <a:grpSpLocks/>
            </p:cNvGrpSpPr>
            <p:nvPr/>
          </p:nvGrpSpPr>
          <p:grpSpPr bwMode="auto">
            <a:xfrm>
              <a:off x="616" y="2552"/>
              <a:ext cx="4616" cy="520"/>
              <a:chOff x="616" y="2552"/>
              <a:chExt cx="4616" cy="520"/>
            </a:xfrm>
          </p:grpSpPr>
          <p:sp>
            <p:nvSpPr>
              <p:cNvPr id="23566" name="Rectangle 14"/>
              <p:cNvSpPr>
                <a:spLocks noChangeArrowheads="1"/>
              </p:cNvSpPr>
              <p:nvPr/>
            </p:nvSpPr>
            <p:spPr bwMode="auto">
              <a:xfrm>
                <a:off x="616" y="2552"/>
                <a:ext cx="960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2" name="Rectangle 15"/>
              <p:cNvSpPr>
                <a:spLocks noChangeArrowheads="1"/>
              </p:cNvSpPr>
              <p:nvPr/>
            </p:nvSpPr>
            <p:spPr bwMode="auto">
              <a:xfrm>
                <a:off x="768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68" name="Rectangle 16"/>
              <p:cNvSpPr>
                <a:spLocks noChangeArrowheads="1"/>
              </p:cNvSpPr>
              <p:nvPr/>
            </p:nvSpPr>
            <p:spPr bwMode="auto">
              <a:xfrm>
                <a:off x="1824" y="2552"/>
                <a:ext cx="976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Rectangle 17"/>
              <p:cNvSpPr>
                <a:spLocks noChangeArrowheads="1"/>
              </p:cNvSpPr>
              <p:nvPr/>
            </p:nvSpPr>
            <p:spPr bwMode="auto">
              <a:xfrm>
                <a:off x="1984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70" name="Rectangle 18"/>
              <p:cNvSpPr>
                <a:spLocks noChangeArrowheads="1"/>
              </p:cNvSpPr>
              <p:nvPr/>
            </p:nvSpPr>
            <p:spPr bwMode="auto">
              <a:xfrm>
                <a:off x="3048" y="2552"/>
                <a:ext cx="960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Rectangle 19"/>
              <p:cNvSpPr>
                <a:spLocks noChangeArrowheads="1"/>
              </p:cNvSpPr>
              <p:nvPr/>
            </p:nvSpPr>
            <p:spPr bwMode="auto">
              <a:xfrm>
                <a:off x="3208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  <p:sp>
            <p:nvSpPr>
              <p:cNvPr id="23572" name="Rectangle 20"/>
              <p:cNvSpPr>
                <a:spLocks noChangeArrowheads="1"/>
              </p:cNvSpPr>
              <p:nvPr/>
            </p:nvSpPr>
            <p:spPr bwMode="auto">
              <a:xfrm>
                <a:off x="4256" y="2552"/>
                <a:ext cx="976" cy="520"/>
              </a:xfrm>
              <a:prstGeom prst="rect">
                <a:avLst/>
              </a:prstGeom>
              <a:solidFill>
                <a:srgbClr val="00AA50"/>
              </a:solidFill>
              <a:ln w="50800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dist="161645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8" name="Rectangle 21"/>
              <p:cNvSpPr>
                <a:spLocks noChangeArrowheads="1"/>
              </p:cNvSpPr>
              <p:nvPr/>
            </p:nvSpPr>
            <p:spPr bwMode="auto">
              <a:xfrm>
                <a:off x="4416" y="2656"/>
                <a:ext cx="64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7" rIns="19050" bIns="26987"/>
              <a:lstStyle/>
              <a:p>
                <a:pPr algn="ctr">
                  <a:lnSpc>
                    <a:spcPts val="36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3000">
                    <a:solidFill>
                      <a:srgbClr val="FFFFFF"/>
                    </a:solidFill>
                    <a:latin typeface="B Helvetica Bold" charset="0"/>
                  </a:rPr>
                  <a:t>Team</a:t>
                </a:r>
              </a:p>
            </p:txBody>
          </p:sp>
        </p:grpSp>
      </p:grpSp>
      <p:sp>
        <p:nvSpPr>
          <p:cNvPr id="11267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Groups &amp; Teams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3581400"/>
            <a:ext cx="5446713" cy="3179763"/>
            <a:chOff x="0" y="2256"/>
            <a:chExt cx="3431" cy="2003"/>
          </a:xfrm>
        </p:grpSpPr>
        <p:sp>
          <p:nvSpPr>
            <p:cNvPr id="6169" name="Freeform 5"/>
            <p:cNvSpPr>
              <a:spLocks/>
            </p:cNvSpPr>
            <p:nvPr/>
          </p:nvSpPr>
          <p:spPr bwMode="auto">
            <a:xfrm>
              <a:off x="1013" y="2740"/>
              <a:ext cx="2418" cy="1519"/>
            </a:xfrm>
            <a:custGeom>
              <a:avLst/>
              <a:gdLst>
                <a:gd name="T0" fmla="*/ 506 w 2418"/>
                <a:gd name="T1" fmla="*/ 112 h 1519"/>
                <a:gd name="T2" fmla="*/ 978 w 2418"/>
                <a:gd name="T3" fmla="*/ 247 h 1519"/>
                <a:gd name="T4" fmla="*/ 1057 w 2418"/>
                <a:gd name="T5" fmla="*/ 236 h 1519"/>
                <a:gd name="T6" fmla="*/ 1125 w 2418"/>
                <a:gd name="T7" fmla="*/ 236 h 1519"/>
                <a:gd name="T8" fmla="*/ 1338 w 2418"/>
                <a:gd name="T9" fmla="*/ 214 h 1519"/>
                <a:gd name="T10" fmla="*/ 1485 w 2418"/>
                <a:gd name="T11" fmla="*/ 214 h 1519"/>
                <a:gd name="T12" fmla="*/ 1608 w 2418"/>
                <a:gd name="T13" fmla="*/ 247 h 1519"/>
                <a:gd name="T14" fmla="*/ 1777 w 2418"/>
                <a:gd name="T15" fmla="*/ 349 h 1519"/>
                <a:gd name="T16" fmla="*/ 1901 w 2418"/>
                <a:gd name="T17" fmla="*/ 405 h 1519"/>
                <a:gd name="T18" fmla="*/ 1946 w 2418"/>
                <a:gd name="T19" fmla="*/ 416 h 1519"/>
                <a:gd name="T20" fmla="*/ 2250 w 2418"/>
                <a:gd name="T21" fmla="*/ 697 h 1519"/>
                <a:gd name="T22" fmla="*/ 2362 w 2418"/>
                <a:gd name="T23" fmla="*/ 799 h 1519"/>
                <a:gd name="T24" fmla="*/ 2396 w 2418"/>
                <a:gd name="T25" fmla="*/ 855 h 1519"/>
                <a:gd name="T26" fmla="*/ 2407 w 2418"/>
                <a:gd name="T27" fmla="*/ 1046 h 1519"/>
                <a:gd name="T28" fmla="*/ 2418 w 2418"/>
                <a:gd name="T29" fmla="*/ 1102 h 1519"/>
                <a:gd name="T30" fmla="*/ 2385 w 2418"/>
                <a:gd name="T31" fmla="*/ 1147 h 1519"/>
                <a:gd name="T32" fmla="*/ 2351 w 2418"/>
                <a:gd name="T33" fmla="*/ 1170 h 1519"/>
                <a:gd name="T34" fmla="*/ 2317 w 2418"/>
                <a:gd name="T35" fmla="*/ 1192 h 1519"/>
                <a:gd name="T36" fmla="*/ 2283 w 2418"/>
                <a:gd name="T37" fmla="*/ 1192 h 1519"/>
                <a:gd name="T38" fmla="*/ 2227 w 2418"/>
                <a:gd name="T39" fmla="*/ 1192 h 1519"/>
                <a:gd name="T40" fmla="*/ 2193 w 2418"/>
                <a:gd name="T41" fmla="*/ 1181 h 1519"/>
                <a:gd name="T42" fmla="*/ 2126 w 2418"/>
                <a:gd name="T43" fmla="*/ 1080 h 1519"/>
                <a:gd name="T44" fmla="*/ 2137 w 2418"/>
                <a:gd name="T45" fmla="*/ 967 h 1519"/>
                <a:gd name="T46" fmla="*/ 2002 w 2418"/>
                <a:gd name="T47" fmla="*/ 832 h 1519"/>
                <a:gd name="T48" fmla="*/ 1912 w 2418"/>
                <a:gd name="T49" fmla="*/ 754 h 1519"/>
                <a:gd name="T50" fmla="*/ 1968 w 2418"/>
                <a:gd name="T51" fmla="*/ 844 h 1519"/>
                <a:gd name="T52" fmla="*/ 2013 w 2418"/>
                <a:gd name="T53" fmla="*/ 900 h 1519"/>
                <a:gd name="T54" fmla="*/ 2081 w 2418"/>
                <a:gd name="T55" fmla="*/ 1012 h 1519"/>
                <a:gd name="T56" fmla="*/ 2171 w 2418"/>
                <a:gd name="T57" fmla="*/ 1147 h 1519"/>
                <a:gd name="T58" fmla="*/ 2160 w 2418"/>
                <a:gd name="T59" fmla="*/ 1192 h 1519"/>
                <a:gd name="T60" fmla="*/ 2148 w 2418"/>
                <a:gd name="T61" fmla="*/ 1237 h 1519"/>
                <a:gd name="T62" fmla="*/ 2115 w 2418"/>
                <a:gd name="T63" fmla="*/ 1271 h 1519"/>
                <a:gd name="T64" fmla="*/ 2058 w 2418"/>
                <a:gd name="T65" fmla="*/ 1294 h 1519"/>
                <a:gd name="T66" fmla="*/ 2025 w 2418"/>
                <a:gd name="T67" fmla="*/ 1305 h 1519"/>
                <a:gd name="T68" fmla="*/ 1980 w 2418"/>
                <a:gd name="T69" fmla="*/ 1316 h 1519"/>
                <a:gd name="T70" fmla="*/ 1935 w 2418"/>
                <a:gd name="T71" fmla="*/ 1327 h 1519"/>
                <a:gd name="T72" fmla="*/ 1845 w 2418"/>
                <a:gd name="T73" fmla="*/ 1395 h 1519"/>
                <a:gd name="T74" fmla="*/ 1777 w 2418"/>
                <a:gd name="T75" fmla="*/ 1417 h 1519"/>
                <a:gd name="T76" fmla="*/ 1721 w 2418"/>
                <a:gd name="T77" fmla="*/ 1395 h 1519"/>
                <a:gd name="T78" fmla="*/ 1698 w 2418"/>
                <a:gd name="T79" fmla="*/ 1440 h 1519"/>
                <a:gd name="T80" fmla="*/ 1653 w 2418"/>
                <a:gd name="T81" fmla="*/ 1496 h 1519"/>
                <a:gd name="T82" fmla="*/ 1575 w 2418"/>
                <a:gd name="T83" fmla="*/ 1519 h 1519"/>
                <a:gd name="T84" fmla="*/ 1507 w 2418"/>
                <a:gd name="T85" fmla="*/ 1507 h 1519"/>
                <a:gd name="T86" fmla="*/ 1440 w 2418"/>
                <a:gd name="T87" fmla="*/ 1474 h 1519"/>
                <a:gd name="T88" fmla="*/ 1305 w 2418"/>
                <a:gd name="T89" fmla="*/ 1395 h 1519"/>
                <a:gd name="T90" fmla="*/ 1046 w 2418"/>
                <a:gd name="T91" fmla="*/ 1159 h 1519"/>
                <a:gd name="T92" fmla="*/ 866 w 2418"/>
                <a:gd name="T93" fmla="*/ 990 h 1519"/>
                <a:gd name="T94" fmla="*/ 765 w 2418"/>
                <a:gd name="T95" fmla="*/ 866 h 1519"/>
                <a:gd name="T96" fmla="*/ 686 w 2418"/>
                <a:gd name="T97" fmla="*/ 832 h 1519"/>
                <a:gd name="T98" fmla="*/ 618 w 2418"/>
                <a:gd name="T99" fmla="*/ 799 h 1519"/>
                <a:gd name="T100" fmla="*/ 461 w 2418"/>
                <a:gd name="T101" fmla="*/ 754 h 1519"/>
                <a:gd name="T102" fmla="*/ 360 w 2418"/>
                <a:gd name="T103" fmla="*/ 709 h 1519"/>
                <a:gd name="T104" fmla="*/ 0 w 2418"/>
                <a:gd name="T105" fmla="*/ 596 h 1519"/>
                <a:gd name="T106" fmla="*/ 191 w 2418"/>
                <a:gd name="T107" fmla="*/ 0 h 1519"/>
                <a:gd name="T108" fmla="*/ 506 w 2418"/>
                <a:gd name="T109" fmla="*/ 112 h 15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418"/>
                <a:gd name="T166" fmla="*/ 0 h 1519"/>
                <a:gd name="T167" fmla="*/ 2418 w 2418"/>
                <a:gd name="T168" fmla="*/ 1519 h 151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418" h="1519">
                  <a:moveTo>
                    <a:pt x="506" y="112"/>
                  </a:moveTo>
                  <a:lnTo>
                    <a:pt x="978" y="247"/>
                  </a:lnTo>
                  <a:lnTo>
                    <a:pt x="1057" y="236"/>
                  </a:lnTo>
                  <a:lnTo>
                    <a:pt x="1125" y="236"/>
                  </a:lnTo>
                  <a:lnTo>
                    <a:pt x="1338" y="214"/>
                  </a:lnTo>
                  <a:lnTo>
                    <a:pt x="1485" y="214"/>
                  </a:lnTo>
                  <a:lnTo>
                    <a:pt x="1608" y="247"/>
                  </a:lnTo>
                  <a:lnTo>
                    <a:pt x="1777" y="349"/>
                  </a:lnTo>
                  <a:lnTo>
                    <a:pt x="1901" y="405"/>
                  </a:lnTo>
                  <a:lnTo>
                    <a:pt x="1946" y="416"/>
                  </a:lnTo>
                  <a:lnTo>
                    <a:pt x="2250" y="697"/>
                  </a:lnTo>
                  <a:lnTo>
                    <a:pt x="2362" y="799"/>
                  </a:lnTo>
                  <a:lnTo>
                    <a:pt x="2396" y="855"/>
                  </a:lnTo>
                  <a:lnTo>
                    <a:pt x="2407" y="1046"/>
                  </a:lnTo>
                  <a:lnTo>
                    <a:pt x="2418" y="1102"/>
                  </a:lnTo>
                  <a:lnTo>
                    <a:pt x="2385" y="1147"/>
                  </a:lnTo>
                  <a:lnTo>
                    <a:pt x="2351" y="1170"/>
                  </a:lnTo>
                  <a:lnTo>
                    <a:pt x="2317" y="1192"/>
                  </a:lnTo>
                  <a:lnTo>
                    <a:pt x="2283" y="1192"/>
                  </a:lnTo>
                  <a:lnTo>
                    <a:pt x="2227" y="1192"/>
                  </a:lnTo>
                  <a:lnTo>
                    <a:pt x="2193" y="1181"/>
                  </a:lnTo>
                  <a:lnTo>
                    <a:pt x="2126" y="1080"/>
                  </a:lnTo>
                  <a:lnTo>
                    <a:pt x="2137" y="967"/>
                  </a:lnTo>
                  <a:lnTo>
                    <a:pt x="2002" y="832"/>
                  </a:lnTo>
                  <a:lnTo>
                    <a:pt x="1912" y="754"/>
                  </a:lnTo>
                  <a:lnTo>
                    <a:pt x="1968" y="844"/>
                  </a:lnTo>
                  <a:lnTo>
                    <a:pt x="2013" y="900"/>
                  </a:lnTo>
                  <a:lnTo>
                    <a:pt x="2081" y="1012"/>
                  </a:lnTo>
                  <a:lnTo>
                    <a:pt x="2171" y="1147"/>
                  </a:lnTo>
                  <a:lnTo>
                    <a:pt x="2160" y="1192"/>
                  </a:lnTo>
                  <a:lnTo>
                    <a:pt x="2148" y="1237"/>
                  </a:lnTo>
                  <a:lnTo>
                    <a:pt x="2115" y="1271"/>
                  </a:lnTo>
                  <a:lnTo>
                    <a:pt x="2058" y="1294"/>
                  </a:lnTo>
                  <a:lnTo>
                    <a:pt x="2025" y="1305"/>
                  </a:lnTo>
                  <a:lnTo>
                    <a:pt x="1980" y="1316"/>
                  </a:lnTo>
                  <a:lnTo>
                    <a:pt x="1935" y="1327"/>
                  </a:lnTo>
                  <a:lnTo>
                    <a:pt x="1845" y="1395"/>
                  </a:lnTo>
                  <a:lnTo>
                    <a:pt x="1777" y="1417"/>
                  </a:lnTo>
                  <a:lnTo>
                    <a:pt x="1721" y="1395"/>
                  </a:lnTo>
                  <a:lnTo>
                    <a:pt x="1698" y="1440"/>
                  </a:lnTo>
                  <a:lnTo>
                    <a:pt x="1653" y="1496"/>
                  </a:lnTo>
                  <a:lnTo>
                    <a:pt x="1575" y="1519"/>
                  </a:lnTo>
                  <a:lnTo>
                    <a:pt x="1507" y="1507"/>
                  </a:lnTo>
                  <a:lnTo>
                    <a:pt x="1440" y="1474"/>
                  </a:lnTo>
                  <a:lnTo>
                    <a:pt x="1305" y="1395"/>
                  </a:lnTo>
                  <a:lnTo>
                    <a:pt x="1046" y="1159"/>
                  </a:lnTo>
                  <a:lnTo>
                    <a:pt x="866" y="990"/>
                  </a:lnTo>
                  <a:lnTo>
                    <a:pt x="765" y="866"/>
                  </a:lnTo>
                  <a:lnTo>
                    <a:pt x="686" y="832"/>
                  </a:lnTo>
                  <a:lnTo>
                    <a:pt x="618" y="799"/>
                  </a:lnTo>
                  <a:lnTo>
                    <a:pt x="461" y="754"/>
                  </a:lnTo>
                  <a:lnTo>
                    <a:pt x="360" y="709"/>
                  </a:lnTo>
                  <a:lnTo>
                    <a:pt x="0" y="596"/>
                  </a:lnTo>
                  <a:lnTo>
                    <a:pt x="191" y="0"/>
                  </a:lnTo>
                  <a:lnTo>
                    <a:pt x="506" y="11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6"/>
            <p:cNvSpPr>
              <a:spLocks/>
            </p:cNvSpPr>
            <p:nvPr/>
          </p:nvSpPr>
          <p:spPr bwMode="auto">
            <a:xfrm>
              <a:off x="2925" y="3404"/>
              <a:ext cx="259" cy="506"/>
            </a:xfrm>
            <a:custGeom>
              <a:avLst/>
              <a:gdLst>
                <a:gd name="T0" fmla="*/ 11 w 259"/>
                <a:gd name="T1" fmla="*/ 0 h 506"/>
                <a:gd name="T2" fmla="*/ 0 w 259"/>
                <a:gd name="T3" fmla="*/ 45 h 506"/>
                <a:gd name="T4" fmla="*/ 0 w 259"/>
                <a:gd name="T5" fmla="*/ 78 h 506"/>
                <a:gd name="T6" fmla="*/ 11 w 259"/>
                <a:gd name="T7" fmla="*/ 112 h 506"/>
                <a:gd name="T8" fmla="*/ 56 w 259"/>
                <a:gd name="T9" fmla="*/ 191 h 506"/>
                <a:gd name="T10" fmla="*/ 124 w 259"/>
                <a:gd name="T11" fmla="*/ 270 h 506"/>
                <a:gd name="T12" fmla="*/ 169 w 259"/>
                <a:gd name="T13" fmla="*/ 348 h 506"/>
                <a:gd name="T14" fmla="*/ 225 w 259"/>
                <a:gd name="T15" fmla="*/ 427 h 506"/>
                <a:gd name="T16" fmla="*/ 236 w 259"/>
                <a:gd name="T17" fmla="*/ 461 h 506"/>
                <a:gd name="T18" fmla="*/ 259 w 259"/>
                <a:gd name="T19" fmla="*/ 495 h 506"/>
                <a:gd name="T20" fmla="*/ 259 w 259"/>
                <a:gd name="T21" fmla="*/ 506 h 5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9"/>
                <a:gd name="T34" fmla="*/ 0 h 506"/>
                <a:gd name="T35" fmla="*/ 259 w 259"/>
                <a:gd name="T36" fmla="*/ 506 h 50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9" h="506">
                  <a:moveTo>
                    <a:pt x="11" y="0"/>
                  </a:moveTo>
                  <a:lnTo>
                    <a:pt x="0" y="45"/>
                  </a:lnTo>
                  <a:lnTo>
                    <a:pt x="0" y="78"/>
                  </a:lnTo>
                  <a:lnTo>
                    <a:pt x="11" y="112"/>
                  </a:lnTo>
                  <a:lnTo>
                    <a:pt x="56" y="191"/>
                  </a:lnTo>
                  <a:lnTo>
                    <a:pt x="124" y="270"/>
                  </a:lnTo>
                  <a:lnTo>
                    <a:pt x="169" y="348"/>
                  </a:lnTo>
                  <a:lnTo>
                    <a:pt x="225" y="427"/>
                  </a:lnTo>
                  <a:lnTo>
                    <a:pt x="236" y="461"/>
                  </a:lnTo>
                  <a:lnTo>
                    <a:pt x="259" y="495"/>
                  </a:lnTo>
                  <a:lnTo>
                    <a:pt x="259" y="50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7"/>
            <p:cNvSpPr>
              <a:spLocks/>
            </p:cNvSpPr>
            <p:nvPr/>
          </p:nvSpPr>
          <p:spPr bwMode="auto">
            <a:xfrm>
              <a:off x="2441" y="3797"/>
              <a:ext cx="990" cy="462"/>
            </a:xfrm>
            <a:custGeom>
              <a:avLst/>
              <a:gdLst>
                <a:gd name="T0" fmla="*/ 45 w 990"/>
                <a:gd name="T1" fmla="*/ 439 h 462"/>
                <a:gd name="T2" fmla="*/ 102 w 990"/>
                <a:gd name="T3" fmla="*/ 462 h 462"/>
                <a:gd name="T4" fmla="*/ 169 w 990"/>
                <a:gd name="T5" fmla="*/ 462 h 462"/>
                <a:gd name="T6" fmla="*/ 237 w 990"/>
                <a:gd name="T7" fmla="*/ 428 h 462"/>
                <a:gd name="T8" fmla="*/ 282 w 990"/>
                <a:gd name="T9" fmla="*/ 360 h 462"/>
                <a:gd name="T10" fmla="*/ 315 w 990"/>
                <a:gd name="T11" fmla="*/ 349 h 462"/>
                <a:gd name="T12" fmla="*/ 360 w 990"/>
                <a:gd name="T13" fmla="*/ 360 h 462"/>
                <a:gd name="T14" fmla="*/ 428 w 990"/>
                <a:gd name="T15" fmla="*/ 327 h 462"/>
                <a:gd name="T16" fmla="*/ 507 w 990"/>
                <a:gd name="T17" fmla="*/ 270 h 462"/>
                <a:gd name="T18" fmla="*/ 563 w 990"/>
                <a:gd name="T19" fmla="*/ 259 h 462"/>
                <a:gd name="T20" fmla="*/ 630 w 990"/>
                <a:gd name="T21" fmla="*/ 237 h 462"/>
                <a:gd name="T22" fmla="*/ 698 w 990"/>
                <a:gd name="T23" fmla="*/ 203 h 462"/>
                <a:gd name="T24" fmla="*/ 732 w 990"/>
                <a:gd name="T25" fmla="*/ 147 h 462"/>
                <a:gd name="T26" fmla="*/ 765 w 990"/>
                <a:gd name="T27" fmla="*/ 124 h 462"/>
                <a:gd name="T28" fmla="*/ 855 w 990"/>
                <a:gd name="T29" fmla="*/ 135 h 462"/>
                <a:gd name="T30" fmla="*/ 912 w 990"/>
                <a:gd name="T31" fmla="*/ 124 h 462"/>
                <a:gd name="T32" fmla="*/ 968 w 990"/>
                <a:gd name="T33" fmla="*/ 79 h 462"/>
                <a:gd name="T34" fmla="*/ 979 w 990"/>
                <a:gd name="T35" fmla="*/ 23 h 462"/>
                <a:gd name="T36" fmla="*/ 968 w 990"/>
                <a:gd name="T37" fmla="*/ 12 h 462"/>
                <a:gd name="T38" fmla="*/ 900 w 990"/>
                <a:gd name="T39" fmla="*/ 45 h 462"/>
                <a:gd name="T40" fmla="*/ 833 w 990"/>
                <a:gd name="T41" fmla="*/ 79 h 462"/>
                <a:gd name="T42" fmla="*/ 765 w 990"/>
                <a:gd name="T43" fmla="*/ 79 h 462"/>
                <a:gd name="T44" fmla="*/ 732 w 990"/>
                <a:gd name="T45" fmla="*/ 102 h 462"/>
                <a:gd name="T46" fmla="*/ 675 w 990"/>
                <a:gd name="T47" fmla="*/ 147 h 462"/>
                <a:gd name="T48" fmla="*/ 552 w 990"/>
                <a:gd name="T49" fmla="*/ 180 h 462"/>
                <a:gd name="T50" fmla="*/ 495 w 990"/>
                <a:gd name="T51" fmla="*/ 169 h 462"/>
                <a:gd name="T52" fmla="*/ 473 w 990"/>
                <a:gd name="T53" fmla="*/ 225 h 462"/>
                <a:gd name="T54" fmla="*/ 450 w 990"/>
                <a:gd name="T55" fmla="*/ 270 h 462"/>
                <a:gd name="T56" fmla="*/ 383 w 990"/>
                <a:gd name="T57" fmla="*/ 282 h 462"/>
                <a:gd name="T58" fmla="*/ 304 w 990"/>
                <a:gd name="T59" fmla="*/ 293 h 462"/>
                <a:gd name="T60" fmla="*/ 248 w 990"/>
                <a:gd name="T61" fmla="*/ 304 h 462"/>
                <a:gd name="T62" fmla="*/ 203 w 990"/>
                <a:gd name="T63" fmla="*/ 360 h 462"/>
                <a:gd name="T64" fmla="*/ 147 w 990"/>
                <a:gd name="T65" fmla="*/ 383 h 462"/>
                <a:gd name="T66" fmla="*/ 68 w 990"/>
                <a:gd name="T67" fmla="*/ 383 h 462"/>
                <a:gd name="T68" fmla="*/ 12 w 990"/>
                <a:gd name="T69" fmla="*/ 405 h 4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0"/>
                <a:gd name="T106" fmla="*/ 0 h 462"/>
                <a:gd name="T107" fmla="*/ 990 w 990"/>
                <a:gd name="T108" fmla="*/ 462 h 4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0" h="462">
                  <a:moveTo>
                    <a:pt x="0" y="417"/>
                  </a:moveTo>
                  <a:lnTo>
                    <a:pt x="45" y="439"/>
                  </a:lnTo>
                  <a:lnTo>
                    <a:pt x="68" y="450"/>
                  </a:lnTo>
                  <a:lnTo>
                    <a:pt x="102" y="462"/>
                  </a:lnTo>
                  <a:lnTo>
                    <a:pt x="147" y="462"/>
                  </a:lnTo>
                  <a:lnTo>
                    <a:pt x="169" y="462"/>
                  </a:lnTo>
                  <a:lnTo>
                    <a:pt x="225" y="439"/>
                  </a:lnTo>
                  <a:lnTo>
                    <a:pt x="237" y="428"/>
                  </a:lnTo>
                  <a:lnTo>
                    <a:pt x="270" y="394"/>
                  </a:lnTo>
                  <a:lnTo>
                    <a:pt x="282" y="360"/>
                  </a:lnTo>
                  <a:lnTo>
                    <a:pt x="293" y="338"/>
                  </a:lnTo>
                  <a:lnTo>
                    <a:pt x="315" y="349"/>
                  </a:lnTo>
                  <a:lnTo>
                    <a:pt x="338" y="360"/>
                  </a:lnTo>
                  <a:lnTo>
                    <a:pt x="360" y="360"/>
                  </a:lnTo>
                  <a:lnTo>
                    <a:pt x="394" y="349"/>
                  </a:lnTo>
                  <a:lnTo>
                    <a:pt x="428" y="327"/>
                  </a:lnTo>
                  <a:lnTo>
                    <a:pt x="484" y="282"/>
                  </a:lnTo>
                  <a:lnTo>
                    <a:pt x="507" y="270"/>
                  </a:lnTo>
                  <a:lnTo>
                    <a:pt x="529" y="259"/>
                  </a:lnTo>
                  <a:lnTo>
                    <a:pt x="563" y="259"/>
                  </a:lnTo>
                  <a:lnTo>
                    <a:pt x="585" y="248"/>
                  </a:lnTo>
                  <a:lnTo>
                    <a:pt x="630" y="237"/>
                  </a:lnTo>
                  <a:lnTo>
                    <a:pt x="675" y="225"/>
                  </a:lnTo>
                  <a:lnTo>
                    <a:pt x="698" y="203"/>
                  </a:lnTo>
                  <a:lnTo>
                    <a:pt x="720" y="180"/>
                  </a:lnTo>
                  <a:lnTo>
                    <a:pt x="732" y="147"/>
                  </a:lnTo>
                  <a:lnTo>
                    <a:pt x="743" y="113"/>
                  </a:lnTo>
                  <a:lnTo>
                    <a:pt x="765" y="124"/>
                  </a:lnTo>
                  <a:lnTo>
                    <a:pt x="810" y="135"/>
                  </a:lnTo>
                  <a:lnTo>
                    <a:pt x="855" y="135"/>
                  </a:lnTo>
                  <a:lnTo>
                    <a:pt x="889" y="135"/>
                  </a:lnTo>
                  <a:lnTo>
                    <a:pt x="912" y="124"/>
                  </a:lnTo>
                  <a:lnTo>
                    <a:pt x="934" y="102"/>
                  </a:lnTo>
                  <a:lnTo>
                    <a:pt x="968" y="79"/>
                  </a:lnTo>
                  <a:lnTo>
                    <a:pt x="990" y="57"/>
                  </a:lnTo>
                  <a:lnTo>
                    <a:pt x="979" y="23"/>
                  </a:lnTo>
                  <a:lnTo>
                    <a:pt x="979" y="0"/>
                  </a:lnTo>
                  <a:lnTo>
                    <a:pt x="968" y="12"/>
                  </a:lnTo>
                  <a:lnTo>
                    <a:pt x="934" y="34"/>
                  </a:lnTo>
                  <a:lnTo>
                    <a:pt x="900" y="45"/>
                  </a:lnTo>
                  <a:lnTo>
                    <a:pt x="867" y="68"/>
                  </a:lnTo>
                  <a:lnTo>
                    <a:pt x="833" y="79"/>
                  </a:lnTo>
                  <a:lnTo>
                    <a:pt x="788" y="79"/>
                  </a:lnTo>
                  <a:lnTo>
                    <a:pt x="765" y="79"/>
                  </a:lnTo>
                  <a:lnTo>
                    <a:pt x="732" y="79"/>
                  </a:lnTo>
                  <a:lnTo>
                    <a:pt x="732" y="102"/>
                  </a:lnTo>
                  <a:lnTo>
                    <a:pt x="720" y="113"/>
                  </a:lnTo>
                  <a:lnTo>
                    <a:pt x="675" y="147"/>
                  </a:lnTo>
                  <a:lnTo>
                    <a:pt x="608" y="169"/>
                  </a:lnTo>
                  <a:lnTo>
                    <a:pt x="552" y="180"/>
                  </a:lnTo>
                  <a:lnTo>
                    <a:pt x="507" y="169"/>
                  </a:lnTo>
                  <a:lnTo>
                    <a:pt x="495" y="169"/>
                  </a:lnTo>
                  <a:lnTo>
                    <a:pt x="484" y="192"/>
                  </a:lnTo>
                  <a:lnTo>
                    <a:pt x="473" y="225"/>
                  </a:lnTo>
                  <a:lnTo>
                    <a:pt x="462" y="259"/>
                  </a:lnTo>
                  <a:lnTo>
                    <a:pt x="450" y="270"/>
                  </a:lnTo>
                  <a:lnTo>
                    <a:pt x="428" y="270"/>
                  </a:lnTo>
                  <a:lnTo>
                    <a:pt x="383" y="282"/>
                  </a:lnTo>
                  <a:lnTo>
                    <a:pt x="338" y="293"/>
                  </a:lnTo>
                  <a:lnTo>
                    <a:pt x="304" y="293"/>
                  </a:lnTo>
                  <a:lnTo>
                    <a:pt x="259" y="282"/>
                  </a:lnTo>
                  <a:lnTo>
                    <a:pt x="248" y="304"/>
                  </a:lnTo>
                  <a:lnTo>
                    <a:pt x="237" y="327"/>
                  </a:lnTo>
                  <a:lnTo>
                    <a:pt x="203" y="360"/>
                  </a:lnTo>
                  <a:lnTo>
                    <a:pt x="169" y="383"/>
                  </a:lnTo>
                  <a:lnTo>
                    <a:pt x="147" y="383"/>
                  </a:lnTo>
                  <a:lnTo>
                    <a:pt x="113" y="394"/>
                  </a:lnTo>
                  <a:lnTo>
                    <a:pt x="68" y="383"/>
                  </a:lnTo>
                  <a:lnTo>
                    <a:pt x="23" y="383"/>
                  </a:lnTo>
                  <a:lnTo>
                    <a:pt x="12" y="405"/>
                  </a:lnTo>
                  <a:lnTo>
                    <a:pt x="0" y="417"/>
                  </a:lnTo>
                  <a:close/>
                </a:path>
              </a:pathLst>
            </a:custGeom>
            <a:solidFill>
              <a:srgbClr val="7F5F3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8"/>
            <p:cNvSpPr>
              <a:spLocks/>
            </p:cNvSpPr>
            <p:nvPr/>
          </p:nvSpPr>
          <p:spPr bwMode="auto">
            <a:xfrm>
              <a:off x="2925" y="3482"/>
              <a:ext cx="225" cy="349"/>
            </a:xfrm>
            <a:custGeom>
              <a:avLst/>
              <a:gdLst>
                <a:gd name="T0" fmla="*/ 0 w 225"/>
                <a:gd name="T1" fmla="*/ 0 h 349"/>
                <a:gd name="T2" fmla="*/ 225 w 225"/>
                <a:gd name="T3" fmla="*/ 237 h 349"/>
                <a:gd name="T4" fmla="*/ 214 w 225"/>
                <a:gd name="T5" fmla="*/ 349 h 349"/>
                <a:gd name="T6" fmla="*/ 0 w 225"/>
                <a:gd name="T7" fmla="*/ 0 h 3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"/>
                <a:gd name="T13" fmla="*/ 0 h 349"/>
                <a:gd name="T14" fmla="*/ 225 w 225"/>
                <a:gd name="T15" fmla="*/ 349 h 3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" h="349">
                  <a:moveTo>
                    <a:pt x="0" y="0"/>
                  </a:moveTo>
                  <a:lnTo>
                    <a:pt x="225" y="237"/>
                  </a:lnTo>
                  <a:lnTo>
                    <a:pt x="214" y="3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1F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9"/>
            <p:cNvSpPr>
              <a:spLocks/>
            </p:cNvSpPr>
            <p:nvPr/>
          </p:nvSpPr>
          <p:spPr bwMode="auto">
            <a:xfrm>
              <a:off x="2498" y="3876"/>
              <a:ext cx="236" cy="281"/>
            </a:xfrm>
            <a:custGeom>
              <a:avLst/>
              <a:gdLst>
                <a:gd name="T0" fmla="*/ 0 w 236"/>
                <a:gd name="T1" fmla="*/ 0 h 281"/>
                <a:gd name="T2" fmla="*/ 45 w 236"/>
                <a:gd name="T3" fmla="*/ 11 h 281"/>
                <a:gd name="T4" fmla="*/ 78 w 236"/>
                <a:gd name="T5" fmla="*/ 45 h 281"/>
                <a:gd name="T6" fmla="*/ 123 w 236"/>
                <a:gd name="T7" fmla="*/ 90 h 281"/>
                <a:gd name="T8" fmla="*/ 168 w 236"/>
                <a:gd name="T9" fmla="*/ 146 h 281"/>
                <a:gd name="T10" fmla="*/ 202 w 236"/>
                <a:gd name="T11" fmla="*/ 203 h 281"/>
                <a:gd name="T12" fmla="*/ 213 w 236"/>
                <a:gd name="T13" fmla="*/ 225 h 281"/>
                <a:gd name="T14" fmla="*/ 236 w 236"/>
                <a:gd name="T15" fmla="*/ 259 h 281"/>
                <a:gd name="T16" fmla="*/ 236 w 236"/>
                <a:gd name="T17" fmla="*/ 281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6"/>
                <a:gd name="T28" fmla="*/ 0 h 281"/>
                <a:gd name="T29" fmla="*/ 236 w 236"/>
                <a:gd name="T30" fmla="*/ 281 h 2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6" h="281">
                  <a:moveTo>
                    <a:pt x="0" y="0"/>
                  </a:moveTo>
                  <a:lnTo>
                    <a:pt x="45" y="11"/>
                  </a:lnTo>
                  <a:lnTo>
                    <a:pt x="78" y="45"/>
                  </a:lnTo>
                  <a:lnTo>
                    <a:pt x="123" y="90"/>
                  </a:lnTo>
                  <a:lnTo>
                    <a:pt x="168" y="146"/>
                  </a:lnTo>
                  <a:lnTo>
                    <a:pt x="202" y="203"/>
                  </a:lnTo>
                  <a:lnTo>
                    <a:pt x="213" y="225"/>
                  </a:lnTo>
                  <a:lnTo>
                    <a:pt x="236" y="259"/>
                  </a:lnTo>
                  <a:lnTo>
                    <a:pt x="236" y="28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0"/>
            <p:cNvSpPr>
              <a:spLocks/>
            </p:cNvSpPr>
            <p:nvPr/>
          </p:nvSpPr>
          <p:spPr bwMode="auto">
            <a:xfrm>
              <a:off x="2779" y="3741"/>
              <a:ext cx="180" cy="326"/>
            </a:xfrm>
            <a:custGeom>
              <a:avLst/>
              <a:gdLst>
                <a:gd name="T0" fmla="*/ 0 w 180"/>
                <a:gd name="T1" fmla="*/ 0 h 326"/>
                <a:gd name="T2" fmla="*/ 124 w 180"/>
                <a:gd name="T3" fmla="*/ 191 h 326"/>
                <a:gd name="T4" fmla="*/ 157 w 180"/>
                <a:gd name="T5" fmla="*/ 225 h 326"/>
                <a:gd name="T6" fmla="*/ 169 w 180"/>
                <a:gd name="T7" fmla="*/ 259 h 326"/>
                <a:gd name="T8" fmla="*/ 180 w 180"/>
                <a:gd name="T9" fmla="*/ 293 h 326"/>
                <a:gd name="T10" fmla="*/ 180 w 180"/>
                <a:gd name="T11" fmla="*/ 326 h 3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"/>
                <a:gd name="T19" fmla="*/ 0 h 326"/>
                <a:gd name="T20" fmla="*/ 180 w 180"/>
                <a:gd name="T21" fmla="*/ 326 h 3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" h="326">
                  <a:moveTo>
                    <a:pt x="0" y="0"/>
                  </a:moveTo>
                  <a:lnTo>
                    <a:pt x="124" y="191"/>
                  </a:lnTo>
                  <a:lnTo>
                    <a:pt x="157" y="225"/>
                  </a:lnTo>
                  <a:lnTo>
                    <a:pt x="169" y="259"/>
                  </a:lnTo>
                  <a:lnTo>
                    <a:pt x="180" y="293"/>
                  </a:lnTo>
                  <a:lnTo>
                    <a:pt x="180" y="3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11"/>
            <p:cNvSpPr>
              <a:spLocks/>
            </p:cNvSpPr>
            <p:nvPr/>
          </p:nvSpPr>
          <p:spPr bwMode="auto">
            <a:xfrm>
              <a:off x="1024" y="2751"/>
              <a:ext cx="529" cy="979"/>
            </a:xfrm>
            <a:custGeom>
              <a:avLst/>
              <a:gdLst>
                <a:gd name="T0" fmla="*/ 337 w 529"/>
                <a:gd name="T1" fmla="*/ 0 h 979"/>
                <a:gd name="T2" fmla="*/ 529 w 529"/>
                <a:gd name="T3" fmla="*/ 90 h 979"/>
                <a:gd name="T4" fmla="*/ 517 w 529"/>
                <a:gd name="T5" fmla="*/ 203 h 979"/>
                <a:gd name="T6" fmla="*/ 495 w 529"/>
                <a:gd name="T7" fmla="*/ 349 h 979"/>
                <a:gd name="T8" fmla="*/ 495 w 529"/>
                <a:gd name="T9" fmla="*/ 484 h 979"/>
                <a:gd name="T10" fmla="*/ 472 w 529"/>
                <a:gd name="T11" fmla="*/ 540 h 979"/>
                <a:gd name="T12" fmla="*/ 394 w 529"/>
                <a:gd name="T13" fmla="*/ 686 h 979"/>
                <a:gd name="T14" fmla="*/ 326 w 529"/>
                <a:gd name="T15" fmla="*/ 776 h 979"/>
                <a:gd name="T16" fmla="*/ 292 w 529"/>
                <a:gd name="T17" fmla="*/ 821 h 979"/>
                <a:gd name="T18" fmla="*/ 270 w 529"/>
                <a:gd name="T19" fmla="*/ 866 h 979"/>
                <a:gd name="T20" fmla="*/ 259 w 529"/>
                <a:gd name="T21" fmla="*/ 911 h 979"/>
                <a:gd name="T22" fmla="*/ 214 w 529"/>
                <a:gd name="T23" fmla="*/ 934 h 979"/>
                <a:gd name="T24" fmla="*/ 169 w 529"/>
                <a:gd name="T25" fmla="*/ 979 h 979"/>
                <a:gd name="T26" fmla="*/ 0 w 529"/>
                <a:gd name="T27" fmla="*/ 923 h 979"/>
                <a:gd name="T28" fmla="*/ 337 w 529"/>
                <a:gd name="T29" fmla="*/ 0 h 9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9"/>
                <a:gd name="T46" fmla="*/ 0 h 979"/>
                <a:gd name="T47" fmla="*/ 529 w 529"/>
                <a:gd name="T48" fmla="*/ 979 h 9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9" h="979">
                  <a:moveTo>
                    <a:pt x="337" y="0"/>
                  </a:moveTo>
                  <a:lnTo>
                    <a:pt x="529" y="90"/>
                  </a:lnTo>
                  <a:lnTo>
                    <a:pt x="517" y="203"/>
                  </a:lnTo>
                  <a:lnTo>
                    <a:pt x="495" y="349"/>
                  </a:lnTo>
                  <a:lnTo>
                    <a:pt x="495" y="484"/>
                  </a:lnTo>
                  <a:lnTo>
                    <a:pt x="472" y="540"/>
                  </a:lnTo>
                  <a:lnTo>
                    <a:pt x="394" y="686"/>
                  </a:lnTo>
                  <a:lnTo>
                    <a:pt x="326" y="776"/>
                  </a:lnTo>
                  <a:lnTo>
                    <a:pt x="292" y="821"/>
                  </a:lnTo>
                  <a:lnTo>
                    <a:pt x="270" y="866"/>
                  </a:lnTo>
                  <a:lnTo>
                    <a:pt x="259" y="911"/>
                  </a:lnTo>
                  <a:lnTo>
                    <a:pt x="214" y="934"/>
                  </a:lnTo>
                  <a:lnTo>
                    <a:pt x="169" y="979"/>
                  </a:lnTo>
                  <a:lnTo>
                    <a:pt x="0" y="923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DFD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12"/>
            <p:cNvSpPr>
              <a:spLocks/>
            </p:cNvSpPr>
            <p:nvPr/>
          </p:nvSpPr>
          <p:spPr bwMode="auto">
            <a:xfrm>
              <a:off x="0" y="2256"/>
              <a:ext cx="1373" cy="1564"/>
            </a:xfrm>
            <a:custGeom>
              <a:avLst/>
              <a:gdLst>
                <a:gd name="T0" fmla="*/ 0 w 1373"/>
                <a:gd name="T1" fmla="*/ 1440 h 1564"/>
                <a:gd name="T2" fmla="*/ 923 w 1373"/>
                <a:gd name="T3" fmla="*/ 1564 h 1564"/>
                <a:gd name="T4" fmla="*/ 1046 w 1373"/>
                <a:gd name="T5" fmla="*/ 1406 h 1564"/>
                <a:gd name="T6" fmla="*/ 1136 w 1373"/>
                <a:gd name="T7" fmla="*/ 1283 h 1564"/>
                <a:gd name="T8" fmla="*/ 1204 w 1373"/>
                <a:gd name="T9" fmla="*/ 1159 h 1564"/>
                <a:gd name="T10" fmla="*/ 1238 w 1373"/>
                <a:gd name="T11" fmla="*/ 1091 h 1564"/>
                <a:gd name="T12" fmla="*/ 1294 w 1373"/>
                <a:gd name="T13" fmla="*/ 923 h 1564"/>
                <a:gd name="T14" fmla="*/ 1339 w 1373"/>
                <a:gd name="T15" fmla="*/ 765 h 1564"/>
                <a:gd name="T16" fmla="*/ 1373 w 1373"/>
                <a:gd name="T17" fmla="*/ 630 h 1564"/>
                <a:gd name="T18" fmla="*/ 1373 w 1373"/>
                <a:gd name="T19" fmla="*/ 484 h 1564"/>
                <a:gd name="T20" fmla="*/ 0 w 1373"/>
                <a:gd name="T21" fmla="*/ 0 h 1564"/>
                <a:gd name="T22" fmla="*/ 0 w 1373"/>
                <a:gd name="T23" fmla="*/ 1440 h 15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73"/>
                <a:gd name="T37" fmla="*/ 0 h 1564"/>
                <a:gd name="T38" fmla="*/ 1373 w 1373"/>
                <a:gd name="T39" fmla="*/ 1564 h 15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73" h="1564">
                  <a:moveTo>
                    <a:pt x="0" y="1440"/>
                  </a:moveTo>
                  <a:lnTo>
                    <a:pt x="923" y="1564"/>
                  </a:lnTo>
                  <a:lnTo>
                    <a:pt x="1046" y="1406"/>
                  </a:lnTo>
                  <a:lnTo>
                    <a:pt x="1136" y="1283"/>
                  </a:lnTo>
                  <a:lnTo>
                    <a:pt x="1204" y="1159"/>
                  </a:lnTo>
                  <a:lnTo>
                    <a:pt x="1238" y="1091"/>
                  </a:lnTo>
                  <a:lnTo>
                    <a:pt x="1294" y="923"/>
                  </a:lnTo>
                  <a:lnTo>
                    <a:pt x="1339" y="765"/>
                  </a:lnTo>
                  <a:lnTo>
                    <a:pt x="1373" y="630"/>
                  </a:lnTo>
                  <a:lnTo>
                    <a:pt x="1373" y="484"/>
                  </a:lnTo>
                  <a:lnTo>
                    <a:pt x="0" y="0"/>
                  </a:lnTo>
                  <a:lnTo>
                    <a:pt x="0" y="1440"/>
                  </a:lnTo>
                  <a:close/>
                </a:path>
              </a:pathLst>
            </a:custGeom>
            <a:solidFill>
              <a:srgbClr val="7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743200" y="3875088"/>
            <a:ext cx="6338888" cy="2982912"/>
            <a:chOff x="1733" y="2346"/>
            <a:chExt cx="3993" cy="1879"/>
          </a:xfrm>
        </p:grpSpPr>
        <p:sp>
          <p:nvSpPr>
            <p:cNvPr id="6151" name="Freeform 13"/>
            <p:cNvSpPr>
              <a:spLocks/>
            </p:cNvSpPr>
            <p:nvPr/>
          </p:nvSpPr>
          <p:spPr bwMode="auto">
            <a:xfrm>
              <a:off x="2138" y="2729"/>
              <a:ext cx="1766" cy="1046"/>
            </a:xfrm>
            <a:custGeom>
              <a:avLst/>
              <a:gdLst>
                <a:gd name="T0" fmla="*/ 56 w 1766"/>
                <a:gd name="T1" fmla="*/ 292 h 1046"/>
                <a:gd name="T2" fmla="*/ 146 w 1766"/>
                <a:gd name="T3" fmla="*/ 168 h 1046"/>
                <a:gd name="T4" fmla="*/ 213 w 1766"/>
                <a:gd name="T5" fmla="*/ 90 h 1046"/>
                <a:gd name="T6" fmla="*/ 236 w 1766"/>
                <a:gd name="T7" fmla="*/ 67 h 1046"/>
                <a:gd name="T8" fmla="*/ 270 w 1766"/>
                <a:gd name="T9" fmla="*/ 56 h 1046"/>
                <a:gd name="T10" fmla="*/ 337 w 1766"/>
                <a:gd name="T11" fmla="*/ 45 h 1046"/>
                <a:gd name="T12" fmla="*/ 540 w 1766"/>
                <a:gd name="T13" fmla="*/ 11 h 1046"/>
                <a:gd name="T14" fmla="*/ 630 w 1766"/>
                <a:gd name="T15" fmla="*/ 0 h 1046"/>
                <a:gd name="T16" fmla="*/ 675 w 1766"/>
                <a:gd name="T17" fmla="*/ 22 h 1046"/>
                <a:gd name="T18" fmla="*/ 798 w 1766"/>
                <a:gd name="T19" fmla="*/ 67 h 1046"/>
                <a:gd name="T20" fmla="*/ 990 w 1766"/>
                <a:gd name="T21" fmla="*/ 135 h 1046"/>
                <a:gd name="T22" fmla="*/ 1158 w 1766"/>
                <a:gd name="T23" fmla="*/ 191 h 1046"/>
                <a:gd name="T24" fmla="*/ 1248 w 1766"/>
                <a:gd name="T25" fmla="*/ 225 h 1046"/>
                <a:gd name="T26" fmla="*/ 1766 w 1766"/>
                <a:gd name="T27" fmla="*/ 112 h 1046"/>
                <a:gd name="T28" fmla="*/ 1766 w 1766"/>
                <a:gd name="T29" fmla="*/ 832 h 1046"/>
                <a:gd name="T30" fmla="*/ 1541 w 1766"/>
                <a:gd name="T31" fmla="*/ 900 h 1046"/>
                <a:gd name="T32" fmla="*/ 1485 w 1766"/>
                <a:gd name="T33" fmla="*/ 911 h 1046"/>
                <a:gd name="T34" fmla="*/ 1485 w 1766"/>
                <a:gd name="T35" fmla="*/ 911 h 1046"/>
                <a:gd name="T36" fmla="*/ 1428 w 1766"/>
                <a:gd name="T37" fmla="*/ 900 h 1046"/>
                <a:gd name="T38" fmla="*/ 1417 w 1766"/>
                <a:gd name="T39" fmla="*/ 922 h 1046"/>
                <a:gd name="T40" fmla="*/ 1383 w 1766"/>
                <a:gd name="T41" fmla="*/ 967 h 1046"/>
                <a:gd name="T42" fmla="*/ 1327 w 1766"/>
                <a:gd name="T43" fmla="*/ 1012 h 1046"/>
                <a:gd name="T44" fmla="*/ 1282 w 1766"/>
                <a:gd name="T45" fmla="*/ 1046 h 1046"/>
                <a:gd name="T46" fmla="*/ 1271 w 1766"/>
                <a:gd name="T47" fmla="*/ 866 h 1046"/>
                <a:gd name="T48" fmla="*/ 1237 w 1766"/>
                <a:gd name="T49" fmla="*/ 810 h 1046"/>
                <a:gd name="T50" fmla="*/ 1136 w 1766"/>
                <a:gd name="T51" fmla="*/ 708 h 1046"/>
                <a:gd name="T52" fmla="*/ 933 w 1766"/>
                <a:gd name="T53" fmla="*/ 540 h 1046"/>
                <a:gd name="T54" fmla="*/ 832 w 1766"/>
                <a:gd name="T55" fmla="*/ 450 h 1046"/>
                <a:gd name="T56" fmla="*/ 753 w 1766"/>
                <a:gd name="T57" fmla="*/ 405 h 1046"/>
                <a:gd name="T58" fmla="*/ 540 w 1766"/>
                <a:gd name="T59" fmla="*/ 292 h 1046"/>
                <a:gd name="T60" fmla="*/ 461 w 1766"/>
                <a:gd name="T61" fmla="*/ 247 h 1046"/>
                <a:gd name="T62" fmla="*/ 427 w 1766"/>
                <a:gd name="T63" fmla="*/ 258 h 1046"/>
                <a:gd name="T64" fmla="*/ 393 w 1766"/>
                <a:gd name="T65" fmla="*/ 247 h 1046"/>
                <a:gd name="T66" fmla="*/ 360 w 1766"/>
                <a:gd name="T67" fmla="*/ 292 h 1046"/>
                <a:gd name="T68" fmla="*/ 326 w 1766"/>
                <a:gd name="T69" fmla="*/ 348 h 1046"/>
                <a:gd name="T70" fmla="*/ 270 w 1766"/>
                <a:gd name="T71" fmla="*/ 382 h 1046"/>
                <a:gd name="T72" fmla="*/ 202 w 1766"/>
                <a:gd name="T73" fmla="*/ 416 h 1046"/>
                <a:gd name="T74" fmla="*/ 135 w 1766"/>
                <a:gd name="T75" fmla="*/ 427 h 1046"/>
                <a:gd name="T76" fmla="*/ 78 w 1766"/>
                <a:gd name="T77" fmla="*/ 416 h 1046"/>
                <a:gd name="T78" fmla="*/ 33 w 1766"/>
                <a:gd name="T79" fmla="*/ 393 h 1046"/>
                <a:gd name="T80" fmla="*/ 0 w 1766"/>
                <a:gd name="T81" fmla="*/ 360 h 1046"/>
                <a:gd name="T82" fmla="*/ 56 w 1766"/>
                <a:gd name="T83" fmla="*/ 292 h 10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66"/>
                <a:gd name="T127" fmla="*/ 0 h 1046"/>
                <a:gd name="T128" fmla="*/ 1766 w 1766"/>
                <a:gd name="T129" fmla="*/ 1046 h 10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66" h="1046">
                  <a:moveTo>
                    <a:pt x="56" y="292"/>
                  </a:moveTo>
                  <a:lnTo>
                    <a:pt x="146" y="168"/>
                  </a:lnTo>
                  <a:lnTo>
                    <a:pt x="213" y="90"/>
                  </a:lnTo>
                  <a:lnTo>
                    <a:pt x="236" y="67"/>
                  </a:lnTo>
                  <a:lnTo>
                    <a:pt x="270" y="56"/>
                  </a:lnTo>
                  <a:lnTo>
                    <a:pt x="337" y="45"/>
                  </a:lnTo>
                  <a:lnTo>
                    <a:pt x="540" y="11"/>
                  </a:lnTo>
                  <a:lnTo>
                    <a:pt x="630" y="0"/>
                  </a:lnTo>
                  <a:lnTo>
                    <a:pt x="675" y="22"/>
                  </a:lnTo>
                  <a:lnTo>
                    <a:pt x="798" y="67"/>
                  </a:lnTo>
                  <a:lnTo>
                    <a:pt x="990" y="135"/>
                  </a:lnTo>
                  <a:lnTo>
                    <a:pt x="1158" y="191"/>
                  </a:lnTo>
                  <a:lnTo>
                    <a:pt x="1248" y="225"/>
                  </a:lnTo>
                  <a:lnTo>
                    <a:pt x="1766" y="112"/>
                  </a:lnTo>
                  <a:lnTo>
                    <a:pt x="1766" y="832"/>
                  </a:lnTo>
                  <a:lnTo>
                    <a:pt x="1541" y="900"/>
                  </a:lnTo>
                  <a:lnTo>
                    <a:pt x="1485" y="911"/>
                  </a:lnTo>
                  <a:lnTo>
                    <a:pt x="1428" y="900"/>
                  </a:lnTo>
                  <a:lnTo>
                    <a:pt x="1417" y="922"/>
                  </a:lnTo>
                  <a:lnTo>
                    <a:pt x="1383" y="967"/>
                  </a:lnTo>
                  <a:lnTo>
                    <a:pt x="1327" y="1012"/>
                  </a:lnTo>
                  <a:lnTo>
                    <a:pt x="1282" y="1046"/>
                  </a:lnTo>
                  <a:lnTo>
                    <a:pt x="1271" y="866"/>
                  </a:lnTo>
                  <a:lnTo>
                    <a:pt x="1237" y="810"/>
                  </a:lnTo>
                  <a:lnTo>
                    <a:pt x="1136" y="708"/>
                  </a:lnTo>
                  <a:lnTo>
                    <a:pt x="933" y="540"/>
                  </a:lnTo>
                  <a:lnTo>
                    <a:pt x="832" y="450"/>
                  </a:lnTo>
                  <a:lnTo>
                    <a:pt x="753" y="405"/>
                  </a:lnTo>
                  <a:lnTo>
                    <a:pt x="540" y="292"/>
                  </a:lnTo>
                  <a:lnTo>
                    <a:pt x="461" y="247"/>
                  </a:lnTo>
                  <a:lnTo>
                    <a:pt x="427" y="258"/>
                  </a:lnTo>
                  <a:lnTo>
                    <a:pt x="393" y="247"/>
                  </a:lnTo>
                  <a:lnTo>
                    <a:pt x="360" y="292"/>
                  </a:lnTo>
                  <a:lnTo>
                    <a:pt x="326" y="348"/>
                  </a:lnTo>
                  <a:lnTo>
                    <a:pt x="270" y="382"/>
                  </a:lnTo>
                  <a:lnTo>
                    <a:pt x="202" y="416"/>
                  </a:lnTo>
                  <a:lnTo>
                    <a:pt x="135" y="427"/>
                  </a:lnTo>
                  <a:lnTo>
                    <a:pt x="78" y="416"/>
                  </a:lnTo>
                  <a:lnTo>
                    <a:pt x="33" y="393"/>
                  </a:lnTo>
                  <a:lnTo>
                    <a:pt x="0" y="360"/>
                  </a:lnTo>
                  <a:lnTo>
                    <a:pt x="56" y="29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14"/>
            <p:cNvSpPr>
              <a:spLocks/>
            </p:cNvSpPr>
            <p:nvPr/>
          </p:nvSpPr>
          <p:spPr bwMode="auto">
            <a:xfrm>
              <a:off x="2104" y="2897"/>
              <a:ext cx="247" cy="225"/>
            </a:xfrm>
            <a:custGeom>
              <a:avLst/>
              <a:gdLst>
                <a:gd name="T0" fmla="*/ 225 w 247"/>
                <a:gd name="T1" fmla="*/ 0 h 225"/>
                <a:gd name="T2" fmla="*/ 214 w 247"/>
                <a:gd name="T3" fmla="*/ 0 h 225"/>
                <a:gd name="T4" fmla="*/ 191 w 247"/>
                <a:gd name="T5" fmla="*/ 0 h 225"/>
                <a:gd name="T6" fmla="*/ 180 w 247"/>
                <a:gd name="T7" fmla="*/ 12 h 225"/>
                <a:gd name="T8" fmla="*/ 157 w 247"/>
                <a:gd name="T9" fmla="*/ 23 h 225"/>
                <a:gd name="T10" fmla="*/ 135 w 247"/>
                <a:gd name="T11" fmla="*/ 34 h 225"/>
                <a:gd name="T12" fmla="*/ 101 w 247"/>
                <a:gd name="T13" fmla="*/ 57 h 225"/>
                <a:gd name="T14" fmla="*/ 67 w 247"/>
                <a:gd name="T15" fmla="*/ 90 h 225"/>
                <a:gd name="T16" fmla="*/ 56 w 247"/>
                <a:gd name="T17" fmla="*/ 102 h 225"/>
                <a:gd name="T18" fmla="*/ 45 w 247"/>
                <a:gd name="T19" fmla="*/ 124 h 225"/>
                <a:gd name="T20" fmla="*/ 34 w 247"/>
                <a:gd name="T21" fmla="*/ 147 h 225"/>
                <a:gd name="T22" fmla="*/ 11 w 247"/>
                <a:gd name="T23" fmla="*/ 169 h 225"/>
                <a:gd name="T24" fmla="*/ 11 w 247"/>
                <a:gd name="T25" fmla="*/ 192 h 225"/>
                <a:gd name="T26" fmla="*/ 0 w 247"/>
                <a:gd name="T27" fmla="*/ 214 h 225"/>
                <a:gd name="T28" fmla="*/ 11 w 247"/>
                <a:gd name="T29" fmla="*/ 225 h 225"/>
                <a:gd name="T30" fmla="*/ 22 w 247"/>
                <a:gd name="T31" fmla="*/ 225 h 225"/>
                <a:gd name="T32" fmla="*/ 45 w 247"/>
                <a:gd name="T33" fmla="*/ 214 h 225"/>
                <a:gd name="T34" fmla="*/ 79 w 247"/>
                <a:gd name="T35" fmla="*/ 203 h 225"/>
                <a:gd name="T36" fmla="*/ 101 w 247"/>
                <a:gd name="T37" fmla="*/ 192 h 225"/>
                <a:gd name="T38" fmla="*/ 112 w 247"/>
                <a:gd name="T39" fmla="*/ 180 h 225"/>
                <a:gd name="T40" fmla="*/ 146 w 247"/>
                <a:gd name="T41" fmla="*/ 158 h 225"/>
                <a:gd name="T42" fmla="*/ 169 w 247"/>
                <a:gd name="T43" fmla="*/ 135 h 225"/>
                <a:gd name="T44" fmla="*/ 202 w 247"/>
                <a:gd name="T45" fmla="*/ 113 h 225"/>
                <a:gd name="T46" fmla="*/ 225 w 247"/>
                <a:gd name="T47" fmla="*/ 90 h 225"/>
                <a:gd name="T48" fmla="*/ 236 w 247"/>
                <a:gd name="T49" fmla="*/ 68 h 225"/>
                <a:gd name="T50" fmla="*/ 247 w 247"/>
                <a:gd name="T51" fmla="*/ 45 h 225"/>
                <a:gd name="T52" fmla="*/ 247 w 247"/>
                <a:gd name="T53" fmla="*/ 34 h 225"/>
                <a:gd name="T54" fmla="*/ 247 w 247"/>
                <a:gd name="T55" fmla="*/ 12 h 225"/>
                <a:gd name="T56" fmla="*/ 236 w 247"/>
                <a:gd name="T57" fmla="*/ 0 h 225"/>
                <a:gd name="T58" fmla="*/ 225 w 247"/>
                <a:gd name="T59" fmla="*/ 0 h 2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7"/>
                <a:gd name="T91" fmla="*/ 0 h 225"/>
                <a:gd name="T92" fmla="*/ 247 w 247"/>
                <a:gd name="T93" fmla="*/ 225 h 22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7" h="225">
                  <a:moveTo>
                    <a:pt x="225" y="0"/>
                  </a:moveTo>
                  <a:lnTo>
                    <a:pt x="214" y="0"/>
                  </a:lnTo>
                  <a:lnTo>
                    <a:pt x="191" y="0"/>
                  </a:lnTo>
                  <a:lnTo>
                    <a:pt x="180" y="12"/>
                  </a:lnTo>
                  <a:lnTo>
                    <a:pt x="157" y="23"/>
                  </a:lnTo>
                  <a:lnTo>
                    <a:pt x="135" y="34"/>
                  </a:lnTo>
                  <a:lnTo>
                    <a:pt x="101" y="57"/>
                  </a:lnTo>
                  <a:lnTo>
                    <a:pt x="67" y="90"/>
                  </a:lnTo>
                  <a:lnTo>
                    <a:pt x="56" y="102"/>
                  </a:lnTo>
                  <a:lnTo>
                    <a:pt x="45" y="124"/>
                  </a:lnTo>
                  <a:lnTo>
                    <a:pt x="34" y="147"/>
                  </a:lnTo>
                  <a:lnTo>
                    <a:pt x="11" y="169"/>
                  </a:lnTo>
                  <a:lnTo>
                    <a:pt x="11" y="192"/>
                  </a:lnTo>
                  <a:lnTo>
                    <a:pt x="0" y="214"/>
                  </a:lnTo>
                  <a:lnTo>
                    <a:pt x="11" y="225"/>
                  </a:lnTo>
                  <a:lnTo>
                    <a:pt x="22" y="225"/>
                  </a:lnTo>
                  <a:lnTo>
                    <a:pt x="45" y="214"/>
                  </a:lnTo>
                  <a:lnTo>
                    <a:pt x="79" y="203"/>
                  </a:lnTo>
                  <a:lnTo>
                    <a:pt x="101" y="192"/>
                  </a:lnTo>
                  <a:lnTo>
                    <a:pt x="112" y="180"/>
                  </a:lnTo>
                  <a:lnTo>
                    <a:pt x="146" y="158"/>
                  </a:lnTo>
                  <a:lnTo>
                    <a:pt x="169" y="135"/>
                  </a:lnTo>
                  <a:lnTo>
                    <a:pt x="202" y="113"/>
                  </a:lnTo>
                  <a:lnTo>
                    <a:pt x="225" y="90"/>
                  </a:lnTo>
                  <a:lnTo>
                    <a:pt x="236" y="68"/>
                  </a:lnTo>
                  <a:lnTo>
                    <a:pt x="247" y="45"/>
                  </a:lnTo>
                  <a:lnTo>
                    <a:pt x="247" y="34"/>
                  </a:lnTo>
                  <a:lnTo>
                    <a:pt x="247" y="12"/>
                  </a:lnTo>
                  <a:lnTo>
                    <a:pt x="236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15"/>
            <p:cNvSpPr>
              <a:spLocks/>
            </p:cNvSpPr>
            <p:nvPr/>
          </p:nvSpPr>
          <p:spPr bwMode="auto">
            <a:xfrm>
              <a:off x="2599" y="2920"/>
              <a:ext cx="169" cy="67"/>
            </a:xfrm>
            <a:custGeom>
              <a:avLst/>
              <a:gdLst>
                <a:gd name="T0" fmla="*/ 169 w 169"/>
                <a:gd name="T1" fmla="*/ 0 h 67"/>
                <a:gd name="T2" fmla="*/ 157 w 169"/>
                <a:gd name="T3" fmla="*/ 11 h 67"/>
                <a:gd name="T4" fmla="*/ 135 w 169"/>
                <a:gd name="T5" fmla="*/ 22 h 67"/>
                <a:gd name="T6" fmla="*/ 112 w 169"/>
                <a:gd name="T7" fmla="*/ 34 h 67"/>
                <a:gd name="T8" fmla="*/ 101 w 169"/>
                <a:gd name="T9" fmla="*/ 56 h 67"/>
                <a:gd name="T10" fmla="*/ 67 w 169"/>
                <a:gd name="T11" fmla="*/ 56 h 67"/>
                <a:gd name="T12" fmla="*/ 45 w 169"/>
                <a:gd name="T13" fmla="*/ 67 h 67"/>
                <a:gd name="T14" fmla="*/ 0 w 169"/>
                <a:gd name="T15" fmla="*/ 56 h 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9"/>
                <a:gd name="T25" fmla="*/ 0 h 67"/>
                <a:gd name="T26" fmla="*/ 169 w 169"/>
                <a:gd name="T27" fmla="*/ 67 h 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9" h="67">
                  <a:moveTo>
                    <a:pt x="169" y="0"/>
                  </a:moveTo>
                  <a:lnTo>
                    <a:pt x="157" y="11"/>
                  </a:lnTo>
                  <a:lnTo>
                    <a:pt x="135" y="22"/>
                  </a:lnTo>
                  <a:lnTo>
                    <a:pt x="112" y="34"/>
                  </a:lnTo>
                  <a:lnTo>
                    <a:pt x="101" y="56"/>
                  </a:lnTo>
                  <a:lnTo>
                    <a:pt x="67" y="56"/>
                  </a:lnTo>
                  <a:lnTo>
                    <a:pt x="45" y="67"/>
                  </a:lnTo>
                  <a:lnTo>
                    <a:pt x="0" y="5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6"/>
            <p:cNvSpPr>
              <a:spLocks/>
            </p:cNvSpPr>
            <p:nvPr/>
          </p:nvSpPr>
          <p:spPr bwMode="auto">
            <a:xfrm>
              <a:off x="3150" y="3032"/>
              <a:ext cx="191" cy="315"/>
            </a:xfrm>
            <a:custGeom>
              <a:avLst/>
              <a:gdLst>
                <a:gd name="T0" fmla="*/ 191 w 191"/>
                <a:gd name="T1" fmla="*/ 0 h 315"/>
                <a:gd name="T2" fmla="*/ 191 w 191"/>
                <a:gd name="T3" fmla="*/ 45 h 315"/>
                <a:gd name="T4" fmla="*/ 191 w 191"/>
                <a:gd name="T5" fmla="*/ 102 h 315"/>
                <a:gd name="T6" fmla="*/ 180 w 191"/>
                <a:gd name="T7" fmla="*/ 158 h 315"/>
                <a:gd name="T8" fmla="*/ 169 w 191"/>
                <a:gd name="T9" fmla="*/ 192 h 315"/>
                <a:gd name="T10" fmla="*/ 146 w 191"/>
                <a:gd name="T11" fmla="*/ 225 h 315"/>
                <a:gd name="T12" fmla="*/ 124 w 191"/>
                <a:gd name="T13" fmla="*/ 248 h 315"/>
                <a:gd name="T14" fmla="*/ 90 w 191"/>
                <a:gd name="T15" fmla="*/ 270 h 315"/>
                <a:gd name="T16" fmla="*/ 56 w 191"/>
                <a:gd name="T17" fmla="*/ 293 h 315"/>
                <a:gd name="T18" fmla="*/ 23 w 191"/>
                <a:gd name="T19" fmla="*/ 304 h 315"/>
                <a:gd name="T20" fmla="*/ 0 w 191"/>
                <a:gd name="T21" fmla="*/ 315 h 3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1"/>
                <a:gd name="T34" fmla="*/ 0 h 315"/>
                <a:gd name="T35" fmla="*/ 191 w 191"/>
                <a:gd name="T36" fmla="*/ 315 h 3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1" h="315">
                  <a:moveTo>
                    <a:pt x="191" y="0"/>
                  </a:moveTo>
                  <a:lnTo>
                    <a:pt x="191" y="45"/>
                  </a:lnTo>
                  <a:lnTo>
                    <a:pt x="191" y="102"/>
                  </a:lnTo>
                  <a:lnTo>
                    <a:pt x="180" y="158"/>
                  </a:lnTo>
                  <a:lnTo>
                    <a:pt x="169" y="192"/>
                  </a:lnTo>
                  <a:lnTo>
                    <a:pt x="146" y="225"/>
                  </a:lnTo>
                  <a:lnTo>
                    <a:pt x="124" y="248"/>
                  </a:lnTo>
                  <a:lnTo>
                    <a:pt x="90" y="270"/>
                  </a:lnTo>
                  <a:lnTo>
                    <a:pt x="56" y="293"/>
                  </a:lnTo>
                  <a:lnTo>
                    <a:pt x="23" y="304"/>
                  </a:lnTo>
                  <a:lnTo>
                    <a:pt x="0" y="31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7"/>
            <p:cNvSpPr>
              <a:spLocks/>
            </p:cNvSpPr>
            <p:nvPr/>
          </p:nvSpPr>
          <p:spPr bwMode="auto">
            <a:xfrm>
              <a:off x="3409" y="3482"/>
              <a:ext cx="731" cy="293"/>
            </a:xfrm>
            <a:custGeom>
              <a:avLst/>
              <a:gdLst>
                <a:gd name="T0" fmla="*/ 0 w 731"/>
                <a:gd name="T1" fmla="*/ 169 h 293"/>
                <a:gd name="T2" fmla="*/ 11 w 731"/>
                <a:gd name="T3" fmla="*/ 237 h 293"/>
                <a:gd name="T4" fmla="*/ 11 w 731"/>
                <a:gd name="T5" fmla="*/ 293 h 293"/>
                <a:gd name="T6" fmla="*/ 56 w 731"/>
                <a:gd name="T7" fmla="*/ 248 h 293"/>
                <a:gd name="T8" fmla="*/ 124 w 731"/>
                <a:gd name="T9" fmla="*/ 203 h 293"/>
                <a:gd name="T10" fmla="*/ 157 w 731"/>
                <a:gd name="T11" fmla="*/ 169 h 293"/>
                <a:gd name="T12" fmla="*/ 157 w 731"/>
                <a:gd name="T13" fmla="*/ 147 h 293"/>
                <a:gd name="T14" fmla="*/ 202 w 731"/>
                <a:gd name="T15" fmla="*/ 158 h 293"/>
                <a:gd name="T16" fmla="*/ 225 w 731"/>
                <a:gd name="T17" fmla="*/ 158 h 293"/>
                <a:gd name="T18" fmla="*/ 731 w 731"/>
                <a:gd name="T19" fmla="*/ 45 h 293"/>
                <a:gd name="T20" fmla="*/ 720 w 731"/>
                <a:gd name="T21" fmla="*/ 0 h 293"/>
                <a:gd name="T22" fmla="*/ 292 w 731"/>
                <a:gd name="T23" fmla="*/ 102 h 293"/>
                <a:gd name="T24" fmla="*/ 247 w 731"/>
                <a:gd name="T25" fmla="*/ 113 h 293"/>
                <a:gd name="T26" fmla="*/ 214 w 731"/>
                <a:gd name="T27" fmla="*/ 113 h 293"/>
                <a:gd name="T28" fmla="*/ 146 w 731"/>
                <a:gd name="T29" fmla="*/ 113 h 293"/>
                <a:gd name="T30" fmla="*/ 90 w 731"/>
                <a:gd name="T31" fmla="*/ 113 h 293"/>
                <a:gd name="T32" fmla="*/ 0 w 731"/>
                <a:gd name="T33" fmla="*/ 169 h 29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31"/>
                <a:gd name="T52" fmla="*/ 0 h 293"/>
                <a:gd name="T53" fmla="*/ 731 w 731"/>
                <a:gd name="T54" fmla="*/ 293 h 29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31" h="293">
                  <a:moveTo>
                    <a:pt x="0" y="169"/>
                  </a:moveTo>
                  <a:lnTo>
                    <a:pt x="11" y="237"/>
                  </a:lnTo>
                  <a:lnTo>
                    <a:pt x="11" y="293"/>
                  </a:lnTo>
                  <a:lnTo>
                    <a:pt x="56" y="248"/>
                  </a:lnTo>
                  <a:lnTo>
                    <a:pt x="124" y="203"/>
                  </a:lnTo>
                  <a:lnTo>
                    <a:pt x="157" y="169"/>
                  </a:lnTo>
                  <a:lnTo>
                    <a:pt x="157" y="147"/>
                  </a:lnTo>
                  <a:lnTo>
                    <a:pt x="202" y="158"/>
                  </a:lnTo>
                  <a:lnTo>
                    <a:pt x="225" y="158"/>
                  </a:lnTo>
                  <a:lnTo>
                    <a:pt x="731" y="45"/>
                  </a:lnTo>
                  <a:lnTo>
                    <a:pt x="720" y="0"/>
                  </a:lnTo>
                  <a:lnTo>
                    <a:pt x="292" y="102"/>
                  </a:lnTo>
                  <a:lnTo>
                    <a:pt x="247" y="113"/>
                  </a:lnTo>
                  <a:lnTo>
                    <a:pt x="214" y="113"/>
                  </a:lnTo>
                  <a:lnTo>
                    <a:pt x="146" y="113"/>
                  </a:lnTo>
                  <a:lnTo>
                    <a:pt x="90" y="113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7F5F3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8"/>
            <p:cNvSpPr>
              <a:spLocks/>
            </p:cNvSpPr>
            <p:nvPr/>
          </p:nvSpPr>
          <p:spPr bwMode="auto">
            <a:xfrm>
              <a:off x="3791" y="2830"/>
              <a:ext cx="338" cy="889"/>
            </a:xfrm>
            <a:custGeom>
              <a:avLst/>
              <a:gdLst>
                <a:gd name="T0" fmla="*/ 304 w 338"/>
                <a:gd name="T1" fmla="*/ 697 h 889"/>
                <a:gd name="T2" fmla="*/ 327 w 338"/>
                <a:gd name="T3" fmla="*/ 765 h 889"/>
                <a:gd name="T4" fmla="*/ 338 w 338"/>
                <a:gd name="T5" fmla="*/ 832 h 889"/>
                <a:gd name="T6" fmla="*/ 338 w 338"/>
                <a:gd name="T7" fmla="*/ 889 h 889"/>
                <a:gd name="T8" fmla="*/ 282 w 338"/>
                <a:gd name="T9" fmla="*/ 844 h 889"/>
                <a:gd name="T10" fmla="*/ 237 w 338"/>
                <a:gd name="T11" fmla="*/ 799 h 889"/>
                <a:gd name="T12" fmla="*/ 203 w 338"/>
                <a:gd name="T13" fmla="*/ 754 h 889"/>
                <a:gd name="T14" fmla="*/ 158 w 338"/>
                <a:gd name="T15" fmla="*/ 664 h 889"/>
                <a:gd name="T16" fmla="*/ 102 w 338"/>
                <a:gd name="T17" fmla="*/ 529 h 889"/>
                <a:gd name="T18" fmla="*/ 45 w 338"/>
                <a:gd name="T19" fmla="*/ 315 h 889"/>
                <a:gd name="T20" fmla="*/ 0 w 338"/>
                <a:gd name="T21" fmla="*/ 101 h 889"/>
                <a:gd name="T22" fmla="*/ 12 w 338"/>
                <a:gd name="T23" fmla="*/ 0 h 889"/>
                <a:gd name="T24" fmla="*/ 57 w 338"/>
                <a:gd name="T25" fmla="*/ 67 h 889"/>
                <a:gd name="T26" fmla="*/ 124 w 338"/>
                <a:gd name="T27" fmla="*/ 180 h 889"/>
                <a:gd name="T28" fmla="*/ 180 w 338"/>
                <a:gd name="T29" fmla="*/ 326 h 889"/>
                <a:gd name="T30" fmla="*/ 237 w 338"/>
                <a:gd name="T31" fmla="*/ 484 h 889"/>
                <a:gd name="T32" fmla="*/ 293 w 338"/>
                <a:gd name="T33" fmla="*/ 652 h 889"/>
                <a:gd name="T34" fmla="*/ 304 w 338"/>
                <a:gd name="T35" fmla="*/ 697 h 8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8"/>
                <a:gd name="T55" fmla="*/ 0 h 889"/>
                <a:gd name="T56" fmla="*/ 338 w 338"/>
                <a:gd name="T57" fmla="*/ 889 h 8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8" h="889">
                  <a:moveTo>
                    <a:pt x="304" y="697"/>
                  </a:moveTo>
                  <a:lnTo>
                    <a:pt x="327" y="765"/>
                  </a:lnTo>
                  <a:lnTo>
                    <a:pt x="338" y="832"/>
                  </a:lnTo>
                  <a:lnTo>
                    <a:pt x="338" y="889"/>
                  </a:lnTo>
                  <a:lnTo>
                    <a:pt x="282" y="844"/>
                  </a:lnTo>
                  <a:lnTo>
                    <a:pt x="237" y="799"/>
                  </a:lnTo>
                  <a:lnTo>
                    <a:pt x="203" y="754"/>
                  </a:lnTo>
                  <a:lnTo>
                    <a:pt x="158" y="664"/>
                  </a:lnTo>
                  <a:lnTo>
                    <a:pt x="102" y="529"/>
                  </a:lnTo>
                  <a:lnTo>
                    <a:pt x="45" y="315"/>
                  </a:lnTo>
                  <a:lnTo>
                    <a:pt x="0" y="101"/>
                  </a:lnTo>
                  <a:lnTo>
                    <a:pt x="12" y="0"/>
                  </a:lnTo>
                  <a:lnTo>
                    <a:pt x="57" y="67"/>
                  </a:lnTo>
                  <a:lnTo>
                    <a:pt x="124" y="180"/>
                  </a:lnTo>
                  <a:lnTo>
                    <a:pt x="180" y="326"/>
                  </a:lnTo>
                  <a:lnTo>
                    <a:pt x="237" y="484"/>
                  </a:lnTo>
                  <a:lnTo>
                    <a:pt x="293" y="652"/>
                  </a:lnTo>
                  <a:lnTo>
                    <a:pt x="304" y="697"/>
                  </a:lnTo>
                  <a:close/>
                </a:path>
              </a:pathLst>
            </a:custGeom>
            <a:solidFill>
              <a:srgbClr val="000000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19"/>
            <p:cNvSpPr>
              <a:spLocks/>
            </p:cNvSpPr>
            <p:nvPr/>
          </p:nvSpPr>
          <p:spPr bwMode="auto">
            <a:xfrm>
              <a:off x="3566" y="2841"/>
              <a:ext cx="563" cy="743"/>
            </a:xfrm>
            <a:custGeom>
              <a:avLst/>
              <a:gdLst>
                <a:gd name="T0" fmla="*/ 259 w 563"/>
                <a:gd name="T1" fmla="*/ 0 h 743"/>
                <a:gd name="T2" fmla="*/ 0 w 563"/>
                <a:gd name="T3" fmla="*/ 68 h 743"/>
                <a:gd name="T4" fmla="*/ 12 w 563"/>
                <a:gd name="T5" fmla="*/ 169 h 743"/>
                <a:gd name="T6" fmla="*/ 57 w 563"/>
                <a:gd name="T7" fmla="*/ 315 h 743"/>
                <a:gd name="T8" fmla="*/ 90 w 563"/>
                <a:gd name="T9" fmla="*/ 461 h 743"/>
                <a:gd name="T10" fmla="*/ 169 w 563"/>
                <a:gd name="T11" fmla="*/ 608 h 743"/>
                <a:gd name="T12" fmla="*/ 214 w 563"/>
                <a:gd name="T13" fmla="*/ 698 h 743"/>
                <a:gd name="T14" fmla="*/ 282 w 563"/>
                <a:gd name="T15" fmla="*/ 731 h 743"/>
                <a:gd name="T16" fmla="*/ 315 w 563"/>
                <a:gd name="T17" fmla="*/ 743 h 743"/>
                <a:gd name="T18" fmla="*/ 563 w 563"/>
                <a:gd name="T19" fmla="*/ 686 h 743"/>
                <a:gd name="T20" fmla="*/ 293 w 563"/>
                <a:gd name="T21" fmla="*/ 0 h 743"/>
                <a:gd name="T22" fmla="*/ 259 w 563"/>
                <a:gd name="T23" fmla="*/ 0 h 7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63"/>
                <a:gd name="T37" fmla="*/ 0 h 743"/>
                <a:gd name="T38" fmla="*/ 563 w 563"/>
                <a:gd name="T39" fmla="*/ 743 h 74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63" h="743">
                  <a:moveTo>
                    <a:pt x="259" y="0"/>
                  </a:moveTo>
                  <a:lnTo>
                    <a:pt x="0" y="68"/>
                  </a:lnTo>
                  <a:lnTo>
                    <a:pt x="12" y="169"/>
                  </a:lnTo>
                  <a:lnTo>
                    <a:pt x="57" y="315"/>
                  </a:lnTo>
                  <a:lnTo>
                    <a:pt x="90" y="461"/>
                  </a:lnTo>
                  <a:lnTo>
                    <a:pt x="169" y="608"/>
                  </a:lnTo>
                  <a:lnTo>
                    <a:pt x="214" y="698"/>
                  </a:lnTo>
                  <a:lnTo>
                    <a:pt x="282" y="731"/>
                  </a:lnTo>
                  <a:lnTo>
                    <a:pt x="315" y="743"/>
                  </a:lnTo>
                  <a:lnTo>
                    <a:pt x="563" y="686"/>
                  </a:lnTo>
                  <a:lnTo>
                    <a:pt x="293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9FB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20"/>
            <p:cNvSpPr>
              <a:spLocks/>
            </p:cNvSpPr>
            <p:nvPr/>
          </p:nvSpPr>
          <p:spPr bwMode="auto">
            <a:xfrm>
              <a:off x="3476" y="2864"/>
              <a:ext cx="394" cy="810"/>
            </a:xfrm>
            <a:custGeom>
              <a:avLst/>
              <a:gdLst>
                <a:gd name="T0" fmla="*/ 237 w 394"/>
                <a:gd name="T1" fmla="*/ 765 h 810"/>
                <a:gd name="T2" fmla="*/ 259 w 394"/>
                <a:gd name="T3" fmla="*/ 787 h 810"/>
                <a:gd name="T4" fmla="*/ 282 w 394"/>
                <a:gd name="T5" fmla="*/ 798 h 810"/>
                <a:gd name="T6" fmla="*/ 304 w 394"/>
                <a:gd name="T7" fmla="*/ 810 h 810"/>
                <a:gd name="T8" fmla="*/ 327 w 394"/>
                <a:gd name="T9" fmla="*/ 810 h 810"/>
                <a:gd name="T10" fmla="*/ 360 w 394"/>
                <a:gd name="T11" fmla="*/ 798 h 810"/>
                <a:gd name="T12" fmla="*/ 372 w 394"/>
                <a:gd name="T13" fmla="*/ 787 h 810"/>
                <a:gd name="T14" fmla="*/ 394 w 394"/>
                <a:gd name="T15" fmla="*/ 753 h 810"/>
                <a:gd name="T16" fmla="*/ 394 w 394"/>
                <a:gd name="T17" fmla="*/ 731 h 810"/>
                <a:gd name="T18" fmla="*/ 394 w 394"/>
                <a:gd name="T19" fmla="*/ 708 h 810"/>
                <a:gd name="T20" fmla="*/ 383 w 394"/>
                <a:gd name="T21" fmla="*/ 686 h 810"/>
                <a:gd name="T22" fmla="*/ 360 w 394"/>
                <a:gd name="T23" fmla="*/ 663 h 810"/>
                <a:gd name="T24" fmla="*/ 327 w 394"/>
                <a:gd name="T25" fmla="*/ 618 h 810"/>
                <a:gd name="T26" fmla="*/ 304 w 394"/>
                <a:gd name="T27" fmla="*/ 573 h 810"/>
                <a:gd name="T28" fmla="*/ 293 w 394"/>
                <a:gd name="T29" fmla="*/ 551 h 810"/>
                <a:gd name="T30" fmla="*/ 282 w 394"/>
                <a:gd name="T31" fmla="*/ 528 h 810"/>
                <a:gd name="T32" fmla="*/ 282 w 394"/>
                <a:gd name="T33" fmla="*/ 495 h 810"/>
                <a:gd name="T34" fmla="*/ 282 w 394"/>
                <a:gd name="T35" fmla="*/ 461 h 810"/>
                <a:gd name="T36" fmla="*/ 282 w 394"/>
                <a:gd name="T37" fmla="*/ 427 h 810"/>
                <a:gd name="T38" fmla="*/ 270 w 394"/>
                <a:gd name="T39" fmla="*/ 371 h 810"/>
                <a:gd name="T40" fmla="*/ 248 w 394"/>
                <a:gd name="T41" fmla="*/ 326 h 810"/>
                <a:gd name="T42" fmla="*/ 237 w 394"/>
                <a:gd name="T43" fmla="*/ 303 h 810"/>
                <a:gd name="T44" fmla="*/ 214 w 394"/>
                <a:gd name="T45" fmla="*/ 281 h 810"/>
                <a:gd name="T46" fmla="*/ 180 w 394"/>
                <a:gd name="T47" fmla="*/ 247 h 810"/>
                <a:gd name="T48" fmla="*/ 147 w 394"/>
                <a:gd name="T49" fmla="*/ 191 h 810"/>
                <a:gd name="T50" fmla="*/ 135 w 394"/>
                <a:gd name="T51" fmla="*/ 146 h 810"/>
                <a:gd name="T52" fmla="*/ 124 w 394"/>
                <a:gd name="T53" fmla="*/ 101 h 810"/>
                <a:gd name="T54" fmla="*/ 135 w 394"/>
                <a:gd name="T55" fmla="*/ 78 h 810"/>
                <a:gd name="T56" fmla="*/ 135 w 394"/>
                <a:gd name="T57" fmla="*/ 56 h 810"/>
                <a:gd name="T58" fmla="*/ 135 w 394"/>
                <a:gd name="T59" fmla="*/ 45 h 810"/>
                <a:gd name="T60" fmla="*/ 135 w 394"/>
                <a:gd name="T61" fmla="*/ 22 h 810"/>
                <a:gd name="T62" fmla="*/ 113 w 394"/>
                <a:gd name="T63" fmla="*/ 11 h 810"/>
                <a:gd name="T64" fmla="*/ 102 w 394"/>
                <a:gd name="T65" fmla="*/ 0 h 810"/>
                <a:gd name="T66" fmla="*/ 79 w 394"/>
                <a:gd name="T67" fmla="*/ 0 h 810"/>
                <a:gd name="T68" fmla="*/ 45 w 394"/>
                <a:gd name="T69" fmla="*/ 0 h 810"/>
                <a:gd name="T70" fmla="*/ 23 w 394"/>
                <a:gd name="T71" fmla="*/ 11 h 810"/>
                <a:gd name="T72" fmla="*/ 12 w 394"/>
                <a:gd name="T73" fmla="*/ 33 h 810"/>
                <a:gd name="T74" fmla="*/ 0 w 394"/>
                <a:gd name="T75" fmla="*/ 56 h 810"/>
                <a:gd name="T76" fmla="*/ 0 w 394"/>
                <a:gd name="T77" fmla="*/ 90 h 810"/>
                <a:gd name="T78" fmla="*/ 12 w 394"/>
                <a:gd name="T79" fmla="*/ 123 h 810"/>
                <a:gd name="T80" fmla="*/ 23 w 394"/>
                <a:gd name="T81" fmla="*/ 146 h 810"/>
                <a:gd name="T82" fmla="*/ 45 w 394"/>
                <a:gd name="T83" fmla="*/ 180 h 810"/>
                <a:gd name="T84" fmla="*/ 79 w 394"/>
                <a:gd name="T85" fmla="*/ 213 h 810"/>
                <a:gd name="T86" fmla="*/ 113 w 394"/>
                <a:gd name="T87" fmla="*/ 270 h 810"/>
                <a:gd name="T88" fmla="*/ 113 w 394"/>
                <a:gd name="T89" fmla="*/ 303 h 810"/>
                <a:gd name="T90" fmla="*/ 113 w 394"/>
                <a:gd name="T91" fmla="*/ 337 h 810"/>
                <a:gd name="T92" fmla="*/ 102 w 394"/>
                <a:gd name="T93" fmla="*/ 371 h 810"/>
                <a:gd name="T94" fmla="*/ 90 w 394"/>
                <a:gd name="T95" fmla="*/ 405 h 810"/>
                <a:gd name="T96" fmla="*/ 90 w 394"/>
                <a:gd name="T97" fmla="*/ 450 h 810"/>
                <a:gd name="T98" fmla="*/ 102 w 394"/>
                <a:gd name="T99" fmla="*/ 483 h 810"/>
                <a:gd name="T100" fmla="*/ 124 w 394"/>
                <a:gd name="T101" fmla="*/ 495 h 810"/>
                <a:gd name="T102" fmla="*/ 158 w 394"/>
                <a:gd name="T103" fmla="*/ 528 h 810"/>
                <a:gd name="T104" fmla="*/ 180 w 394"/>
                <a:gd name="T105" fmla="*/ 551 h 810"/>
                <a:gd name="T106" fmla="*/ 203 w 394"/>
                <a:gd name="T107" fmla="*/ 573 h 810"/>
                <a:gd name="T108" fmla="*/ 214 w 394"/>
                <a:gd name="T109" fmla="*/ 607 h 810"/>
                <a:gd name="T110" fmla="*/ 225 w 394"/>
                <a:gd name="T111" fmla="*/ 630 h 810"/>
                <a:gd name="T112" fmla="*/ 237 w 394"/>
                <a:gd name="T113" fmla="*/ 652 h 810"/>
                <a:gd name="T114" fmla="*/ 237 w 394"/>
                <a:gd name="T115" fmla="*/ 697 h 810"/>
                <a:gd name="T116" fmla="*/ 237 w 394"/>
                <a:gd name="T117" fmla="*/ 731 h 810"/>
                <a:gd name="T118" fmla="*/ 237 w 394"/>
                <a:gd name="T119" fmla="*/ 765 h 8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94"/>
                <a:gd name="T181" fmla="*/ 0 h 810"/>
                <a:gd name="T182" fmla="*/ 394 w 394"/>
                <a:gd name="T183" fmla="*/ 810 h 81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94" h="810">
                  <a:moveTo>
                    <a:pt x="237" y="765"/>
                  </a:moveTo>
                  <a:lnTo>
                    <a:pt x="259" y="787"/>
                  </a:lnTo>
                  <a:lnTo>
                    <a:pt x="282" y="798"/>
                  </a:lnTo>
                  <a:lnTo>
                    <a:pt x="304" y="810"/>
                  </a:lnTo>
                  <a:lnTo>
                    <a:pt x="327" y="810"/>
                  </a:lnTo>
                  <a:lnTo>
                    <a:pt x="360" y="798"/>
                  </a:lnTo>
                  <a:lnTo>
                    <a:pt x="372" y="787"/>
                  </a:lnTo>
                  <a:lnTo>
                    <a:pt x="394" y="753"/>
                  </a:lnTo>
                  <a:lnTo>
                    <a:pt x="394" y="731"/>
                  </a:lnTo>
                  <a:lnTo>
                    <a:pt x="394" y="708"/>
                  </a:lnTo>
                  <a:lnTo>
                    <a:pt x="383" y="686"/>
                  </a:lnTo>
                  <a:lnTo>
                    <a:pt x="360" y="663"/>
                  </a:lnTo>
                  <a:lnTo>
                    <a:pt x="327" y="618"/>
                  </a:lnTo>
                  <a:lnTo>
                    <a:pt x="304" y="573"/>
                  </a:lnTo>
                  <a:lnTo>
                    <a:pt x="293" y="551"/>
                  </a:lnTo>
                  <a:lnTo>
                    <a:pt x="282" y="528"/>
                  </a:lnTo>
                  <a:lnTo>
                    <a:pt x="282" y="495"/>
                  </a:lnTo>
                  <a:lnTo>
                    <a:pt x="282" y="461"/>
                  </a:lnTo>
                  <a:lnTo>
                    <a:pt x="282" y="427"/>
                  </a:lnTo>
                  <a:lnTo>
                    <a:pt x="270" y="371"/>
                  </a:lnTo>
                  <a:lnTo>
                    <a:pt x="248" y="326"/>
                  </a:lnTo>
                  <a:lnTo>
                    <a:pt x="237" y="303"/>
                  </a:lnTo>
                  <a:lnTo>
                    <a:pt x="214" y="281"/>
                  </a:lnTo>
                  <a:lnTo>
                    <a:pt x="180" y="247"/>
                  </a:lnTo>
                  <a:lnTo>
                    <a:pt x="147" y="191"/>
                  </a:lnTo>
                  <a:lnTo>
                    <a:pt x="135" y="146"/>
                  </a:lnTo>
                  <a:lnTo>
                    <a:pt x="124" y="101"/>
                  </a:lnTo>
                  <a:lnTo>
                    <a:pt x="135" y="78"/>
                  </a:lnTo>
                  <a:lnTo>
                    <a:pt x="135" y="56"/>
                  </a:lnTo>
                  <a:lnTo>
                    <a:pt x="135" y="45"/>
                  </a:lnTo>
                  <a:lnTo>
                    <a:pt x="135" y="22"/>
                  </a:lnTo>
                  <a:lnTo>
                    <a:pt x="113" y="11"/>
                  </a:lnTo>
                  <a:lnTo>
                    <a:pt x="102" y="0"/>
                  </a:lnTo>
                  <a:lnTo>
                    <a:pt x="79" y="0"/>
                  </a:lnTo>
                  <a:lnTo>
                    <a:pt x="45" y="0"/>
                  </a:lnTo>
                  <a:lnTo>
                    <a:pt x="23" y="11"/>
                  </a:lnTo>
                  <a:lnTo>
                    <a:pt x="12" y="33"/>
                  </a:lnTo>
                  <a:lnTo>
                    <a:pt x="0" y="56"/>
                  </a:lnTo>
                  <a:lnTo>
                    <a:pt x="0" y="90"/>
                  </a:lnTo>
                  <a:lnTo>
                    <a:pt x="12" y="123"/>
                  </a:lnTo>
                  <a:lnTo>
                    <a:pt x="23" y="146"/>
                  </a:lnTo>
                  <a:lnTo>
                    <a:pt x="45" y="180"/>
                  </a:lnTo>
                  <a:lnTo>
                    <a:pt x="79" y="213"/>
                  </a:lnTo>
                  <a:lnTo>
                    <a:pt x="113" y="270"/>
                  </a:lnTo>
                  <a:lnTo>
                    <a:pt x="113" y="303"/>
                  </a:lnTo>
                  <a:lnTo>
                    <a:pt x="113" y="337"/>
                  </a:lnTo>
                  <a:lnTo>
                    <a:pt x="102" y="371"/>
                  </a:lnTo>
                  <a:lnTo>
                    <a:pt x="90" y="405"/>
                  </a:lnTo>
                  <a:lnTo>
                    <a:pt x="90" y="450"/>
                  </a:lnTo>
                  <a:lnTo>
                    <a:pt x="102" y="483"/>
                  </a:lnTo>
                  <a:lnTo>
                    <a:pt x="124" y="495"/>
                  </a:lnTo>
                  <a:lnTo>
                    <a:pt x="158" y="528"/>
                  </a:lnTo>
                  <a:lnTo>
                    <a:pt x="180" y="551"/>
                  </a:lnTo>
                  <a:lnTo>
                    <a:pt x="203" y="573"/>
                  </a:lnTo>
                  <a:lnTo>
                    <a:pt x="214" y="607"/>
                  </a:lnTo>
                  <a:lnTo>
                    <a:pt x="225" y="630"/>
                  </a:lnTo>
                  <a:lnTo>
                    <a:pt x="237" y="652"/>
                  </a:lnTo>
                  <a:lnTo>
                    <a:pt x="237" y="697"/>
                  </a:lnTo>
                  <a:lnTo>
                    <a:pt x="237" y="731"/>
                  </a:lnTo>
                  <a:lnTo>
                    <a:pt x="237" y="765"/>
                  </a:lnTo>
                  <a:close/>
                </a:path>
              </a:pathLst>
            </a:custGeom>
            <a:solidFill>
              <a:srgbClr val="9FB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21"/>
            <p:cNvSpPr>
              <a:spLocks/>
            </p:cNvSpPr>
            <p:nvPr/>
          </p:nvSpPr>
          <p:spPr bwMode="auto">
            <a:xfrm>
              <a:off x="3544" y="2920"/>
              <a:ext cx="270" cy="709"/>
            </a:xfrm>
            <a:custGeom>
              <a:avLst/>
              <a:gdLst>
                <a:gd name="T0" fmla="*/ 11 w 270"/>
                <a:gd name="T1" fmla="*/ 0 h 709"/>
                <a:gd name="T2" fmla="*/ 0 w 270"/>
                <a:gd name="T3" fmla="*/ 34 h 709"/>
                <a:gd name="T4" fmla="*/ 0 w 270"/>
                <a:gd name="T5" fmla="*/ 56 h 709"/>
                <a:gd name="T6" fmla="*/ 11 w 270"/>
                <a:gd name="T7" fmla="*/ 90 h 709"/>
                <a:gd name="T8" fmla="*/ 34 w 270"/>
                <a:gd name="T9" fmla="*/ 112 h 709"/>
                <a:gd name="T10" fmla="*/ 45 w 270"/>
                <a:gd name="T11" fmla="*/ 124 h 709"/>
                <a:gd name="T12" fmla="*/ 56 w 270"/>
                <a:gd name="T13" fmla="*/ 146 h 709"/>
                <a:gd name="T14" fmla="*/ 67 w 270"/>
                <a:gd name="T15" fmla="*/ 157 h 709"/>
                <a:gd name="T16" fmla="*/ 45 w 270"/>
                <a:gd name="T17" fmla="*/ 180 h 709"/>
                <a:gd name="T18" fmla="*/ 79 w 270"/>
                <a:gd name="T19" fmla="*/ 191 h 709"/>
                <a:gd name="T20" fmla="*/ 90 w 270"/>
                <a:gd name="T21" fmla="*/ 214 h 709"/>
                <a:gd name="T22" fmla="*/ 90 w 270"/>
                <a:gd name="T23" fmla="*/ 236 h 709"/>
                <a:gd name="T24" fmla="*/ 90 w 270"/>
                <a:gd name="T25" fmla="*/ 259 h 709"/>
                <a:gd name="T26" fmla="*/ 79 w 270"/>
                <a:gd name="T27" fmla="*/ 281 h 709"/>
                <a:gd name="T28" fmla="*/ 67 w 270"/>
                <a:gd name="T29" fmla="*/ 315 h 709"/>
                <a:gd name="T30" fmla="*/ 56 w 270"/>
                <a:gd name="T31" fmla="*/ 337 h 709"/>
                <a:gd name="T32" fmla="*/ 56 w 270"/>
                <a:gd name="T33" fmla="*/ 360 h 709"/>
                <a:gd name="T34" fmla="*/ 67 w 270"/>
                <a:gd name="T35" fmla="*/ 382 h 709"/>
                <a:gd name="T36" fmla="*/ 90 w 270"/>
                <a:gd name="T37" fmla="*/ 394 h 709"/>
                <a:gd name="T38" fmla="*/ 124 w 270"/>
                <a:gd name="T39" fmla="*/ 382 h 709"/>
                <a:gd name="T40" fmla="*/ 146 w 270"/>
                <a:gd name="T41" fmla="*/ 360 h 709"/>
                <a:gd name="T42" fmla="*/ 146 w 270"/>
                <a:gd name="T43" fmla="*/ 337 h 709"/>
                <a:gd name="T44" fmla="*/ 146 w 270"/>
                <a:gd name="T45" fmla="*/ 315 h 709"/>
                <a:gd name="T46" fmla="*/ 124 w 270"/>
                <a:gd name="T47" fmla="*/ 315 h 709"/>
                <a:gd name="T48" fmla="*/ 112 w 270"/>
                <a:gd name="T49" fmla="*/ 326 h 709"/>
                <a:gd name="T50" fmla="*/ 112 w 270"/>
                <a:gd name="T51" fmla="*/ 337 h 709"/>
                <a:gd name="T52" fmla="*/ 112 w 270"/>
                <a:gd name="T53" fmla="*/ 360 h 709"/>
                <a:gd name="T54" fmla="*/ 124 w 270"/>
                <a:gd name="T55" fmla="*/ 394 h 709"/>
                <a:gd name="T56" fmla="*/ 146 w 270"/>
                <a:gd name="T57" fmla="*/ 427 h 709"/>
                <a:gd name="T58" fmla="*/ 169 w 270"/>
                <a:gd name="T59" fmla="*/ 461 h 709"/>
                <a:gd name="T60" fmla="*/ 191 w 270"/>
                <a:gd name="T61" fmla="*/ 506 h 709"/>
                <a:gd name="T62" fmla="*/ 214 w 270"/>
                <a:gd name="T63" fmla="*/ 540 h 709"/>
                <a:gd name="T64" fmla="*/ 214 w 270"/>
                <a:gd name="T65" fmla="*/ 562 h 709"/>
                <a:gd name="T66" fmla="*/ 202 w 270"/>
                <a:gd name="T67" fmla="*/ 574 h 709"/>
                <a:gd name="T68" fmla="*/ 236 w 270"/>
                <a:gd name="T69" fmla="*/ 585 h 709"/>
                <a:gd name="T70" fmla="*/ 247 w 270"/>
                <a:gd name="T71" fmla="*/ 619 h 709"/>
                <a:gd name="T72" fmla="*/ 259 w 270"/>
                <a:gd name="T73" fmla="*/ 641 h 709"/>
                <a:gd name="T74" fmla="*/ 270 w 270"/>
                <a:gd name="T75" fmla="*/ 664 h 709"/>
                <a:gd name="T76" fmla="*/ 270 w 270"/>
                <a:gd name="T77" fmla="*/ 686 h 709"/>
                <a:gd name="T78" fmla="*/ 259 w 270"/>
                <a:gd name="T79" fmla="*/ 697 h 709"/>
                <a:gd name="T80" fmla="*/ 247 w 270"/>
                <a:gd name="T81" fmla="*/ 709 h 709"/>
                <a:gd name="T82" fmla="*/ 225 w 270"/>
                <a:gd name="T83" fmla="*/ 709 h 709"/>
                <a:gd name="T84" fmla="*/ 214 w 270"/>
                <a:gd name="T85" fmla="*/ 686 h 709"/>
                <a:gd name="T86" fmla="*/ 214 w 270"/>
                <a:gd name="T87" fmla="*/ 675 h 709"/>
                <a:gd name="T88" fmla="*/ 236 w 270"/>
                <a:gd name="T89" fmla="*/ 664 h 709"/>
                <a:gd name="T90" fmla="*/ 247 w 270"/>
                <a:gd name="T91" fmla="*/ 664 h 7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70"/>
                <a:gd name="T139" fmla="*/ 0 h 709"/>
                <a:gd name="T140" fmla="*/ 270 w 270"/>
                <a:gd name="T141" fmla="*/ 709 h 7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70" h="709">
                  <a:moveTo>
                    <a:pt x="11" y="0"/>
                  </a:moveTo>
                  <a:lnTo>
                    <a:pt x="0" y="34"/>
                  </a:lnTo>
                  <a:lnTo>
                    <a:pt x="0" y="56"/>
                  </a:lnTo>
                  <a:lnTo>
                    <a:pt x="11" y="90"/>
                  </a:lnTo>
                  <a:lnTo>
                    <a:pt x="34" y="112"/>
                  </a:lnTo>
                  <a:lnTo>
                    <a:pt x="45" y="124"/>
                  </a:lnTo>
                  <a:lnTo>
                    <a:pt x="56" y="146"/>
                  </a:lnTo>
                  <a:lnTo>
                    <a:pt x="67" y="157"/>
                  </a:lnTo>
                  <a:lnTo>
                    <a:pt x="45" y="180"/>
                  </a:lnTo>
                  <a:lnTo>
                    <a:pt x="79" y="191"/>
                  </a:lnTo>
                  <a:lnTo>
                    <a:pt x="90" y="214"/>
                  </a:lnTo>
                  <a:lnTo>
                    <a:pt x="90" y="236"/>
                  </a:lnTo>
                  <a:lnTo>
                    <a:pt x="90" y="259"/>
                  </a:lnTo>
                  <a:lnTo>
                    <a:pt x="79" y="281"/>
                  </a:lnTo>
                  <a:lnTo>
                    <a:pt x="67" y="315"/>
                  </a:lnTo>
                  <a:lnTo>
                    <a:pt x="56" y="337"/>
                  </a:lnTo>
                  <a:lnTo>
                    <a:pt x="56" y="360"/>
                  </a:lnTo>
                  <a:lnTo>
                    <a:pt x="67" y="382"/>
                  </a:lnTo>
                  <a:lnTo>
                    <a:pt x="90" y="394"/>
                  </a:lnTo>
                  <a:lnTo>
                    <a:pt x="124" y="382"/>
                  </a:lnTo>
                  <a:lnTo>
                    <a:pt x="146" y="360"/>
                  </a:lnTo>
                  <a:lnTo>
                    <a:pt x="146" y="337"/>
                  </a:lnTo>
                  <a:lnTo>
                    <a:pt x="146" y="315"/>
                  </a:lnTo>
                  <a:lnTo>
                    <a:pt x="124" y="315"/>
                  </a:lnTo>
                  <a:lnTo>
                    <a:pt x="112" y="326"/>
                  </a:lnTo>
                  <a:lnTo>
                    <a:pt x="112" y="337"/>
                  </a:lnTo>
                  <a:lnTo>
                    <a:pt x="112" y="360"/>
                  </a:lnTo>
                  <a:lnTo>
                    <a:pt x="124" y="394"/>
                  </a:lnTo>
                  <a:lnTo>
                    <a:pt x="146" y="427"/>
                  </a:lnTo>
                  <a:lnTo>
                    <a:pt x="169" y="461"/>
                  </a:lnTo>
                  <a:lnTo>
                    <a:pt x="191" y="506"/>
                  </a:lnTo>
                  <a:lnTo>
                    <a:pt x="214" y="540"/>
                  </a:lnTo>
                  <a:lnTo>
                    <a:pt x="214" y="562"/>
                  </a:lnTo>
                  <a:lnTo>
                    <a:pt x="202" y="574"/>
                  </a:lnTo>
                  <a:lnTo>
                    <a:pt x="236" y="585"/>
                  </a:lnTo>
                  <a:lnTo>
                    <a:pt x="247" y="619"/>
                  </a:lnTo>
                  <a:lnTo>
                    <a:pt x="259" y="641"/>
                  </a:lnTo>
                  <a:lnTo>
                    <a:pt x="270" y="664"/>
                  </a:lnTo>
                  <a:lnTo>
                    <a:pt x="270" y="686"/>
                  </a:lnTo>
                  <a:lnTo>
                    <a:pt x="259" y="697"/>
                  </a:lnTo>
                  <a:lnTo>
                    <a:pt x="247" y="709"/>
                  </a:lnTo>
                  <a:lnTo>
                    <a:pt x="225" y="709"/>
                  </a:lnTo>
                  <a:lnTo>
                    <a:pt x="214" y="686"/>
                  </a:lnTo>
                  <a:lnTo>
                    <a:pt x="214" y="675"/>
                  </a:lnTo>
                  <a:lnTo>
                    <a:pt x="236" y="664"/>
                  </a:lnTo>
                  <a:lnTo>
                    <a:pt x="247" y="664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22"/>
            <p:cNvSpPr>
              <a:spLocks/>
            </p:cNvSpPr>
            <p:nvPr/>
          </p:nvSpPr>
          <p:spPr bwMode="auto">
            <a:xfrm>
              <a:off x="3803" y="2346"/>
              <a:ext cx="1923" cy="1361"/>
            </a:xfrm>
            <a:custGeom>
              <a:avLst/>
              <a:gdLst>
                <a:gd name="T0" fmla="*/ 0 w 1923"/>
                <a:gd name="T1" fmla="*/ 473 h 1361"/>
                <a:gd name="T2" fmla="*/ 67 w 1923"/>
                <a:gd name="T3" fmla="*/ 585 h 1361"/>
                <a:gd name="T4" fmla="*/ 123 w 1923"/>
                <a:gd name="T5" fmla="*/ 686 h 1361"/>
                <a:gd name="T6" fmla="*/ 168 w 1923"/>
                <a:gd name="T7" fmla="*/ 799 h 1361"/>
                <a:gd name="T8" fmla="*/ 225 w 1923"/>
                <a:gd name="T9" fmla="*/ 968 h 1361"/>
                <a:gd name="T10" fmla="*/ 270 w 1923"/>
                <a:gd name="T11" fmla="*/ 1091 h 1361"/>
                <a:gd name="T12" fmla="*/ 303 w 1923"/>
                <a:gd name="T13" fmla="*/ 1204 h 1361"/>
                <a:gd name="T14" fmla="*/ 315 w 1923"/>
                <a:gd name="T15" fmla="*/ 1283 h 1361"/>
                <a:gd name="T16" fmla="*/ 326 w 1923"/>
                <a:gd name="T17" fmla="*/ 1328 h 1361"/>
                <a:gd name="T18" fmla="*/ 326 w 1923"/>
                <a:gd name="T19" fmla="*/ 1361 h 1361"/>
                <a:gd name="T20" fmla="*/ 1923 w 1923"/>
                <a:gd name="T21" fmla="*/ 1148 h 1361"/>
                <a:gd name="T22" fmla="*/ 1923 w 1923"/>
                <a:gd name="T23" fmla="*/ 0 h 1361"/>
                <a:gd name="T24" fmla="*/ 0 w 1923"/>
                <a:gd name="T25" fmla="*/ 473 h 136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23"/>
                <a:gd name="T40" fmla="*/ 0 h 1361"/>
                <a:gd name="T41" fmla="*/ 1923 w 1923"/>
                <a:gd name="T42" fmla="*/ 1361 h 136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23" h="1361">
                  <a:moveTo>
                    <a:pt x="0" y="473"/>
                  </a:moveTo>
                  <a:lnTo>
                    <a:pt x="67" y="585"/>
                  </a:lnTo>
                  <a:lnTo>
                    <a:pt x="123" y="686"/>
                  </a:lnTo>
                  <a:lnTo>
                    <a:pt x="168" y="799"/>
                  </a:lnTo>
                  <a:lnTo>
                    <a:pt x="225" y="968"/>
                  </a:lnTo>
                  <a:lnTo>
                    <a:pt x="270" y="1091"/>
                  </a:lnTo>
                  <a:lnTo>
                    <a:pt x="303" y="1204"/>
                  </a:lnTo>
                  <a:lnTo>
                    <a:pt x="315" y="1283"/>
                  </a:lnTo>
                  <a:lnTo>
                    <a:pt x="326" y="1328"/>
                  </a:lnTo>
                  <a:lnTo>
                    <a:pt x="326" y="1361"/>
                  </a:lnTo>
                  <a:lnTo>
                    <a:pt x="1923" y="1148"/>
                  </a:lnTo>
                  <a:lnTo>
                    <a:pt x="1923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rgbClr val="001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23"/>
            <p:cNvSpPr>
              <a:spLocks/>
            </p:cNvSpPr>
            <p:nvPr/>
          </p:nvSpPr>
          <p:spPr bwMode="auto">
            <a:xfrm>
              <a:off x="1733" y="3617"/>
              <a:ext cx="225" cy="259"/>
            </a:xfrm>
            <a:custGeom>
              <a:avLst/>
              <a:gdLst>
                <a:gd name="T0" fmla="*/ 101 w 225"/>
                <a:gd name="T1" fmla="*/ 12 h 259"/>
                <a:gd name="T2" fmla="*/ 67 w 225"/>
                <a:gd name="T3" fmla="*/ 34 h 259"/>
                <a:gd name="T4" fmla="*/ 33 w 225"/>
                <a:gd name="T5" fmla="*/ 68 h 259"/>
                <a:gd name="T6" fmla="*/ 22 w 225"/>
                <a:gd name="T7" fmla="*/ 90 h 259"/>
                <a:gd name="T8" fmla="*/ 0 w 225"/>
                <a:gd name="T9" fmla="*/ 124 h 259"/>
                <a:gd name="T10" fmla="*/ 0 w 225"/>
                <a:gd name="T11" fmla="*/ 158 h 259"/>
                <a:gd name="T12" fmla="*/ 0 w 225"/>
                <a:gd name="T13" fmla="*/ 192 h 259"/>
                <a:gd name="T14" fmla="*/ 11 w 225"/>
                <a:gd name="T15" fmla="*/ 225 h 259"/>
                <a:gd name="T16" fmla="*/ 22 w 225"/>
                <a:gd name="T17" fmla="*/ 237 h 259"/>
                <a:gd name="T18" fmla="*/ 56 w 225"/>
                <a:gd name="T19" fmla="*/ 248 h 259"/>
                <a:gd name="T20" fmla="*/ 78 w 225"/>
                <a:gd name="T21" fmla="*/ 259 h 259"/>
                <a:gd name="T22" fmla="*/ 112 w 225"/>
                <a:gd name="T23" fmla="*/ 259 h 259"/>
                <a:gd name="T24" fmla="*/ 146 w 225"/>
                <a:gd name="T25" fmla="*/ 259 h 259"/>
                <a:gd name="T26" fmla="*/ 180 w 225"/>
                <a:gd name="T27" fmla="*/ 225 h 259"/>
                <a:gd name="T28" fmla="*/ 213 w 225"/>
                <a:gd name="T29" fmla="*/ 158 h 259"/>
                <a:gd name="T30" fmla="*/ 225 w 225"/>
                <a:gd name="T31" fmla="*/ 90 h 259"/>
                <a:gd name="T32" fmla="*/ 225 w 225"/>
                <a:gd name="T33" fmla="*/ 57 h 259"/>
                <a:gd name="T34" fmla="*/ 213 w 225"/>
                <a:gd name="T35" fmla="*/ 34 h 259"/>
                <a:gd name="T36" fmla="*/ 191 w 225"/>
                <a:gd name="T37" fmla="*/ 0 h 259"/>
                <a:gd name="T38" fmla="*/ 157 w 225"/>
                <a:gd name="T39" fmla="*/ 0 h 259"/>
                <a:gd name="T40" fmla="*/ 101 w 225"/>
                <a:gd name="T41" fmla="*/ 12 h 2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5"/>
                <a:gd name="T64" fmla="*/ 0 h 259"/>
                <a:gd name="T65" fmla="*/ 225 w 225"/>
                <a:gd name="T66" fmla="*/ 259 h 2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5" h="259">
                  <a:moveTo>
                    <a:pt x="101" y="12"/>
                  </a:moveTo>
                  <a:lnTo>
                    <a:pt x="67" y="34"/>
                  </a:lnTo>
                  <a:lnTo>
                    <a:pt x="33" y="68"/>
                  </a:lnTo>
                  <a:lnTo>
                    <a:pt x="22" y="90"/>
                  </a:lnTo>
                  <a:lnTo>
                    <a:pt x="0" y="124"/>
                  </a:lnTo>
                  <a:lnTo>
                    <a:pt x="0" y="158"/>
                  </a:lnTo>
                  <a:lnTo>
                    <a:pt x="0" y="192"/>
                  </a:lnTo>
                  <a:lnTo>
                    <a:pt x="11" y="225"/>
                  </a:lnTo>
                  <a:lnTo>
                    <a:pt x="22" y="237"/>
                  </a:lnTo>
                  <a:lnTo>
                    <a:pt x="56" y="248"/>
                  </a:lnTo>
                  <a:lnTo>
                    <a:pt x="78" y="259"/>
                  </a:lnTo>
                  <a:lnTo>
                    <a:pt x="112" y="259"/>
                  </a:lnTo>
                  <a:lnTo>
                    <a:pt x="146" y="259"/>
                  </a:lnTo>
                  <a:lnTo>
                    <a:pt x="180" y="225"/>
                  </a:lnTo>
                  <a:lnTo>
                    <a:pt x="213" y="158"/>
                  </a:lnTo>
                  <a:lnTo>
                    <a:pt x="225" y="90"/>
                  </a:lnTo>
                  <a:lnTo>
                    <a:pt x="225" y="57"/>
                  </a:lnTo>
                  <a:lnTo>
                    <a:pt x="213" y="34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101" y="12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24"/>
            <p:cNvSpPr>
              <a:spLocks/>
            </p:cNvSpPr>
            <p:nvPr/>
          </p:nvSpPr>
          <p:spPr bwMode="auto">
            <a:xfrm>
              <a:off x="1800" y="3584"/>
              <a:ext cx="146" cy="191"/>
            </a:xfrm>
            <a:custGeom>
              <a:avLst/>
              <a:gdLst>
                <a:gd name="T0" fmla="*/ 45 w 146"/>
                <a:gd name="T1" fmla="*/ 11 h 191"/>
                <a:gd name="T2" fmla="*/ 68 w 146"/>
                <a:gd name="T3" fmla="*/ 0 h 191"/>
                <a:gd name="T4" fmla="*/ 101 w 146"/>
                <a:gd name="T5" fmla="*/ 0 h 191"/>
                <a:gd name="T6" fmla="*/ 124 w 146"/>
                <a:gd name="T7" fmla="*/ 0 h 191"/>
                <a:gd name="T8" fmla="*/ 135 w 146"/>
                <a:gd name="T9" fmla="*/ 22 h 191"/>
                <a:gd name="T10" fmla="*/ 146 w 146"/>
                <a:gd name="T11" fmla="*/ 56 h 191"/>
                <a:gd name="T12" fmla="*/ 135 w 146"/>
                <a:gd name="T13" fmla="*/ 90 h 191"/>
                <a:gd name="T14" fmla="*/ 135 w 146"/>
                <a:gd name="T15" fmla="*/ 135 h 191"/>
                <a:gd name="T16" fmla="*/ 113 w 146"/>
                <a:gd name="T17" fmla="*/ 157 h 191"/>
                <a:gd name="T18" fmla="*/ 90 w 146"/>
                <a:gd name="T19" fmla="*/ 180 h 191"/>
                <a:gd name="T20" fmla="*/ 79 w 146"/>
                <a:gd name="T21" fmla="*/ 191 h 191"/>
                <a:gd name="T22" fmla="*/ 45 w 146"/>
                <a:gd name="T23" fmla="*/ 191 h 191"/>
                <a:gd name="T24" fmla="*/ 34 w 146"/>
                <a:gd name="T25" fmla="*/ 180 h 191"/>
                <a:gd name="T26" fmla="*/ 23 w 146"/>
                <a:gd name="T27" fmla="*/ 168 h 191"/>
                <a:gd name="T28" fmla="*/ 11 w 146"/>
                <a:gd name="T29" fmla="*/ 157 h 191"/>
                <a:gd name="T30" fmla="*/ 0 w 146"/>
                <a:gd name="T31" fmla="*/ 146 h 191"/>
                <a:gd name="T32" fmla="*/ 0 w 146"/>
                <a:gd name="T33" fmla="*/ 112 h 191"/>
                <a:gd name="T34" fmla="*/ 0 w 146"/>
                <a:gd name="T35" fmla="*/ 90 h 191"/>
                <a:gd name="T36" fmla="*/ 23 w 146"/>
                <a:gd name="T37" fmla="*/ 56 h 191"/>
                <a:gd name="T38" fmla="*/ 45 w 146"/>
                <a:gd name="T39" fmla="*/ 11 h 1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"/>
                <a:gd name="T61" fmla="*/ 0 h 191"/>
                <a:gd name="T62" fmla="*/ 146 w 146"/>
                <a:gd name="T63" fmla="*/ 191 h 19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" h="191">
                  <a:moveTo>
                    <a:pt x="45" y="11"/>
                  </a:moveTo>
                  <a:lnTo>
                    <a:pt x="68" y="0"/>
                  </a:lnTo>
                  <a:lnTo>
                    <a:pt x="101" y="0"/>
                  </a:lnTo>
                  <a:lnTo>
                    <a:pt x="124" y="0"/>
                  </a:lnTo>
                  <a:lnTo>
                    <a:pt x="135" y="22"/>
                  </a:lnTo>
                  <a:lnTo>
                    <a:pt x="146" y="56"/>
                  </a:lnTo>
                  <a:lnTo>
                    <a:pt x="135" y="90"/>
                  </a:lnTo>
                  <a:lnTo>
                    <a:pt x="135" y="135"/>
                  </a:lnTo>
                  <a:lnTo>
                    <a:pt x="113" y="157"/>
                  </a:lnTo>
                  <a:lnTo>
                    <a:pt x="90" y="180"/>
                  </a:lnTo>
                  <a:lnTo>
                    <a:pt x="79" y="191"/>
                  </a:lnTo>
                  <a:lnTo>
                    <a:pt x="45" y="191"/>
                  </a:lnTo>
                  <a:lnTo>
                    <a:pt x="34" y="180"/>
                  </a:lnTo>
                  <a:lnTo>
                    <a:pt x="23" y="168"/>
                  </a:lnTo>
                  <a:lnTo>
                    <a:pt x="11" y="157"/>
                  </a:lnTo>
                  <a:lnTo>
                    <a:pt x="0" y="146"/>
                  </a:lnTo>
                  <a:lnTo>
                    <a:pt x="0" y="112"/>
                  </a:lnTo>
                  <a:lnTo>
                    <a:pt x="0" y="90"/>
                  </a:lnTo>
                  <a:lnTo>
                    <a:pt x="23" y="56"/>
                  </a:lnTo>
                  <a:lnTo>
                    <a:pt x="45" y="11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25"/>
            <p:cNvSpPr>
              <a:spLocks/>
            </p:cNvSpPr>
            <p:nvPr/>
          </p:nvSpPr>
          <p:spPr bwMode="auto">
            <a:xfrm>
              <a:off x="1901" y="3651"/>
              <a:ext cx="225" cy="326"/>
            </a:xfrm>
            <a:custGeom>
              <a:avLst/>
              <a:gdLst>
                <a:gd name="T0" fmla="*/ 90 w 225"/>
                <a:gd name="T1" fmla="*/ 23 h 326"/>
                <a:gd name="T2" fmla="*/ 57 w 225"/>
                <a:gd name="T3" fmla="*/ 45 h 326"/>
                <a:gd name="T4" fmla="*/ 23 w 225"/>
                <a:gd name="T5" fmla="*/ 101 h 326"/>
                <a:gd name="T6" fmla="*/ 0 w 225"/>
                <a:gd name="T7" fmla="*/ 158 h 326"/>
                <a:gd name="T8" fmla="*/ 0 w 225"/>
                <a:gd name="T9" fmla="*/ 214 h 326"/>
                <a:gd name="T10" fmla="*/ 0 w 225"/>
                <a:gd name="T11" fmla="*/ 236 h 326"/>
                <a:gd name="T12" fmla="*/ 12 w 225"/>
                <a:gd name="T13" fmla="*/ 270 h 326"/>
                <a:gd name="T14" fmla="*/ 12 w 225"/>
                <a:gd name="T15" fmla="*/ 293 h 326"/>
                <a:gd name="T16" fmla="*/ 34 w 225"/>
                <a:gd name="T17" fmla="*/ 304 h 326"/>
                <a:gd name="T18" fmla="*/ 57 w 225"/>
                <a:gd name="T19" fmla="*/ 315 h 326"/>
                <a:gd name="T20" fmla="*/ 102 w 225"/>
                <a:gd name="T21" fmla="*/ 326 h 326"/>
                <a:gd name="T22" fmla="*/ 135 w 225"/>
                <a:gd name="T23" fmla="*/ 326 h 326"/>
                <a:gd name="T24" fmla="*/ 158 w 225"/>
                <a:gd name="T25" fmla="*/ 315 h 326"/>
                <a:gd name="T26" fmla="*/ 180 w 225"/>
                <a:gd name="T27" fmla="*/ 293 h 326"/>
                <a:gd name="T28" fmla="*/ 203 w 225"/>
                <a:gd name="T29" fmla="*/ 248 h 326"/>
                <a:gd name="T30" fmla="*/ 225 w 225"/>
                <a:gd name="T31" fmla="*/ 191 h 326"/>
                <a:gd name="T32" fmla="*/ 225 w 225"/>
                <a:gd name="T33" fmla="*/ 124 h 326"/>
                <a:gd name="T34" fmla="*/ 214 w 225"/>
                <a:gd name="T35" fmla="*/ 68 h 326"/>
                <a:gd name="T36" fmla="*/ 203 w 225"/>
                <a:gd name="T37" fmla="*/ 34 h 326"/>
                <a:gd name="T38" fmla="*/ 169 w 225"/>
                <a:gd name="T39" fmla="*/ 11 h 326"/>
                <a:gd name="T40" fmla="*/ 135 w 225"/>
                <a:gd name="T41" fmla="*/ 0 h 326"/>
                <a:gd name="T42" fmla="*/ 90 w 225"/>
                <a:gd name="T43" fmla="*/ 23 h 3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5"/>
                <a:gd name="T67" fmla="*/ 0 h 326"/>
                <a:gd name="T68" fmla="*/ 225 w 225"/>
                <a:gd name="T69" fmla="*/ 326 h 3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5" h="326">
                  <a:moveTo>
                    <a:pt x="90" y="23"/>
                  </a:moveTo>
                  <a:lnTo>
                    <a:pt x="57" y="45"/>
                  </a:lnTo>
                  <a:lnTo>
                    <a:pt x="23" y="101"/>
                  </a:lnTo>
                  <a:lnTo>
                    <a:pt x="0" y="158"/>
                  </a:lnTo>
                  <a:lnTo>
                    <a:pt x="0" y="214"/>
                  </a:lnTo>
                  <a:lnTo>
                    <a:pt x="0" y="236"/>
                  </a:lnTo>
                  <a:lnTo>
                    <a:pt x="12" y="270"/>
                  </a:lnTo>
                  <a:lnTo>
                    <a:pt x="12" y="293"/>
                  </a:lnTo>
                  <a:lnTo>
                    <a:pt x="34" y="304"/>
                  </a:lnTo>
                  <a:lnTo>
                    <a:pt x="57" y="315"/>
                  </a:lnTo>
                  <a:lnTo>
                    <a:pt x="102" y="326"/>
                  </a:lnTo>
                  <a:lnTo>
                    <a:pt x="135" y="326"/>
                  </a:lnTo>
                  <a:lnTo>
                    <a:pt x="158" y="315"/>
                  </a:lnTo>
                  <a:lnTo>
                    <a:pt x="180" y="293"/>
                  </a:lnTo>
                  <a:lnTo>
                    <a:pt x="203" y="248"/>
                  </a:lnTo>
                  <a:lnTo>
                    <a:pt x="225" y="191"/>
                  </a:lnTo>
                  <a:lnTo>
                    <a:pt x="225" y="124"/>
                  </a:lnTo>
                  <a:lnTo>
                    <a:pt x="214" y="68"/>
                  </a:lnTo>
                  <a:lnTo>
                    <a:pt x="203" y="34"/>
                  </a:lnTo>
                  <a:lnTo>
                    <a:pt x="169" y="11"/>
                  </a:lnTo>
                  <a:lnTo>
                    <a:pt x="135" y="0"/>
                  </a:lnTo>
                  <a:lnTo>
                    <a:pt x="90" y="23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Freeform 26"/>
            <p:cNvSpPr>
              <a:spLocks/>
            </p:cNvSpPr>
            <p:nvPr/>
          </p:nvSpPr>
          <p:spPr bwMode="auto">
            <a:xfrm>
              <a:off x="1958" y="3606"/>
              <a:ext cx="135" cy="236"/>
            </a:xfrm>
            <a:custGeom>
              <a:avLst/>
              <a:gdLst>
                <a:gd name="T0" fmla="*/ 90 w 135"/>
                <a:gd name="T1" fmla="*/ 0 h 236"/>
                <a:gd name="T2" fmla="*/ 56 w 135"/>
                <a:gd name="T3" fmla="*/ 11 h 236"/>
                <a:gd name="T4" fmla="*/ 33 w 135"/>
                <a:gd name="T5" fmla="*/ 45 h 236"/>
                <a:gd name="T6" fmla="*/ 11 w 135"/>
                <a:gd name="T7" fmla="*/ 79 h 236"/>
                <a:gd name="T8" fmla="*/ 0 w 135"/>
                <a:gd name="T9" fmla="*/ 113 h 236"/>
                <a:gd name="T10" fmla="*/ 0 w 135"/>
                <a:gd name="T11" fmla="*/ 146 h 236"/>
                <a:gd name="T12" fmla="*/ 0 w 135"/>
                <a:gd name="T13" fmla="*/ 191 h 236"/>
                <a:gd name="T14" fmla="*/ 0 w 135"/>
                <a:gd name="T15" fmla="*/ 214 h 236"/>
                <a:gd name="T16" fmla="*/ 22 w 135"/>
                <a:gd name="T17" fmla="*/ 225 h 236"/>
                <a:gd name="T18" fmla="*/ 45 w 135"/>
                <a:gd name="T19" fmla="*/ 236 h 236"/>
                <a:gd name="T20" fmla="*/ 78 w 135"/>
                <a:gd name="T21" fmla="*/ 225 h 236"/>
                <a:gd name="T22" fmla="*/ 112 w 135"/>
                <a:gd name="T23" fmla="*/ 214 h 236"/>
                <a:gd name="T24" fmla="*/ 123 w 135"/>
                <a:gd name="T25" fmla="*/ 180 h 236"/>
                <a:gd name="T26" fmla="*/ 135 w 135"/>
                <a:gd name="T27" fmla="*/ 135 h 236"/>
                <a:gd name="T28" fmla="*/ 135 w 135"/>
                <a:gd name="T29" fmla="*/ 101 h 236"/>
                <a:gd name="T30" fmla="*/ 135 w 135"/>
                <a:gd name="T31" fmla="*/ 68 h 236"/>
                <a:gd name="T32" fmla="*/ 123 w 135"/>
                <a:gd name="T33" fmla="*/ 34 h 236"/>
                <a:gd name="T34" fmla="*/ 112 w 135"/>
                <a:gd name="T35" fmla="*/ 11 h 236"/>
                <a:gd name="T36" fmla="*/ 90 w 135"/>
                <a:gd name="T37" fmla="*/ 0 h 2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5"/>
                <a:gd name="T58" fmla="*/ 0 h 236"/>
                <a:gd name="T59" fmla="*/ 135 w 135"/>
                <a:gd name="T60" fmla="*/ 236 h 2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5" h="236">
                  <a:moveTo>
                    <a:pt x="90" y="0"/>
                  </a:moveTo>
                  <a:lnTo>
                    <a:pt x="56" y="11"/>
                  </a:lnTo>
                  <a:lnTo>
                    <a:pt x="33" y="45"/>
                  </a:lnTo>
                  <a:lnTo>
                    <a:pt x="11" y="79"/>
                  </a:lnTo>
                  <a:lnTo>
                    <a:pt x="0" y="113"/>
                  </a:lnTo>
                  <a:lnTo>
                    <a:pt x="0" y="146"/>
                  </a:lnTo>
                  <a:lnTo>
                    <a:pt x="0" y="191"/>
                  </a:lnTo>
                  <a:lnTo>
                    <a:pt x="0" y="214"/>
                  </a:lnTo>
                  <a:lnTo>
                    <a:pt x="22" y="225"/>
                  </a:lnTo>
                  <a:lnTo>
                    <a:pt x="45" y="236"/>
                  </a:lnTo>
                  <a:lnTo>
                    <a:pt x="78" y="225"/>
                  </a:lnTo>
                  <a:lnTo>
                    <a:pt x="112" y="214"/>
                  </a:lnTo>
                  <a:lnTo>
                    <a:pt x="123" y="180"/>
                  </a:lnTo>
                  <a:lnTo>
                    <a:pt x="135" y="135"/>
                  </a:lnTo>
                  <a:lnTo>
                    <a:pt x="135" y="101"/>
                  </a:lnTo>
                  <a:lnTo>
                    <a:pt x="135" y="68"/>
                  </a:lnTo>
                  <a:lnTo>
                    <a:pt x="123" y="34"/>
                  </a:lnTo>
                  <a:lnTo>
                    <a:pt x="112" y="1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27"/>
            <p:cNvSpPr>
              <a:spLocks/>
            </p:cNvSpPr>
            <p:nvPr/>
          </p:nvSpPr>
          <p:spPr bwMode="auto">
            <a:xfrm>
              <a:off x="2070" y="3752"/>
              <a:ext cx="236" cy="349"/>
            </a:xfrm>
            <a:custGeom>
              <a:avLst/>
              <a:gdLst>
                <a:gd name="T0" fmla="*/ 124 w 236"/>
                <a:gd name="T1" fmla="*/ 0 h 349"/>
                <a:gd name="T2" fmla="*/ 68 w 236"/>
                <a:gd name="T3" fmla="*/ 0 h 349"/>
                <a:gd name="T4" fmla="*/ 34 w 236"/>
                <a:gd name="T5" fmla="*/ 23 h 349"/>
                <a:gd name="T6" fmla="*/ 11 w 236"/>
                <a:gd name="T7" fmla="*/ 68 h 349"/>
                <a:gd name="T8" fmla="*/ 0 w 236"/>
                <a:gd name="T9" fmla="*/ 113 h 349"/>
                <a:gd name="T10" fmla="*/ 0 w 236"/>
                <a:gd name="T11" fmla="*/ 169 h 349"/>
                <a:gd name="T12" fmla="*/ 0 w 236"/>
                <a:gd name="T13" fmla="*/ 214 h 349"/>
                <a:gd name="T14" fmla="*/ 11 w 236"/>
                <a:gd name="T15" fmla="*/ 259 h 349"/>
                <a:gd name="T16" fmla="*/ 34 w 236"/>
                <a:gd name="T17" fmla="*/ 293 h 349"/>
                <a:gd name="T18" fmla="*/ 68 w 236"/>
                <a:gd name="T19" fmla="*/ 327 h 349"/>
                <a:gd name="T20" fmla="*/ 101 w 236"/>
                <a:gd name="T21" fmla="*/ 349 h 349"/>
                <a:gd name="T22" fmla="*/ 135 w 236"/>
                <a:gd name="T23" fmla="*/ 349 h 349"/>
                <a:gd name="T24" fmla="*/ 158 w 236"/>
                <a:gd name="T25" fmla="*/ 349 h 349"/>
                <a:gd name="T26" fmla="*/ 203 w 236"/>
                <a:gd name="T27" fmla="*/ 338 h 349"/>
                <a:gd name="T28" fmla="*/ 225 w 236"/>
                <a:gd name="T29" fmla="*/ 315 h 349"/>
                <a:gd name="T30" fmla="*/ 236 w 236"/>
                <a:gd name="T31" fmla="*/ 270 h 349"/>
                <a:gd name="T32" fmla="*/ 236 w 236"/>
                <a:gd name="T33" fmla="*/ 214 h 349"/>
                <a:gd name="T34" fmla="*/ 225 w 236"/>
                <a:gd name="T35" fmla="*/ 147 h 349"/>
                <a:gd name="T36" fmla="*/ 203 w 236"/>
                <a:gd name="T37" fmla="*/ 90 h 349"/>
                <a:gd name="T38" fmla="*/ 191 w 236"/>
                <a:gd name="T39" fmla="*/ 57 h 349"/>
                <a:gd name="T40" fmla="*/ 180 w 236"/>
                <a:gd name="T41" fmla="*/ 34 h 349"/>
                <a:gd name="T42" fmla="*/ 158 w 236"/>
                <a:gd name="T43" fmla="*/ 0 h 349"/>
                <a:gd name="T44" fmla="*/ 124 w 236"/>
                <a:gd name="T45" fmla="*/ 0 h 3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36"/>
                <a:gd name="T70" fmla="*/ 0 h 349"/>
                <a:gd name="T71" fmla="*/ 236 w 236"/>
                <a:gd name="T72" fmla="*/ 349 h 3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36" h="349">
                  <a:moveTo>
                    <a:pt x="124" y="0"/>
                  </a:moveTo>
                  <a:lnTo>
                    <a:pt x="68" y="0"/>
                  </a:lnTo>
                  <a:lnTo>
                    <a:pt x="34" y="23"/>
                  </a:lnTo>
                  <a:lnTo>
                    <a:pt x="11" y="68"/>
                  </a:lnTo>
                  <a:lnTo>
                    <a:pt x="0" y="113"/>
                  </a:lnTo>
                  <a:lnTo>
                    <a:pt x="0" y="169"/>
                  </a:lnTo>
                  <a:lnTo>
                    <a:pt x="0" y="214"/>
                  </a:lnTo>
                  <a:lnTo>
                    <a:pt x="11" y="259"/>
                  </a:lnTo>
                  <a:lnTo>
                    <a:pt x="34" y="293"/>
                  </a:lnTo>
                  <a:lnTo>
                    <a:pt x="68" y="327"/>
                  </a:lnTo>
                  <a:lnTo>
                    <a:pt x="101" y="349"/>
                  </a:lnTo>
                  <a:lnTo>
                    <a:pt x="135" y="349"/>
                  </a:lnTo>
                  <a:lnTo>
                    <a:pt x="158" y="349"/>
                  </a:lnTo>
                  <a:lnTo>
                    <a:pt x="203" y="338"/>
                  </a:lnTo>
                  <a:lnTo>
                    <a:pt x="225" y="315"/>
                  </a:lnTo>
                  <a:lnTo>
                    <a:pt x="236" y="270"/>
                  </a:lnTo>
                  <a:lnTo>
                    <a:pt x="236" y="214"/>
                  </a:lnTo>
                  <a:lnTo>
                    <a:pt x="225" y="147"/>
                  </a:lnTo>
                  <a:lnTo>
                    <a:pt x="203" y="90"/>
                  </a:lnTo>
                  <a:lnTo>
                    <a:pt x="191" y="57"/>
                  </a:lnTo>
                  <a:lnTo>
                    <a:pt x="180" y="34"/>
                  </a:lnTo>
                  <a:lnTo>
                    <a:pt x="15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28"/>
            <p:cNvSpPr>
              <a:spLocks/>
            </p:cNvSpPr>
            <p:nvPr/>
          </p:nvSpPr>
          <p:spPr bwMode="auto">
            <a:xfrm>
              <a:off x="2115" y="3707"/>
              <a:ext cx="135" cy="237"/>
            </a:xfrm>
            <a:custGeom>
              <a:avLst/>
              <a:gdLst>
                <a:gd name="T0" fmla="*/ 34 w 135"/>
                <a:gd name="T1" fmla="*/ 0 h 237"/>
                <a:gd name="T2" fmla="*/ 23 w 135"/>
                <a:gd name="T3" fmla="*/ 12 h 237"/>
                <a:gd name="T4" fmla="*/ 0 w 135"/>
                <a:gd name="T5" fmla="*/ 57 h 237"/>
                <a:gd name="T6" fmla="*/ 0 w 135"/>
                <a:gd name="T7" fmla="*/ 79 h 237"/>
                <a:gd name="T8" fmla="*/ 0 w 135"/>
                <a:gd name="T9" fmla="*/ 113 h 237"/>
                <a:gd name="T10" fmla="*/ 0 w 135"/>
                <a:gd name="T11" fmla="*/ 147 h 237"/>
                <a:gd name="T12" fmla="*/ 11 w 135"/>
                <a:gd name="T13" fmla="*/ 192 h 237"/>
                <a:gd name="T14" fmla="*/ 23 w 135"/>
                <a:gd name="T15" fmla="*/ 214 h 237"/>
                <a:gd name="T16" fmla="*/ 45 w 135"/>
                <a:gd name="T17" fmla="*/ 237 h 237"/>
                <a:gd name="T18" fmla="*/ 79 w 135"/>
                <a:gd name="T19" fmla="*/ 237 h 237"/>
                <a:gd name="T20" fmla="*/ 113 w 135"/>
                <a:gd name="T21" fmla="*/ 225 h 237"/>
                <a:gd name="T22" fmla="*/ 124 w 135"/>
                <a:gd name="T23" fmla="*/ 203 h 237"/>
                <a:gd name="T24" fmla="*/ 135 w 135"/>
                <a:gd name="T25" fmla="*/ 158 h 237"/>
                <a:gd name="T26" fmla="*/ 124 w 135"/>
                <a:gd name="T27" fmla="*/ 124 h 237"/>
                <a:gd name="T28" fmla="*/ 124 w 135"/>
                <a:gd name="T29" fmla="*/ 90 h 237"/>
                <a:gd name="T30" fmla="*/ 101 w 135"/>
                <a:gd name="T31" fmla="*/ 34 h 237"/>
                <a:gd name="T32" fmla="*/ 79 w 135"/>
                <a:gd name="T33" fmla="*/ 12 h 237"/>
                <a:gd name="T34" fmla="*/ 56 w 135"/>
                <a:gd name="T35" fmla="*/ 0 h 237"/>
                <a:gd name="T36" fmla="*/ 34 w 135"/>
                <a:gd name="T37" fmla="*/ 0 h 2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5"/>
                <a:gd name="T58" fmla="*/ 0 h 237"/>
                <a:gd name="T59" fmla="*/ 135 w 135"/>
                <a:gd name="T60" fmla="*/ 237 h 2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5" h="237">
                  <a:moveTo>
                    <a:pt x="34" y="0"/>
                  </a:moveTo>
                  <a:lnTo>
                    <a:pt x="23" y="12"/>
                  </a:lnTo>
                  <a:lnTo>
                    <a:pt x="0" y="57"/>
                  </a:lnTo>
                  <a:lnTo>
                    <a:pt x="0" y="79"/>
                  </a:lnTo>
                  <a:lnTo>
                    <a:pt x="0" y="113"/>
                  </a:lnTo>
                  <a:lnTo>
                    <a:pt x="0" y="147"/>
                  </a:lnTo>
                  <a:lnTo>
                    <a:pt x="11" y="192"/>
                  </a:lnTo>
                  <a:lnTo>
                    <a:pt x="23" y="214"/>
                  </a:lnTo>
                  <a:lnTo>
                    <a:pt x="45" y="237"/>
                  </a:lnTo>
                  <a:lnTo>
                    <a:pt x="79" y="237"/>
                  </a:lnTo>
                  <a:lnTo>
                    <a:pt x="113" y="225"/>
                  </a:lnTo>
                  <a:lnTo>
                    <a:pt x="124" y="203"/>
                  </a:lnTo>
                  <a:lnTo>
                    <a:pt x="135" y="158"/>
                  </a:lnTo>
                  <a:lnTo>
                    <a:pt x="124" y="124"/>
                  </a:lnTo>
                  <a:lnTo>
                    <a:pt x="124" y="90"/>
                  </a:lnTo>
                  <a:lnTo>
                    <a:pt x="101" y="34"/>
                  </a:lnTo>
                  <a:lnTo>
                    <a:pt x="79" y="12"/>
                  </a:lnTo>
                  <a:lnTo>
                    <a:pt x="56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29"/>
            <p:cNvSpPr>
              <a:spLocks/>
            </p:cNvSpPr>
            <p:nvPr/>
          </p:nvSpPr>
          <p:spPr bwMode="auto">
            <a:xfrm>
              <a:off x="2216" y="3921"/>
              <a:ext cx="248" cy="304"/>
            </a:xfrm>
            <a:custGeom>
              <a:avLst/>
              <a:gdLst>
                <a:gd name="T0" fmla="*/ 102 w 248"/>
                <a:gd name="T1" fmla="*/ 0 h 304"/>
                <a:gd name="T2" fmla="*/ 68 w 248"/>
                <a:gd name="T3" fmla="*/ 0 h 304"/>
                <a:gd name="T4" fmla="*/ 34 w 248"/>
                <a:gd name="T5" fmla="*/ 11 h 304"/>
                <a:gd name="T6" fmla="*/ 12 w 248"/>
                <a:gd name="T7" fmla="*/ 45 h 304"/>
                <a:gd name="T8" fmla="*/ 0 w 248"/>
                <a:gd name="T9" fmla="*/ 79 h 304"/>
                <a:gd name="T10" fmla="*/ 0 w 248"/>
                <a:gd name="T11" fmla="*/ 124 h 304"/>
                <a:gd name="T12" fmla="*/ 12 w 248"/>
                <a:gd name="T13" fmla="*/ 146 h 304"/>
                <a:gd name="T14" fmla="*/ 23 w 248"/>
                <a:gd name="T15" fmla="*/ 191 h 304"/>
                <a:gd name="T16" fmla="*/ 45 w 248"/>
                <a:gd name="T17" fmla="*/ 225 h 304"/>
                <a:gd name="T18" fmla="*/ 57 w 248"/>
                <a:gd name="T19" fmla="*/ 248 h 304"/>
                <a:gd name="T20" fmla="*/ 79 w 248"/>
                <a:gd name="T21" fmla="*/ 270 h 304"/>
                <a:gd name="T22" fmla="*/ 102 w 248"/>
                <a:gd name="T23" fmla="*/ 293 h 304"/>
                <a:gd name="T24" fmla="*/ 147 w 248"/>
                <a:gd name="T25" fmla="*/ 304 h 304"/>
                <a:gd name="T26" fmla="*/ 169 w 248"/>
                <a:gd name="T27" fmla="*/ 304 h 304"/>
                <a:gd name="T28" fmla="*/ 192 w 248"/>
                <a:gd name="T29" fmla="*/ 304 h 304"/>
                <a:gd name="T30" fmla="*/ 225 w 248"/>
                <a:gd name="T31" fmla="*/ 293 h 304"/>
                <a:gd name="T32" fmla="*/ 237 w 248"/>
                <a:gd name="T33" fmla="*/ 270 h 304"/>
                <a:gd name="T34" fmla="*/ 248 w 248"/>
                <a:gd name="T35" fmla="*/ 236 h 304"/>
                <a:gd name="T36" fmla="*/ 248 w 248"/>
                <a:gd name="T37" fmla="*/ 203 h 304"/>
                <a:gd name="T38" fmla="*/ 248 w 248"/>
                <a:gd name="T39" fmla="*/ 180 h 304"/>
                <a:gd name="T40" fmla="*/ 225 w 248"/>
                <a:gd name="T41" fmla="*/ 124 h 304"/>
                <a:gd name="T42" fmla="*/ 192 w 248"/>
                <a:gd name="T43" fmla="*/ 68 h 304"/>
                <a:gd name="T44" fmla="*/ 169 w 248"/>
                <a:gd name="T45" fmla="*/ 45 h 304"/>
                <a:gd name="T46" fmla="*/ 147 w 248"/>
                <a:gd name="T47" fmla="*/ 23 h 304"/>
                <a:gd name="T48" fmla="*/ 124 w 248"/>
                <a:gd name="T49" fmla="*/ 11 h 304"/>
                <a:gd name="T50" fmla="*/ 102 w 248"/>
                <a:gd name="T51" fmla="*/ 0 h 3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8"/>
                <a:gd name="T79" fmla="*/ 0 h 304"/>
                <a:gd name="T80" fmla="*/ 248 w 248"/>
                <a:gd name="T81" fmla="*/ 304 h 3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8" h="304">
                  <a:moveTo>
                    <a:pt x="102" y="0"/>
                  </a:moveTo>
                  <a:lnTo>
                    <a:pt x="68" y="0"/>
                  </a:lnTo>
                  <a:lnTo>
                    <a:pt x="34" y="11"/>
                  </a:lnTo>
                  <a:lnTo>
                    <a:pt x="12" y="45"/>
                  </a:lnTo>
                  <a:lnTo>
                    <a:pt x="0" y="79"/>
                  </a:lnTo>
                  <a:lnTo>
                    <a:pt x="0" y="124"/>
                  </a:lnTo>
                  <a:lnTo>
                    <a:pt x="12" y="146"/>
                  </a:lnTo>
                  <a:lnTo>
                    <a:pt x="23" y="191"/>
                  </a:lnTo>
                  <a:lnTo>
                    <a:pt x="45" y="225"/>
                  </a:lnTo>
                  <a:lnTo>
                    <a:pt x="57" y="248"/>
                  </a:lnTo>
                  <a:lnTo>
                    <a:pt x="79" y="270"/>
                  </a:lnTo>
                  <a:lnTo>
                    <a:pt x="102" y="293"/>
                  </a:lnTo>
                  <a:lnTo>
                    <a:pt x="147" y="304"/>
                  </a:lnTo>
                  <a:lnTo>
                    <a:pt x="169" y="304"/>
                  </a:lnTo>
                  <a:lnTo>
                    <a:pt x="192" y="304"/>
                  </a:lnTo>
                  <a:lnTo>
                    <a:pt x="225" y="293"/>
                  </a:lnTo>
                  <a:lnTo>
                    <a:pt x="237" y="270"/>
                  </a:lnTo>
                  <a:lnTo>
                    <a:pt x="248" y="236"/>
                  </a:lnTo>
                  <a:lnTo>
                    <a:pt x="248" y="203"/>
                  </a:lnTo>
                  <a:lnTo>
                    <a:pt x="248" y="180"/>
                  </a:lnTo>
                  <a:lnTo>
                    <a:pt x="225" y="124"/>
                  </a:lnTo>
                  <a:lnTo>
                    <a:pt x="192" y="68"/>
                  </a:lnTo>
                  <a:lnTo>
                    <a:pt x="169" y="45"/>
                  </a:lnTo>
                  <a:lnTo>
                    <a:pt x="147" y="23"/>
                  </a:lnTo>
                  <a:lnTo>
                    <a:pt x="124" y="1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BFB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30"/>
            <p:cNvSpPr>
              <a:spLocks/>
            </p:cNvSpPr>
            <p:nvPr/>
          </p:nvSpPr>
          <p:spPr bwMode="auto">
            <a:xfrm>
              <a:off x="2239" y="3910"/>
              <a:ext cx="146" cy="214"/>
            </a:xfrm>
            <a:custGeom>
              <a:avLst/>
              <a:gdLst>
                <a:gd name="T0" fmla="*/ 34 w 146"/>
                <a:gd name="T1" fmla="*/ 0 h 214"/>
                <a:gd name="T2" fmla="*/ 56 w 146"/>
                <a:gd name="T3" fmla="*/ 0 h 214"/>
                <a:gd name="T4" fmla="*/ 79 w 146"/>
                <a:gd name="T5" fmla="*/ 22 h 214"/>
                <a:gd name="T6" fmla="*/ 90 w 146"/>
                <a:gd name="T7" fmla="*/ 45 h 214"/>
                <a:gd name="T8" fmla="*/ 112 w 146"/>
                <a:gd name="T9" fmla="*/ 67 h 214"/>
                <a:gd name="T10" fmla="*/ 135 w 146"/>
                <a:gd name="T11" fmla="*/ 101 h 214"/>
                <a:gd name="T12" fmla="*/ 135 w 146"/>
                <a:gd name="T13" fmla="*/ 146 h 214"/>
                <a:gd name="T14" fmla="*/ 146 w 146"/>
                <a:gd name="T15" fmla="*/ 169 h 214"/>
                <a:gd name="T16" fmla="*/ 135 w 146"/>
                <a:gd name="T17" fmla="*/ 191 h 214"/>
                <a:gd name="T18" fmla="*/ 112 w 146"/>
                <a:gd name="T19" fmla="*/ 202 h 214"/>
                <a:gd name="T20" fmla="*/ 90 w 146"/>
                <a:gd name="T21" fmla="*/ 214 h 214"/>
                <a:gd name="T22" fmla="*/ 67 w 146"/>
                <a:gd name="T23" fmla="*/ 214 h 214"/>
                <a:gd name="T24" fmla="*/ 45 w 146"/>
                <a:gd name="T25" fmla="*/ 191 h 214"/>
                <a:gd name="T26" fmla="*/ 22 w 146"/>
                <a:gd name="T27" fmla="*/ 157 h 214"/>
                <a:gd name="T28" fmla="*/ 11 w 146"/>
                <a:gd name="T29" fmla="*/ 124 h 214"/>
                <a:gd name="T30" fmla="*/ 0 w 146"/>
                <a:gd name="T31" fmla="*/ 101 h 214"/>
                <a:gd name="T32" fmla="*/ 0 w 146"/>
                <a:gd name="T33" fmla="*/ 67 h 214"/>
                <a:gd name="T34" fmla="*/ 0 w 146"/>
                <a:gd name="T35" fmla="*/ 34 h 214"/>
                <a:gd name="T36" fmla="*/ 0 w 146"/>
                <a:gd name="T37" fmla="*/ 11 h 214"/>
                <a:gd name="T38" fmla="*/ 34 w 146"/>
                <a:gd name="T39" fmla="*/ 0 h 21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"/>
                <a:gd name="T61" fmla="*/ 0 h 214"/>
                <a:gd name="T62" fmla="*/ 146 w 146"/>
                <a:gd name="T63" fmla="*/ 214 h 21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" h="214">
                  <a:moveTo>
                    <a:pt x="34" y="0"/>
                  </a:moveTo>
                  <a:lnTo>
                    <a:pt x="56" y="0"/>
                  </a:lnTo>
                  <a:lnTo>
                    <a:pt x="79" y="22"/>
                  </a:lnTo>
                  <a:lnTo>
                    <a:pt x="90" y="45"/>
                  </a:lnTo>
                  <a:lnTo>
                    <a:pt x="112" y="67"/>
                  </a:lnTo>
                  <a:lnTo>
                    <a:pt x="135" y="101"/>
                  </a:lnTo>
                  <a:lnTo>
                    <a:pt x="135" y="146"/>
                  </a:lnTo>
                  <a:lnTo>
                    <a:pt x="146" y="169"/>
                  </a:lnTo>
                  <a:lnTo>
                    <a:pt x="135" y="191"/>
                  </a:lnTo>
                  <a:lnTo>
                    <a:pt x="112" y="202"/>
                  </a:lnTo>
                  <a:lnTo>
                    <a:pt x="90" y="214"/>
                  </a:lnTo>
                  <a:lnTo>
                    <a:pt x="67" y="214"/>
                  </a:lnTo>
                  <a:lnTo>
                    <a:pt x="45" y="191"/>
                  </a:lnTo>
                  <a:lnTo>
                    <a:pt x="22" y="157"/>
                  </a:lnTo>
                  <a:lnTo>
                    <a:pt x="11" y="124"/>
                  </a:lnTo>
                  <a:lnTo>
                    <a:pt x="0" y="101"/>
                  </a:lnTo>
                  <a:lnTo>
                    <a:pt x="0" y="67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7F9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 &amp; Welcome</a:t>
            </a:r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smtClean="0"/>
              <a:t>manager’s </a:t>
            </a:r>
            <a:r>
              <a:rPr lang="en-US" dirty="0" smtClean="0"/>
              <a:t>welcome</a:t>
            </a:r>
          </a:p>
          <a:p>
            <a:r>
              <a:rPr lang="en-US" dirty="0"/>
              <a:t>S</a:t>
            </a:r>
            <a:r>
              <a:rPr lang="en-US" dirty="0" smtClean="0"/>
              <a:t>taff </a:t>
            </a:r>
            <a:r>
              <a:rPr lang="en-US" dirty="0" smtClean="0"/>
              <a:t>introductions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09600" y="1447800"/>
          <a:ext cx="520065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3492500" imgH="3530600" progId="MS_ClipArt_Gallery.2">
                  <p:embed/>
                </p:oleObj>
              </mc:Choice>
              <mc:Fallback>
                <p:oleObj name="Clip" r:id="rId3" imgW="3492500" imgH="35306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520065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Overview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  <a:p>
            <a:r>
              <a:rPr lang="en-US" smtClean="0"/>
              <a:t>Goal</a:t>
            </a:r>
          </a:p>
          <a:p>
            <a:r>
              <a:rPr lang="en-US" smtClean="0"/>
              <a:t>Schedule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457325" y="3409950"/>
            <a:ext cx="3917950" cy="3413125"/>
            <a:chOff x="918" y="2148"/>
            <a:chExt cx="2468" cy="2150"/>
          </a:xfrm>
        </p:grpSpPr>
        <p:sp>
          <p:nvSpPr>
            <p:cNvPr id="2055" name="Freeform 5"/>
            <p:cNvSpPr>
              <a:spLocks/>
            </p:cNvSpPr>
            <p:nvPr/>
          </p:nvSpPr>
          <p:spPr bwMode="auto">
            <a:xfrm>
              <a:off x="1324" y="3523"/>
              <a:ext cx="1215" cy="775"/>
            </a:xfrm>
            <a:custGeom>
              <a:avLst/>
              <a:gdLst>
                <a:gd name="T0" fmla="*/ 446 w 1215"/>
                <a:gd name="T1" fmla="*/ 128 h 775"/>
                <a:gd name="T2" fmla="*/ 385 w 1215"/>
                <a:gd name="T3" fmla="*/ 151 h 775"/>
                <a:gd name="T4" fmla="*/ 346 w 1215"/>
                <a:gd name="T5" fmla="*/ 156 h 775"/>
                <a:gd name="T6" fmla="*/ 312 w 1215"/>
                <a:gd name="T7" fmla="*/ 151 h 775"/>
                <a:gd name="T8" fmla="*/ 273 w 1215"/>
                <a:gd name="T9" fmla="*/ 134 h 775"/>
                <a:gd name="T10" fmla="*/ 234 w 1215"/>
                <a:gd name="T11" fmla="*/ 112 h 775"/>
                <a:gd name="T12" fmla="*/ 201 w 1215"/>
                <a:gd name="T13" fmla="*/ 101 h 775"/>
                <a:gd name="T14" fmla="*/ 162 w 1215"/>
                <a:gd name="T15" fmla="*/ 84 h 775"/>
                <a:gd name="T16" fmla="*/ 117 w 1215"/>
                <a:gd name="T17" fmla="*/ 78 h 775"/>
                <a:gd name="T18" fmla="*/ 84 w 1215"/>
                <a:gd name="T19" fmla="*/ 84 h 775"/>
                <a:gd name="T20" fmla="*/ 50 w 1215"/>
                <a:gd name="T21" fmla="*/ 89 h 775"/>
                <a:gd name="T22" fmla="*/ 17 w 1215"/>
                <a:gd name="T23" fmla="*/ 112 h 775"/>
                <a:gd name="T24" fmla="*/ 6 w 1215"/>
                <a:gd name="T25" fmla="*/ 140 h 775"/>
                <a:gd name="T26" fmla="*/ 0 w 1215"/>
                <a:gd name="T27" fmla="*/ 173 h 775"/>
                <a:gd name="T28" fmla="*/ 6 w 1215"/>
                <a:gd name="T29" fmla="*/ 195 h 775"/>
                <a:gd name="T30" fmla="*/ 23 w 1215"/>
                <a:gd name="T31" fmla="*/ 223 h 775"/>
                <a:gd name="T32" fmla="*/ 50 w 1215"/>
                <a:gd name="T33" fmla="*/ 240 h 775"/>
                <a:gd name="T34" fmla="*/ 84 w 1215"/>
                <a:gd name="T35" fmla="*/ 262 h 775"/>
                <a:gd name="T36" fmla="*/ 112 w 1215"/>
                <a:gd name="T37" fmla="*/ 279 h 775"/>
                <a:gd name="T38" fmla="*/ 140 w 1215"/>
                <a:gd name="T39" fmla="*/ 307 h 775"/>
                <a:gd name="T40" fmla="*/ 156 w 1215"/>
                <a:gd name="T41" fmla="*/ 374 h 775"/>
                <a:gd name="T42" fmla="*/ 162 w 1215"/>
                <a:gd name="T43" fmla="*/ 446 h 775"/>
                <a:gd name="T44" fmla="*/ 173 w 1215"/>
                <a:gd name="T45" fmla="*/ 546 h 775"/>
                <a:gd name="T46" fmla="*/ 167 w 1215"/>
                <a:gd name="T47" fmla="*/ 630 h 775"/>
                <a:gd name="T48" fmla="*/ 151 w 1215"/>
                <a:gd name="T49" fmla="*/ 719 h 775"/>
                <a:gd name="T50" fmla="*/ 134 w 1215"/>
                <a:gd name="T51" fmla="*/ 775 h 775"/>
                <a:gd name="T52" fmla="*/ 1137 w 1215"/>
                <a:gd name="T53" fmla="*/ 775 h 775"/>
                <a:gd name="T54" fmla="*/ 1120 w 1215"/>
                <a:gd name="T55" fmla="*/ 641 h 775"/>
                <a:gd name="T56" fmla="*/ 1115 w 1215"/>
                <a:gd name="T57" fmla="*/ 524 h 775"/>
                <a:gd name="T58" fmla="*/ 1109 w 1215"/>
                <a:gd name="T59" fmla="*/ 401 h 775"/>
                <a:gd name="T60" fmla="*/ 1109 w 1215"/>
                <a:gd name="T61" fmla="*/ 312 h 775"/>
                <a:gd name="T62" fmla="*/ 1126 w 1215"/>
                <a:gd name="T63" fmla="*/ 240 h 775"/>
                <a:gd name="T64" fmla="*/ 1148 w 1215"/>
                <a:gd name="T65" fmla="*/ 184 h 775"/>
                <a:gd name="T66" fmla="*/ 1176 w 1215"/>
                <a:gd name="T67" fmla="*/ 140 h 775"/>
                <a:gd name="T68" fmla="*/ 1204 w 1215"/>
                <a:gd name="T69" fmla="*/ 101 h 775"/>
                <a:gd name="T70" fmla="*/ 1215 w 1215"/>
                <a:gd name="T71" fmla="*/ 67 h 775"/>
                <a:gd name="T72" fmla="*/ 1215 w 1215"/>
                <a:gd name="T73" fmla="*/ 45 h 775"/>
                <a:gd name="T74" fmla="*/ 1204 w 1215"/>
                <a:gd name="T75" fmla="*/ 23 h 775"/>
                <a:gd name="T76" fmla="*/ 1187 w 1215"/>
                <a:gd name="T77" fmla="*/ 11 h 775"/>
                <a:gd name="T78" fmla="*/ 1159 w 1215"/>
                <a:gd name="T79" fmla="*/ 0 h 775"/>
                <a:gd name="T80" fmla="*/ 1126 w 1215"/>
                <a:gd name="T81" fmla="*/ 0 h 775"/>
                <a:gd name="T82" fmla="*/ 1081 w 1215"/>
                <a:gd name="T83" fmla="*/ 11 h 775"/>
                <a:gd name="T84" fmla="*/ 1020 w 1215"/>
                <a:gd name="T85" fmla="*/ 28 h 775"/>
                <a:gd name="T86" fmla="*/ 970 w 1215"/>
                <a:gd name="T87" fmla="*/ 45 h 775"/>
                <a:gd name="T88" fmla="*/ 931 w 1215"/>
                <a:gd name="T89" fmla="*/ 56 h 775"/>
                <a:gd name="T90" fmla="*/ 858 w 1215"/>
                <a:gd name="T91" fmla="*/ 56 h 775"/>
                <a:gd name="T92" fmla="*/ 814 w 1215"/>
                <a:gd name="T93" fmla="*/ 67 h 775"/>
                <a:gd name="T94" fmla="*/ 752 w 1215"/>
                <a:gd name="T95" fmla="*/ 78 h 775"/>
                <a:gd name="T96" fmla="*/ 697 w 1215"/>
                <a:gd name="T97" fmla="*/ 89 h 775"/>
                <a:gd name="T98" fmla="*/ 641 w 1215"/>
                <a:gd name="T99" fmla="*/ 95 h 775"/>
                <a:gd name="T100" fmla="*/ 574 w 1215"/>
                <a:gd name="T101" fmla="*/ 95 h 775"/>
                <a:gd name="T102" fmla="*/ 502 w 1215"/>
                <a:gd name="T103" fmla="*/ 101 h 775"/>
                <a:gd name="T104" fmla="*/ 446 w 1215"/>
                <a:gd name="T105" fmla="*/ 128 h 77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15"/>
                <a:gd name="T160" fmla="*/ 0 h 775"/>
                <a:gd name="T161" fmla="*/ 1215 w 1215"/>
                <a:gd name="T162" fmla="*/ 775 h 77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15" h="775">
                  <a:moveTo>
                    <a:pt x="446" y="128"/>
                  </a:moveTo>
                  <a:lnTo>
                    <a:pt x="385" y="151"/>
                  </a:lnTo>
                  <a:lnTo>
                    <a:pt x="346" y="156"/>
                  </a:lnTo>
                  <a:lnTo>
                    <a:pt x="312" y="151"/>
                  </a:lnTo>
                  <a:lnTo>
                    <a:pt x="273" y="134"/>
                  </a:lnTo>
                  <a:lnTo>
                    <a:pt x="234" y="112"/>
                  </a:lnTo>
                  <a:lnTo>
                    <a:pt x="201" y="101"/>
                  </a:lnTo>
                  <a:lnTo>
                    <a:pt x="162" y="84"/>
                  </a:lnTo>
                  <a:lnTo>
                    <a:pt x="117" y="78"/>
                  </a:lnTo>
                  <a:lnTo>
                    <a:pt x="84" y="84"/>
                  </a:lnTo>
                  <a:lnTo>
                    <a:pt x="50" y="89"/>
                  </a:lnTo>
                  <a:lnTo>
                    <a:pt x="17" y="112"/>
                  </a:lnTo>
                  <a:lnTo>
                    <a:pt x="6" y="140"/>
                  </a:lnTo>
                  <a:lnTo>
                    <a:pt x="0" y="173"/>
                  </a:lnTo>
                  <a:lnTo>
                    <a:pt x="6" y="195"/>
                  </a:lnTo>
                  <a:lnTo>
                    <a:pt x="23" y="223"/>
                  </a:lnTo>
                  <a:lnTo>
                    <a:pt x="50" y="240"/>
                  </a:lnTo>
                  <a:lnTo>
                    <a:pt x="84" y="262"/>
                  </a:lnTo>
                  <a:lnTo>
                    <a:pt x="112" y="279"/>
                  </a:lnTo>
                  <a:lnTo>
                    <a:pt x="140" y="307"/>
                  </a:lnTo>
                  <a:lnTo>
                    <a:pt x="156" y="374"/>
                  </a:lnTo>
                  <a:lnTo>
                    <a:pt x="162" y="446"/>
                  </a:lnTo>
                  <a:lnTo>
                    <a:pt x="173" y="546"/>
                  </a:lnTo>
                  <a:lnTo>
                    <a:pt x="167" y="630"/>
                  </a:lnTo>
                  <a:lnTo>
                    <a:pt x="151" y="719"/>
                  </a:lnTo>
                  <a:lnTo>
                    <a:pt x="134" y="775"/>
                  </a:lnTo>
                  <a:lnTo>
                    <a:pt x="1137" y="775"/>
                  </a:lnTo>
                  <a:lnTo>
                    <a:pt x="1120" y="641"/>
                  </a:lnTo>
                  <a:lnTo>
                    <a:pt x="1115" y="524"/>
                  </a:lnTo>
                  <a:lnTo>
                    <a:pt x="1109" y="401"/>
                  </a:lnTo>
                  <a:lnTo>
                    <a:pt x="1109" y="312"/>
                  </a:lnTo>
                  <a:lnTo>
                    <a:pt x="1126" y="240"/>
                  </a:lnTo>
                  <a:lnTo>
                    <a:pt x="1148" y="184"/>
                  </a:lnTo>
                  <a:lnTo>
                    <a:pt x="1176" y="140"/>
                  </a:lnTo>
                  <a:lnTo>
                    <a:pt x="1204" y="101"/>
                  </a:lnTo>
                  <a:lnTo>
                    <a:pt x="1215" y="67"/>
                  </a:lnTo>
                  <a:lnTo>
                    <a:pt x="1215" y="45"/>
                  </a:lnTo>
                  <a:lnTo>
                    <a:pt x="1204" y="23"/>
                  </a:lnTo>
                  <a:lnTo>
                    <a:pt x="1187" y="11"/>
                  </a:lnTo>
                  <a:lnTo>
                    <a:pt x="1159" y="0"/>
                  </a:lnTo>
                  <a:lnTo>
                    <a:pt x="1126" y="0"/>
                  </a:lnTo>
                  <a:lnTo>
                    <a:pt x="1081" y="11"/>
                  </a:lnTo>
                  <a:lnTo>
                    <a:pt x="1020" y="28"/>
                  </a:lnTo>
                  <a:lnTo>
                    <a:pt x="970" y="45"/>
                  </a:lnTo>
                  <a:lnTo>
                    <a:pt x="931" y="56"/>
                  </a:lnTo>
                  <a:lnTo>
                    <a:pt x="858" y="56"/>
                  </a:lnTo>
                  <a:lnTo>
                    <a:pt x="814" y="67"/>
                  </a:lnTo>
                  <a:lnTo>
                    <a:pt x="752" y="78"/>
                  </a:lnTo>
                  <a:lnTo>
                    <a:pt x="697" y="89"/>
                  </a:lnTo>
                  <a:lnTo>
                    <a:pt x="641" y="95"/>
                  </a:lnTo>
                  <a:lnTo>
                    <a:pt x="574" y="95"/>
                  </a:lnTo>
                  <a:lnTo>
                    <a:pt x="502" y="101"/>
                  </a:lnTo>
                  <a:lnTo>
                    <a:pt x="446" y="128"/>
                  </a:lnTo>
                  <a:close/>
                </a:path>
              </a:pathLst>
            </a:custGeom>
            <a:solidFill>
              <a:srgbClr val="606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6"/>
            <p:cNvSpPr>
              <a:spLocks/>
            </p:cNvSpPr>
            <p:nvPr/>
          </p:nvSpPr>
          <p:spPr bwMode="auto">
            <a:xfrm>
              <a:off x="1597" y="3930"/>
              <a:ext cx="45" cy="368"/>
            </a:xfrm>
            <a:custGeom>
              <a:avLst/>
              <a:gdLst>
                <a:gd name="T0" fmla="*/ 39 w 45"/>
                <a:gd name="T1" fmla="*/ 0 h 368"/>
                <a:gd name="T2" fmla="*/ 45 w 45"/>
                <a:gd name="T3" fmla="*/ 84 h 368"/>
                <a:gd name="T4" fmla="*/ 39 w 45"/>
                <a:gd name="T5" fmla="*/ 173 h 368"/>
                <a:gd name="T6" fmla="*/ 34 w 45"/>
                <a:gd name="T7" fmla="*/ 267 h 368"/>
                <a:gd name="T8" fmla="*/ 17 w 45"/>
                <a:gd name="T9" fmla="*/ 329 h 368"/>
                <a:gd name="T10" fmla="*/ 0 w 45"/>
                <a:gd name="T11" fmla="*/ 368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368"/>
                <a:gd name="T20" fmla="*/ 45 w 45"/>
                <a:gd name="T21" fmla="*/ 368 h 3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368">
                  <a:moveTo>
                    <a:pt x="39" y="0"/>
                  </a:moveTo>
                  <a:lnTo>
                    <a:pt x="45" y="84"/>
                  </a:lnTo>
                  <a:lnTo>
                    <a:pt x="39" y="173"/>
                  </a:lnTo>
                  <a:lnTo>
                    <a:pt x="34" y="267"/>
                  </a:lnTo>
                  <a:lnTo>
                    <a:pt x="17" y="329"/>
                  </a:lnTo>
                  <a:lnTo>
                    <a:pt x="0" y="36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7"/>
            <p:cNvSpPr>
              <a:spLocks/>
            </p:cNvSpPr>
            <p:nvPr/>
          </p:nvSpPr>
          <p:spPr bwMode="auto">
            <a:xfrm>
              <a:off x="2288" y="3741"/>
              <a:ext cx="45" cy="557"/>
            </a:xfrm>
            <a:custGeom>
              <a:avLst/>
              <a:gdLst>
                <a:gd name="T0" fmla="*/ 34 w 45"/>
                <a:gd name="T1" fmla="*/ 0 h 557"/>
                <a:gd name="T2" fmla="*/ 17 w 45"/>
                <a:gd name="T3" fmla="*/ 72 h 557"/>
                <a:gd name="T4" fmla="*/ 11 w 45"/>
                <a:gd name="T5" fmla="*/ 128 h 557"/>
                <a:gd name="T6" fmla="*/ 0 w 45"/>
                <a:gd name="T7" fmla="*/ 200 h 557"/>
                <a:gd name="T8" fmla="*/ 0 w 45"/>
                <a:gd name="T9" fmla="*/ 267 h 557"/>
                <a:gd name="T10" fmla="*/ 11 w 45"/>
                <a:gd name="T11" fmla="*/ 345 h 557"/>
                <a:gd name="T12" fmla="*/ 22 w 45"/>
                <a:gd name="T13" fmla="*/ 429 h 557"/>
                <a:gd name="T14" fmla="*/ 39 w 45"/>
                <a:gd name="T15" fmla="*/ 512 h 557"/>
                <a:gd name="T16" fmla="*/ 45 w 45"/>
                <a:gd name="T17" fmla="*/ 557 h 5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5"/>
                <a:gd name="T28" fmla="*/ 0 h 557"/>
                <a:gd name="T29" fmla="*/ 45 w 45"/>
                <a:gd name="T30" fmla="*/ 557 h 5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5" h="557">
                  <a:moveTo>
                    <a:pt x="34" y="0"/>
                  </a:moveTo>
                  <a:lnTo>
                    <a:pt x="17" y="72"/>
                  </a:lnTo>
                  <a:lnTo>
                    <a:pt x="11" y="128"/>
                  </a:lnTo>
                  <a:lnTo>
                    <a:pt x="0" y="200"/>
                  </a:lnTo>
                  <a:lnTo>
                    <a:pt x="0" y="267"/>
                  </a:lnTo>
                  <a:lnTo>
                    <a:pt x="11" y="345"/>
                  </a:lnTo>
                  <a:lnTo>
                    <a:pt x="22" y="429"/>
                  </a:lnTo>
                  <a:lnTo>
                    <a:pt x="39" y="512"/>
                  </a:lnTo>
                  <a:lnTo>
                    <a:pt x="45" y="55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8"/>
            <p:cNvSpPr>
              <a:spLocks/>
            </p:cNvSpPr>
            <p:nvPr/>
          </p:nvSpPr>
          <p:spPr bwMode="auto">
            <a:xfrm>
              <a:off x="1764" y="3579"/>
              <a:ext cx="385" cy="652"/>
            </a:xfrm>
            <a:custGeom>
              <a:avLst/>
              <a:gdLst>
                <a:gd name="T0" fmla="*/ 12 w 385"/>
                <a:gd name="T1" fmla="*/ 33 h 652"/>
                <a:gd name="T2" fmla="*/ 190 w 385"/>
                <a:gd name="T3" fmla="*/ 72 h 652"/>
                <a:gd name="T4" fmla="*/ 184 w 385"/>
                <a:gd name="T5" fmla="*/ 0 h 652"/>
                <a:gd name="T6" fmla="*/ 246 w 385"/>
                <a:gd name="T7" fmla="*/ 28 h 652"/>
                <a:gd name="T8" fmla="*/ 324 w 385"/>
                <a:gd name="T9" fmla="*/ 95 h 652"/>
                <a:gd name="T10" fmla="*/ 357 w 385"/>
                <a:gd name="T11" fmla="*/ 162 h 652"/>
                <a:gd name="T12" fmla="*/ 368 w 385"/>
                <a:gd name="T13" fmla="*/ 212 h 652"/>
                <a:gd name="T14" fmla="*/ 385 w 385"/>
                <a:gd name="T15" fmla="*/ 284 h 652"/>
                <a:gd name="T16" fmla="*/ 385 w 385"/>
                <a:gd name="T17" fmla="*/ 340 h 652"/>
                <a:gd name="T18" fmla="*/ 368 w 385"/>
                <a:gd name="T19" fmla="*/ 429 h 652"/>
                <a:gd name="T20" fmla="*/ 351 w 385"/>
                <a:gd name="T21" fmla="*/ 485 h 652"/>
                <a:gd name="T22" fmla="*/ 329 w 385"/>
                <a:gd name="T23" fmla="*/ 546 h 652"/>
                <a:gd name="T24" fmla="*/ 285 w 385"/>
                <a:gd name="T25" fmla="*/ 607 h 652"/>
                <a:gd name="T26" fmla="*/ 229 w 385"/>
                <a:gd name="T27" fmla="*/ 652 h 652"/>
                <a:gd name="T28" fmla="*/ 145 w 385"/>
                <a:gd name="T29" fmla="*/ 591 h 652"/>
                <a:gd name="T30" fmla="*/ 95 w 385"/>
                <a:gd name="T31" fmla="*/ 529 h 652"/>
                <a:gd name="T32" fmla="*/ 51 w 385"/>
                <a:gd name="T33" fmla="*/ 462 h 652"/>
                <a:gd name="T34" fmla="*/ 23 w 385"/>
                <a:gd name="T35" fmla="*/ 379 h 652"/>
                <a:gd name="T36" fmla="*/ 6 w 385"/>
                <a:gd name="T37" fmla="*/ 290 h 652"/>
                <a:gd name="T38" fmla="*/ 0 w 385"/>
                <a:gd name="T39" fmla="*/ 212 h 652"/>
                <a:gd name="T40" fmla="*/ 0 w 385"/>
                <a:gd name="T41" fmla="*/ 128 h 652"/>
                <a:gd name="T42" fmla="*/ 12 w 385"/>
                <a:gd name="T43" fmla="*/ 33 h 6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85"/>
                <a:gd name="T67" fmla="*/ 0 h 652"/>
                <a:gd name="T68" fmla="*/ 385 w 385"/>
                <a:gd name="T69" fmla="*/ 652 h 6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85" h="652">
                  <a:moveTo>
                    <a:pt x="12" y="33"/>
                  </a:moveTo>
                  <a:lnTo>
                    <a:pt x="190" y="72"/>
                  </a:lnTo>
                  <a:lnTo>
                    <a:pt x="184" y="0"/>
                  </a:lnTo>
                  <a:lnTo>
                    <a:pt x="246" y="28"/>
                  </a:lnTo>
                  <a:lnTo>
                    <a:pt x="324" y="95"/>
                  </a:lnTo>
                  <a:lnTo>
                    <a:pt x="357" y="162"/>
                  </a:lnTo>
                  <a:lnTo>
                    <a:pt x="368" y="212"/>
                  </a:lnTo>
                  <a:lnTo>
                    <a:pt x="385" y="284"/>
                  </a:lnTo>
                  <a:lnTo>
                    <a:pt x="385" y="340"/>
                  </a:lnTo>
                  <a:lnTo>
                    <a:pt x="368" y="429"/>
                  </a:lnTo>
                  <a:lnTo>
                    <a:pt x="351" y="485"/>
                  </a:lnTo>
                  <a:lnTo>
                    <a:pt x="329" y="546"/>
                  </a:lnTo>
                  <a:lnTo>
                    <a:pt x="285" y="607"/>
                  </a:lnTo>
                  <a:lnTo>
                    <a:pt x="229" y="652"/>
                  </a:lnTo>
                  <a:lnTo>
                    <a:pt x="145" y="591"/>
                  </a:lnTo>
                  <a:lnTo>
                    <a:pt x="95" y="529"/>
                  </a:lnTo>
                  <a:lnTo>
                    <a:pt x="51" y="462"/>
                  </a:lnTo>
                  <a:lnTo>
                    <a:pt x="23" y="379"/>
                  </a:lnTo>
                  <a:lnTo>
                    <a:pt x="6" y="290"/>
                  </a:lnTo>
                  <a:lnTo>
                    <a:pt x="0" y="212"/>
                  </a:lnTo>
                  <a:lnTo>
                    <a:pt x="0" y="128"/>
                  </a:lnTo>
                  <a:lnTo>
                    <a:pt x="12" y="33"/>
                  </a:lnTo>
                  <a:close/>
                </a:path>
              </a:pathLst>
            </a:custGeom>
            <a:solidFill>
              <a:srgbClr val="FF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9"/>
            <p:cNvSpPr>
              <a:spLocks/>
            </p:cNvSpPr>
            <p:nvPr/>
          </p:nvSpPr>
          <p:spPr bwMode="auto">
            <a:xfrm>
              <a:off x="1932" y="3774"/>
              <a:ext cx="44" cy="334"/>
            </a:xfrm>
            <a:custGeom>
              <a:avLst/>
              <a:gdLst>
                <a:gd name="T0" fmla="*/ 0 w 44"/>
                <a:gd name="T1" fmla="*/ 0 h 334"/>
                <a:gd name="T2" fmla="*/ 16 w 44"/>
                <a:gd name="T3" fmla="*/ 56 h 334"/>
                <a:gd name="T4" fmla="*/ 33 w 44"/>
                <a:gd name="T5" fmla="*/ 117 h 334"/>
                <a:gd name="T6" fmla="*/ 39 w 44"/>
                <a:gd name="T7" fmla="*/ 201 h 334"/>
                <a:gd name="T8" fmla="*/ 44 w 44"/>
                <a:gd name="T9" fmla="*/ 284 h 334"/>
                <a:gd name="T10" fmla="*/ 39 w 44"/>
                <a:gd name="T11" fmla="*/ 334 h 3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34"/>
                <a:gd name="T20" fmla="*/ 44 w 44"/>
                <a:gd name="T21" fmla="*/ 334 h 3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34">
                  <a:moveTo>
                    <a:pt x="0" y="0"/>
                  </a:moveTo>
                  <a:lnTo>
                    <a:pt x="16" y="56"/>
                  </a:lnTo>
                  <a:lnTo>
                    <a:pt x="33" y="117"/>
                  </a:lnTo>
                  <a:lnTo>
                    <a:pt x="39" y="201"/>
                  </a:lnTo>
                  <a:lnTo>
                    <a:pt x="44" y="284"/>
                  </a:lnTo>
                  <a:lnTo>
                    <a:pt x="39" y="3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0"/>
            <p:cNvSpPr>
              <a:spLocks/>
            </p:cNvSpPr>
            <p:nvPr/>
          </p:nvSpPr>
          <p:spPr bwMode="auto">
            <a:xfrm>
              <a:off x="2010" y="3841"/>
              <a:ext cx="27" cy="301"/>
            </a:xfrm>
            <a:custGeom>
              <a:avLst/>
              <a:gdLst>
                <a:gd name="T0" fmla="*/ 0 w 27"/>
                <a:gd name="T1" fmla="*/ 0 h 301"/>
                <a:gd name="T2" fmla="*/ 16 w 27"/>
                <a:gd name="T3" fmla="*/ 39 h 301"/>
                <a:gd name="T4" fmla="*/ 22 w 27"/>
                <a:gd name="T5" fmla="*/ 72 h 301"/>
                <a:gd name="T6" fmla="*/ 27 w 27"/>
                <a:gd name="T7" fmla="*/ 117 h 301"/>
                <a:gd name="T8" fmla="*/ 27 w 27"/>
                <a:gd name="T9" fmla="*/ 156 h 301"/>
                <a:gd name="T10" fmla="*/ 27 w 27"/>
                <a:gd name="T11" fmla="*/ 195 h 301"/>
                <a:gd name="T12" fmla="*/ 22 w 27"/>
                <a:gd name="T13" fmla="*/ 228 h 301"/>
                <a:gd name="T14" fmla="*/ 11 w 27"/>
                <a:gd name="T15" fmla="*/ 301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301"/>
                <a:gd name="T26" fmla="*/ 27 w 27"/>
                <a:gd name="T27" fmla="*/ 301 h 30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301">
                  <a:moveTo>
                    <a:pt x="0" y="0"/>
                  </a:moveTo>
                  <a:lnTo>
                    <a:pt x="16" y="39"/>
                  </a:lnTo>
                  <a:lnTo>
                    <a:pt x="22" y="72"/>
                  </a:lnTo>
                  <a:lnTo>
                    <a:pt x="27" y="117"/>
                  </a:lnTo>
                  <a:lnTo>
                    <a:pt x="27" y="156"/>
                  </a:lnTo>
                  <a:lnTo>
                    <a:pt x="27" y="195"/>
                  </a:lnTo>
                  <a:lnTo>
                    <a:pt x="22" y="228"/>
                  </a:lnTo>
                  <a:lnTo>
                    <a:pt x="11" y="30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1"/>
            <p:cNvSpPr>
              <a:spLocks/>
            </p:cNvSpPr>
            <p:nvPr/>
          </p:nvSpPr>
          <p:spPr bwMode="auto">
            <a:xfrm>
              <a:off x="1965" y="3590"/>
              <a:ext cx="256" cy="646"/>
            </a:xfrm>
            <a:custGeom>
              <a:avLst/>
              <a:gdLst>
                <a:gd name="T0" fmla="*/ 11 w 256"/>
                <a:gd name="T1" fmla="*/ 0 h 646"/>
                <a:gd name="T2" fmla="*/ 28 w 256"/>
                <a:gd name="T3" fmla="*/ 0 h 646"/>
                <a:gd name="T4" fmla="*/ 50 w 256"/>
                <a:gd name="T5" fmla="*/ 0 h 646"/>
                <a:gd name="T6" fmla="*/ 78 w 256"/>
                <a:gd name="T7" fmla="*/ 6 h 646"/>
                <a:gd name="T8" fmla="*/ 106 w 256"/>
                <a:gd name="T9" fmla="*/ 11 h 646"/>
                <a:gd name="T10" fmla="*/ 123 w 256"/>
                <a:gd name="T11" fmla="*/ 22 h 646"/>
                <a:gd name="T12" fmla="*/ 145 w 256"/>
                <a:gd name="T13" fmla="*/ 34 h 646"/>
                <a:gd name="T14" fmla="*/ 184 w 256"/>
                <a:gd name="T15" fmla="*/ 78 h 646"/>
                <a:gd name="T16" fmla="*/ 212 w 256"/>
                <a:gd name="T17" fmla="*/ 134 h 646"/>
                <a:gd name="T18" fmla="*/ 228 w 256"/>
                <a:gd name="T19" fmla="*/ 167 h 646"/>
                <a:gd name="T20" fmla="*/ 234 w 256"/>
                <a:gd name="T21" fmla="*/ 195 h 646"/>
                <a:gd name="T22" fmla="*/ 251 w 256"/>
                <a:gd name="T23" fmla="*/ 256 h 646"/>
                <a:gd name="T24" fmla="*/ 256 w 256"/>
                <a:gd name="T25" fmla="*/ 329 h 646"/>
                <a:gd name="T26" fmla="*/ 256 w 256"/>
                <a:gd name="T27" fmla="*/ 385 h 646"/>
                <a:gd name="T28" fmla="*/ 240 w 256"/>
                <a:gd name="T29" fmla="*/ 435 h 646"/>
                <a:gd name="T30" fmla="*/ 217 w 256"/>
                <a:gd name="T31" fmla="*/ 496 h 646"/>
                <a:gd name="T32" fmla="*/ 178 w 256"/>
                <a:gd name="T33" fmla="*/ 552 h 646"/>
                <a:gd name="T34" fmla="*/ 145 w 256"/>
                <a:gd name="T35" fmla="*/ 591 h 646"/>
                <a:gd name="T36" fmla="*/ 111 w 256"/>
                <a:gd name="T37" fmla="*/ 613 h 646"/>
                <a:gd name="T38" fmla="*/ 72 w 256"/>
                <a:gd name="T39" fmla="*/ 635 h 646"/>
                <a:gd name="T40" fmla="*/ 28 w 256"/>
                <a:gd name="T41" fmla="*/ 646 h 646"/>
                <a:gd name="T42" fmla="*/ 0 w 256"/>
                <a:gd name="T43" fmla="*/ 646 h 646"/>
                <a:gd name="T44" fmla="*/ 22 w 256"/>
                <a:gd name="T45" fmla="*/ 613 h 646"/>
                <a:gd name="T46" fmla="*/ 45 w 256"/>
                <a:gd name="T47" fmla="*/ 574 h 646"/>
                <a:gd name="T48" fmla="*/ 78 w 256"/>
                <a:gd name="T49" fmla="*/ 518 h 646"/>
                <a:gd name="T50" fmla="*/ 100 w 256"/>
                <a:gd name="T51" fmla="*/ 474 h 646"/>
                <a:gd name="T52" fmla="*/ 111 w 256"/>
                <a:gd name="T53" fmla="*/ 407 h 646"/>
                <a:gd name="T54" fmla="*/ 117 w 256"/>
                <a:gd name="T55" fmla="*/ 346 h 646"/>
                <a:gd name="T56" fmla="*/ 117 w 256"/>
                <a:gd name="T57" fmla="*/ 290 h 646"/>
                <a:gd name="T58" fmla="*/ 111 w 256"/>
                <a:gd name="T59" fmla="*/ 229 h 646"/>
                <a:gd name="T60" fmla="*/ 100 w 256"/>
                <a:gd name="T61" fmla="*/ 173 h 646"/>
                <a:gd name="T62" fmla="*/ 89 w 256"/>
                <a:gd name="T63" fmla="*/ 128 h 646"/>
                <a:gd name="T64" fmla="*/ 78 w 256"/>
                <a:gd name="T65" fmla="*/ 100 h 646"/>
                <a:gd name="T66" fmla="*/ 67 w 256"/>
                <a:gd name="T67" fmla="*/ 67 h 646"/>
                <a:gd name="T68" fmla="*/ 50 w 256"/>
                <a:gd name="T69" fmla="*/ 45 h 646"/>
                <a:gd name="T70" fmla="*/ 33 w 256"/>
                <a:gd name="T71" fmla="*/ 28 h 646"/>
                <a:gd name="T72" fmla="*/ 11 w 256"/>
                <a:gd name="T73" fmla="*/ 0 h 64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6"/>
                <a:gd name="T112" fmla="*/ 0 h 646"/>
                <a:gd name="T113" fmla="*/ 256 w 256"/>
                <a:gd name="T114" fmla="*/ 646 h 64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6" h="646">
                  <a:moveTo>
                    <a:pt x="11" y="0"/>
                  </a:moveTo>
                  <a:lnTo>
                    <a:pt x="28" y="0"/>
                  </a:lnTo>
                  <a:lnTo>
                    <a:pt x="50" y="0"/>
                  </a:lnTo>
                  <a:lnTo>
                    <a:pt x="78" y="6"/>
                  </a:lnTo>
                  <a:lnTo>
                    <a:pt x="106" y="11"/>
                  </a:lnTo>
                  <a:lnTo>
                    <a:pt x="123" y="22"/>
                  </a:lnTo>
                  <a:lnTo>
                    <a:pt x="145" y="34"/>
                  </a:lnTo>
                  <a:lnTo>
                    <a:pt x="184" y="78"/>
                  </a:lnTo>
                  <a:lnTo>
                    <a:pt x="212" y="134"/>
                  </a:lnTo>
                  <a:lnTo>
                    <a:pt x="228" y="167"/>
                  </a:lnTo>
                  <a:lnTo>
                    <a:pt x="234" y="195"/>
                  </a:lnTo>
                  <a:lnTo>
                    <a:pt x="251" y="256"/>
                  </a:lnTo>
                  <a:lnTo>
                    <a:pt x="256" y="329"/>
                  </a:lnTo>
                  <a:lnTo>
                    <a:pt x="256" y="385"/>
                  </a:lnTo>
                  <a:lnTo>
                    <a:pt x="240" y="435"/>
                  </a:lnTo>
                  <a:lnTo>
                    <a:pt x="217" y="496"/>
                  </a:lnTo>
                  <a:lnTo>
                    <a:pt x="178" y="552"/>
                  </a:lnTo>
                  <a:lnTo>
                    <a:pt x="145" y="591"/>
                  </a:lnTo>
                  <a:lnTo>
                    <a:pt x="111" y="613"/>
                  </a:lnTo>
                  <a:lnTo>
                    <a:pt x="72" y="635"/>
                  </a:lnTo>
                  <a:lnTo>
                    <a:pt x="28" y="646"/>
                  </a:lnTo>
                  <a:lnTo>
                    <a:pt x="0" y="646"/>
                  </a:lnTo>
                  <a:lnTo>
                    <a:pt x="22" y="613"/>
                  </a:lnTo>
                  <a:lnTo>
                    <a:pt x="45" y="574"/>
                  </a:lnTo>
                  <a:lnTo>
                    <a:pt x="78" y="518"/>
                  </a:lnTo>
                  <a:lnTo>
                    <a:pt x="100" y="474"/>
                  </a:lnTo>
                  <a:lnTo>
                    <a:pt x="111" y="407"/>
                  </a:lnTo>
                  <a:lnTo>
                    <a:pt x="117" y="346"/>
                  </a:lnTo>
                  <a:lnTo>
                    <a:pt x="117" y="290"/>
                  </a:lnTo>
                  <a:lnTo>
                    <a:pt x="111" y="229"/>
                  </a:lnTo>
                  <a:lnTo>
                    <a:pt x="100" y="173"/>
                  </a:lnTo>
                  <a:lnTo>
                    <a:pt x="89" y="128"/>
                  </a:lnTo>
                  <a:lnTo>
                    <a:pt x="78" y="100"/>
                  </a:lnTo>
                  <a:lnTo>
                    <a:pt x="67" y="67"/>
                  </a:lnTo>
                  <a:lnTo>
                    <a:pt x="50" y="45"/>
                  </a:lnTo>
                  <a:lnTo>
                    <a:pt x="33" y="28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2"/>
            <p:cNvSpPr>
              <a:spLocks/>
            </p:cNvSpPr>
            <p:nvPr/>
          </p:nvSpPr>
          <p:spPr bwMode="auto">
            <a:xfrm>
              <a:off x="1714" y="3596"/>
              <a:ext cx="346" cy="657"/>
            </a:xfrm>
            <a:custGeom>
              <a:avLst/>
              <a:gdLst>
                <a:gd name="T0" fmla="*/ 56 w 346"/>
                <a:gd name="T1" fmla="*/ 0 h 657"/>
                <a:gd name="T2" fmla="*/ 84 w 346"/>
                <a:gd name="T3" fmla="*/ 28 h 657"/>
                <a:gd name="T4" fmla="*/ 106 w 346"/>
                <a:gd name="T5" fmla="*/ 61 h 657"/>
                <a:gd name="T6" fmla="*/ 140 w 346"/>
                <a:gd name="T7" fmla="*/ 150 h 657"/>
                <a:gd name="T8" fmla="*/ 173 w 346"/>
                <a:gd name="T9" fmla="*/ 245 h 657"/>
                <a:gd name="T10" fmla="*/ 201 w 346"/>
                <a:gd name="T11" fmla="*/ 367 h 657"/>
                <a:gd name="T12" fmla="*/ 234 w 346"/>
                <a:gd name="T13" fmla="*/ 473 h 657"/>
                <a:gd name="T14" fmla="*/ 262 w 346"/>
                <a:gd name="T15" fmla="*/ 523 h 657"/>
                <a:gd name="T16" fmla="*/ 290 w 346"/>
                <a:gd name="T17" fmla="*/ 590 h 657"/>
                <a:gd name="T18" fmla="*/ 301 w 346"/>
                <a:gd name="T19" fmla="*/ 607 h 657"/>
                <a:gd name="T20" fmla="*/ 323 w 346"/>
                <a:gd name="T21" fmla="*/ 629 h 657"/>
                <a:gd name="T22" fmla="*/ 346 w 346"/>
                <a:gd name="T23" fmla="*/ 657 h 657"/>
                <a:gd name="T24" fmla="*/ 301 w 346"/>
                <a:gd name="T25" fmla="*/ 657 h 657"/>
                <a:gd name="T26" fmla="*/ 279 w 346"/>
                <a:gd name="T27" fmla="*/ 657 h 657"/>
                <a:gd name="T28" fmla="*/ 251 w 346"/>
                <a:gd name="T29" fmla="*/ 646 h 657"/>
                <a:gd name="T30" fmla="*/ 212 w 346"/>
                <a:gd name="T31" fmla="*/ 629 h 657"/>
                <a:gd name="T32" fmla="*/ 179 w 346"/>
                <a:gd name="T33" fmla="*/ 607 h 657"/>
                <a:gd name="T34" fmla="*/ 156 w 346"/>
                <a:gd name="T35" fmla="*/ 590 h 657"/>
                <a:gd name="T36" fmla="*/ 134 w 346"/>
                <a:gd name="T37" fmla="*/ 574 h 657"/>
                <a:gd name="T38" fmla="*/ 106 w 346"/>
                <a:gd name="T39" fmla="*/ 540 h 657"/>
                <a:gd name="T40" fmla="*/ 78 w 346"/>
                <a:gd name="T41" fmla="*/ 501 h 657"/>
                <a:gd name="T42" fmla="*/ 50 w 346"/>
                <a:gd name="T43" fmla="*/ 451 h 657"/>
                <a:gd name="T44" fmla="*/ 28 w 346"/>
                <a:gd name="T45" fmla="*/ 384 h 657"/>
                <a:gd name="T46" fmla="*/ 11 w 346"/>
                <a:gd name="T47" fmla="*/ 323 h 657"/>
                <a:gd name="T48" fmla="*/ 6 w 346"/>
                <a:gd name="T49" fmla="*/ 267 h 657"/>
                <a:gd name="T50" fmla="*/ 0 w 346"/>
                <a:gd name="T51" fmla="*/ 211 h 657"/>
                <a:gd name="T52" fmla="*/ 0 w 346"/>
                <a:gd name="T53" fmla="*/ 156 h 657"/>
                <a:gd name="T54" fmla="*/ 6 w 346"/>
                <a:gd name="T55" fmla="*/ 122 h 657"/>
                <a:gd name="T56" fmla="*/ 17 w 346"/>
                <a:gd name="T57" fmla="*/ 67 h 657"/>
                <a:gd name="T58" fmla="*/ 34 w 346"/>
                <a:gd name="T59" fmla="*/ 28 h 657"/>
                <a:gd name="T60" fmla="*/ 56 w 346"/>
                <a:gd name="T61" fmla="*/ 0 h 6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657"/>
                <a:gd name="T95" fmla="*/ 346 w 346"/>
                <a:gd name="T96" fmla="*/ 657 h 6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657">
                  <a:moveTo>
                    <a:pt x="56" y="0"/>
                  </a:moveTo>
                  <a:lnTo>
                    <a:pt x="84" y="28"/>
                  </a:lnTo>
                  <a:lnTo>
                    <a:pt x="106" y="61"/>
                  </a:lnTo>
                  <a:lnTo>
                    <a:pt x="140" y="150"/>
                  </a:lnTo>
                  <a:lnTo>
                    <a:pt x="173" y="245"/>
                  </a:lnTo>
                  <a:lnTo>
                    <a:pt x="201" y="367"/>
                  </a:lnTo>
                  <a:lnTo>
                    <a:pt x="234" y="473"/>
                  </a:lnTo>
                  <a:lnTo>
                    <a:pt x="262" y="523"/>
                  </a:lnTo>
                  <a:lnTo>
                    <a:pt x="290" y="590"/>
                  </a:lnTo>
                  <a:lnTo>
                    <a:pt x="301" y="607"/>
                  </a:lnTo>
                  <a:lnTo>
                    <a:pt x="323" y="629"/>
                  </a:lnTo>
                  <a:lnTo>
                    <a:pt x="346" y="657"/>
                  </a:lnTo>
                  <a:lnTo>
                    <a:pt x="301" y="657"/>
                  </a:lnTo>
                  <a:lnTo>
                    <a:pt x="279" y="657"/>
                  </a:lnTo>
                  <a:lnTo>
                    <a:pt x="251" y="646"/>
                  </a:lnTo>
                  <a:lnTo>
                    <a:pt x="212" y="629"/>
                  </a:lnTo>
                  <a:lnTo>
                    <a:pt x="179" y="607"/>
                  </a:lnTo>
                  <a:lnTo>
                    <a:pt x="156" y="590"/>
                  </a:lnTo>
                  <a:lnTo>
                    <a:pt x="134" y="574"/>
                  </a:lnTo>
                  <a:lnTo>
                    <a:pt x="106" y="540"/>
                  </a:lnTo>
                  <a:lnTo>
                    <a:pt x="78" y="501"/>
                  </a:lnTo>
                  <a:lnTo>
                    <a:pt x="50" y="451"/>
                  </a:lnTo>
                  <a:lnTo>
                    <a:pt x="28" y="384"/>
                  </a:lnTo>
                  <a:lnTo>
                    <a:pt x="11" y="323"/>
                  </a:lnTo>
                  <a:lnTo>
                    <a:pt x="6" y="267"/>
                  </a:lnTo>
                  <a:lnTo>
                    <a:pt x="0" y="211"/>
                  </a:lnTo>
                  <a:lnTo>
                    <a:pt x="0" y="156"/>
                  </a:lnTo>
                  <a:lnTo>
                    <a:pt x="6" y="122"/>
                  </a:lnTo>
                  <a:lnTo>
                    <a:pt x="17" y="67"/>
                  </a:lnTo>
                  <a:lnTo>
                    <a:pt x="34" y="2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3"/>
            <p:cNvSpPr>
              <a:spLocks/>
            </p:cNvSpPr>
            <p:nvPr/>
          </p:nvSpPr>
          <p:spPr bwMode="auto">
            <a:xfrm>
              <a:off x="1756" y="2148"/>
              <a:ext cx="1568" cy="835"/>
            </a:xfrm>
            <a:custGeom>
              <a:avLst/>
              <a:gdLst>
                <a:gd name="T0" fmla="*/ 992 w 1568"/>
                <a:gd name="T1" fmla="*/ 0 h 835"/>
                <a:gd name="T2" fmla="*/ 1031 w 1568"/>
                <a:gd name="T3" fmla="*/ 100 h 835"/>
                <a:gd name="T4" fmla="*/ 1008 w 1568"/>
                <a:gd name="T5" fmla="*/ 144 h 835"/>
                <a:gd name="T6" fmla="*/ 1006 w 1568"/>
                <a:gd name="T7" fmla="*/ 182 h 835"/>
                <a:gd name="T8" fmla="*/ 978 w 1568"/>
                <a:gd name="T9" fmla="*/ 220 h 835"/>
                <a:gd name="T10" fmla="*/ 944 w 1568"/>
                <a:gd name="T11" fmla="*/ 266 h 835"/>
                <a:gd name="T12" fmla="*/ 944 w 1568"/>
                <a:gd name="T13" fmla="*/ 321 h 835"/>
                <a:gd name="T14" fmla="*/ 961 w 1568"/>
                <a:gd name="T15" fmla="*/ 363 h 835"/>
                <a:gd name="T16" fmla="*/ 1006 w 1568"/>
                <a:gd name="T17" fmla="*/ 401 h 835"/>
                <a:gd name="T18" fmla="*/ 1073 w 1568"/>
                <a:gd name="T19" fmla="*/ 418 h 835"/>
                <a:gd name="T20" fmla="*/ 1162 w 1568"/>
                <a:gd name="T21" fmla="*/ 434 h 835"/>
                <a:gd name="T22" fmla="*/ 1334 w 1568"/>
                <a:gd name="T23" fmla="*/ 452 h 835"/>
                <a:gd name="T24" fmla="*/ 1435 w 1568"/>
                <a:gd name="T25" fmla="*/ 468 h 835"/>
                <a:gd name="T26" fmla="*/ 1485 w 1568"/>
                <a:gd name="T27" fmla="*/ 485 h 835"/>
                <a:gd name="T28" fmla="*/ 1541 w 1568"/>
                <a:gd name="T29" fmla="*/ 536 h 835"/>
                <a:gd name="T30" fmla="*/ 1568 w 1568"/>
                <a:gd name="T31" fmla="*/ 578 h 835"/>
                <a:gd name="T32" fmla="*/ 1568 w 1568"/>
                <a:gd name="T33" fmla="*/ 650 h 835"/>
                <a:gd name="T34" fmla="*/ 1541 w 1568"/>
                <a:gd name="T35" fmla="*/ 700 h 835"/>
                <a:gd name="T36" fmla="*/ 1507 w 1568"/>
                <a:gd name="T37" fmla="*/ 742 h 835"/>
                <a:gd name="T38" fmla="*/ 1496 w 1568"/>
                <a:gd name="T39" fmla="*/ 780 h 835"/>
                <a:gd name="T40" fmla="*/ 1451 w 1568"/>
                <a:gd name="T41" fmla="*/ 755 h 835"/>
                <a:gd name="T42" fmla="*/ 1407 w 1568"/>
                <a:gd name="T43" fmla="*/ 742 h 835"/>
                <a:gd name="T44" fmla="*/ 1357 w 1568"/>
                <a:gd name="T45" fmla="*/ 750 h 835"/>
                <a:gd name="T46" fmla="*/ 1273 w 1568"/>
                <a:gd name="T47" fmla="*/ 801 h 835"/>
                <a:gd name="T48" fmla="*/ 1195 w 1568"/>
                <a:gd name="T49" fmla="*/ 830 h 835"/>
                <a:gd name="T50" fmla="*/ 1117 w 1568"/>
                <a:gd name="T51" fmla="*/ 835 h 835"/>
                <a:gd name="T52" fmla="*/ 1056 w 1568"/>
                <a:gd name="T53" fmla="*/ 827 h 835"/>
                <a:gd name="T54" fmla="*/ 1028 w 1568"/>
                <a:gd name="T55" fmla="*/ 801 h 835"/>
                <a:gd name="T56" fmla="*/ 1028 w 1568"/>
                <a:gd name="T57" fmla="*/ 763 h 835"/>
                <a:gd name="T58" fmla="*/ 1045 w 1568"/>
                <a:gd name="T59" fmla="*/ 717 h 835"/>
                <a:gd name="T60" fmla="*/ 1056 w 1568"/>
                <a:gd name="T61" fmla="*/ 670 h 835"/>
                <a:gd name="T62" fmla="*/ 1039 w 1568"/>
                <a:gd name="T63" fmla="*/ 641 h 835"/>
                <a:gd name="T64" fmla="*/ 995 w 1568"/>
                <a:gd name="T65" fmla="*/ 616 h 835"/>
                <a:gd name="T66" fmla="*/ 928 w 1568"/>
                <a:gd name="T67" fmla="*/ 591 h 835"/>
                <a:gd name="T68" fmla="*/ 833 w 1568"/>
                <a:gd name="T69" fmla="*/ 586 h 835"/>
                <a:gd name="T70" fmla="*/ 744 w 1568"/>
                <a:gd name="T71" fmla="*/ 599 h 835"/>
                <a:gd name="T72" fmla="*/ 699 w 1568"/>
                <a:gd name="T73" fmla="*/ 595 h 835"/>
                <a:gd name="T74" fmla="*/ 660 w 1568"/>
                <a:gd name="T75" fmla="*/ 586 h 835"/>
                <a:gd name="T76" fmla="*/ 621 w 1568"/>
                <a:gd name="T77" fmla="*/ 552 h 835"/>
                <a:gd name="T78" fmla="*/ 605 w 1568"/>
                <a:gd name="T79" fmla="*/ 519 h 835"/>
                <a:gd name="T80" fmla="*/ 644 w 1568"/>
                <a:gd name="T81" fmla="*/ 473 h 835"/>
                <a:gd name="T82" fmla="*/ 666 w 1568"/>
                <a:gd name="T83" fmla="*/ 439 h 835"/>
                <a:gd name="T84" fmla="*/ 655 w 1568"/>
                <a:gd name="T85" fmla="*/ 401 h 835"/>
                <a:gd name="T86" fmla="*/ 621 w 1568"/>
                <a:gd name="T87" fmla="*/ 355 h 835"/>
                <a:gd name="T88" fmla="*/ 577 w 1568"/>
                <a:gd name="T89" fmla="*/ 329 h 835"/>
                <a:gd name="T90" fmla="*/ 515 w 1568"/>
                <a:gd name="T91" fmla="*/ 304 h 835"/>
                <a:gd name="T92" fmla="*/ 398 w 1568"/>
                <a:gd name="T93" fmla="*/ 283 h 835"/>
                <a:gd name="T94" fmla="*/ 203 w 1568"/>
                <a:gd name="T95" fmla="*/ 266 h 835"/>
                <a:gd name="T96" fmla="*/ 59 w 1568"/>
                <a:gd name="T97" fmla="*/ 241 h 835"/>
                <a:gd name="T98" fmla="*/ 2 w 1568"/>
                <a:gd name="T99" fmla="*/ 203 h 835"/>
                <a:gd name="T100" fmla="*/ 32 w 1568"/>
                <a:gd name="T101" fmla="*/ 64 h 83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68"/>
                <a:gd name="T154" fmla="*/ 0 h 835"/>
                <a:gd name="T155" fmla="*/ 1568 w 1568"/>
                <a:gd name="T156" fmla="*/ 835 h 83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68" h="835">
                  <a:moveTo>
                    <a:pt x="108" y="1"/>
                  </a:moveTo>
                  <a:lnTo>
                    <a:pt x="836" y="0"/>
                  </a:lnTo>
                  <a:lnTo>
                    <a:pt x="992" y="0"/>
                  </a:lnTo>
                  <a:lnTo>
                    <a:pt x="1039" y="15"/>
                  </a:lnTo>
                  <a:lnTo>
                    <a:pt x="1036" y="60"/>
                  </a:lnTo>
                  <a:lnTo>
                    <a:pt x="1031" y="100"/>
                  </a:lnTo>
                  <a:lnTo>
                    <a:pt x="1017" y="127"/>
                  </a:lnTo>
                  <a:lnTo>
                    <a:pt x="1007" y="143"/>
                  </a:lnTo>
                  <a:lnTo>
                    <a:pt x="1008" y="144"/>
                  </a:lnTo>
                  <a:lnTo>
                    <a:pt x="1000" y="157"/>
                  </a:lnTo>
                  <a:lnTo>
                    <a:pt x="1006" y="169"/>
                  </a:lnTo>
                  <a:lnTo>
                    <a:pt x="1006" y="182"/>
                  </a:lnTo>
                  <a:lnTo>
                    <a:pt x="1000" y="195"/>
                  </a:lnTo>
                  <a:lnTo>
                    <a:pt x="989" y="203"/>
                  </a:lnTo>
                  <a:lnTo>
                    <a:pt x="978" y="220"/>
                  </a:lnTo>
                  <a:lnTo>
                    <a:pt x="967" y="232"/>
                  </a:lnTo>
                  <a:lnTo>
                    <a:pt x="956" y="245"/>
                  </a:lnTo>
                  <a:lnTo>
                    <a:pt x="944" y="266"/>
                  </a:lnTo>
                  <a:lnTo>
                    <a:pt x="944" y="296"/>
                  </a:lnTo>
                  <a:lnTo>
                    <a:pt x="939" y="304"/>
                  </a:lnTo>
                  <a:lnTo>
                    <a:pt x="944" y="321"/>
                  </a:lnTo>
                  <a:lnTo>
                    <a:pt x="944" y="337"/>
                  </a:lnTo>
                  <a:lnTo>
                    <a:pt x="950" y="350"/>
                  </a:lnTo>
                  <a:lnTo>
                    <a:pt x="961" y="363"/>
                  </a:lnTo>
                  <a:lnTo>
                    <a:pt x="978" y="380"/>
                  </a:lnTo>
                  <a:lnTo>
                    <a:pt x="989" y="393"/>
                  </a:lnTo>
                  <a:lnTo>
                    <a:pt x="1006" y="401"/>
                  </a:lnTo>
                  <a:lnTo>
                    <a:pt x="1022" y="405"/>
                  </a:lnTo>
                  <a:lnTo>
                    <a:pt x="1045" y="414"/>
                  </a:lnTo>
                  <a:lnTo>
                    <a:pt x="1073" y="418"/>
                  </a:lnTo>
                  <a:lnTo>
                    <a:pt x="1100" y="422"/>
                  </a:lnTo>
                  <a:lnTo>
                    <a:pt x="1134" y="430"/>
                  </a:lnTo>
                  <a:lnTo>
                    <a:pt x="1162" y="434"/>
                  </a:lnTo>
                  <a:lnTo>
                    <a:pt x="1206" y="439"/>
                  </a:lnTo>
                  <a:lnTo>
                    <a:pt x="1279" y="447"/>
                  </a:lnTo>
                  <a:lnTo>
                    <a:pt x="1334" y="452"/>
                  </a:lnTo>
                  <a:lnTo>
                    <a:pt x="1373" y="460"/>
                  </a:lnTo>
                  <a:lnTo>
                    <a:pt x="1412" y="464"/>
                  </a:lnTo>
                  <a:lnTo>
                    <a:pt x="1435" y="468"/>
                  </a:lnTo>
                  <a:lnTo>
                    <a:pt x="1451" y="473"/>
                  </a:lnTo>
                  <a:lnTo>
                    <a:pt x="1468" y="477"/>
                  </a:lnTo>
                  <a:lnTo>
                    <a:pt x="1485" y="485"/>
                  </a:lnTo>
                  <a:lnTo>
                    <a:pt x="1502" y="498"/>
                  </a:lnTo>
                  <a:lnTo>
                    <a:pt x="1518" y="514"/>
                  </a:lnTo>
                  <a:lnTo>
                    <a:pt x="1541" y="536"/>
                  </a:lnTo>
                  <a:lnTo>
                    <a:pt x="1552" y="548"/>
                  </a:lnTo>
                  <a:lnTo>
                    <a:pt x="1563" y="565"/>
                  </a:lnTo>
                  <a:lnTo>
                    <a:pt x="1568" y="578"/>
                  </a:lnTo>
                  <a:lnTo>
                    <a:pt x="1568" y="595"/>
                  </a:lnTo>
                  <a:lnTo>
                    <a:pt x="1568" y="620"/>
                  </a:lnTo>
                  <a:lnTo>
                    <a:pt x="1568" y="650"/>
                  </a:lnTo>
                  <a:lnTo>
                    <a:pt x="1557" y="670"/>
                  </a:lnTo>
                  <a:lnTo>
                    <a:pt x="1552" y="688"/>
                  </a:lnTo>
                  <a:lnTo>
                    <a:pt x="1541" y="700"/>
                  </a:lnTo>
                  <a:lnTo>
                    <a:pt x="1529" y="717"/>
                  </a:lnTo>
                  <a:lnTo>
                    <a:pt x="1518" y="729"/>
                  </a:lnTo>
                  <a:lnTo>
                    <a:pt x="1507" y="742"/>
                  </a:lnTo>
                  <a:lnTo>
                    <a:pt x="1502" y="755"/>
                  </a:lnTo>
                  <a:lnTo>
                    <a:pt x="1496" y="768"/>
                  </a:lnTo>
                  <a:lnTo>
                    <a:pt x="1496" y="780"/>
                  </a:lnTo>
                  <a:lnTo>
                    <a:pt x="1496" y="793"/>
                  </a:lnTo>
                  <a:lnTo>
                    <a:pt x="1463" y="768"/>
                  </a:lnTo>
                  <a:lnTo>
                    <a:pt x="1451" y="755"/>
                  </a:lnTo>
                  <a:lnTo>
                    <a:pt x="1435" y="747"/>
                  </a:lnTo>
                  <a:lnTo>
                    <a:pt x="1418" y="738"/>
                  </a:lnTo>
                  <a:lnTo>
                    <a:pt x="1407" y="742"/>
                  </a:lnTo>
                  <a:lnTo>
                    <a:pt x="1396" y="742"/>
                  </a:lnTo>
                  <a:lnTo>
                    <a:pt x="1373" y="747"/>
                  </a:lnTo>
                  <a:lnTo>
                    <a:pt x="1357" y="750"/>
                  </a:lnTo>
                  <a:lnTo>
                    <a:pt x="1334" y="763"/>
                  </a:lnTo>
                  <a:lnTo>
                    <a:pt x="1307" y="780"/>
                  </a:lnTo>
                  <a:lnTo>
                    <a:pt x="1273" y="801"/>
                  </a:lnTo>
                  <a:lnTo>
                    <a:pt x="1245" y="814"/>
                  </a:lnTo>
                  <a:lnTo>
                    <a:pt x="1217" y="822"/>
                  </a:lnTo>
                  <a:lnTo>
                    <a:pt x="1195" y="830"/>
                  </a:lnTo>
                  <a:lnTo>
                    <a:pt x="1167" y="835"/>
                  </a:lnTo>
                  <a:lnTo>
                    <a:pt x="1139" y="835"/>
                  </a:lnTo>
                  <a:lnTo>
                    <a:pt x="1117" y="835"/>
                  </a:lnTo>
                  <a:lnTo>
                    <a:pt x="1095" y="835"/>
                  </a:lnTo>
                  <a:lnTo>
                    <a:pt x="1078" y="830"/>
                  </a:lnTo>
                  <a:lnTo>
                    <a:pt x="1056" y="827"/>
                  </a:lnTo>
                  <a:lnTo>
                    <a:pt x="1039" y="818"/>
                  </a:lnTo>
                  <a:lnTo>
                    <a:pt x="1034" y="809"/>
                  </a:lnTo>
                  <a:lnTo>
                    <a:pt x="1028" y="801"/>
                  </a:lnTo>
                  <a:lnTo>
                    <a:pt x="1028" y="788"/>
                  </a:lnTo>
                  <a:lnTo>
                    <a:pt x="1028" y="776"/>
                  </a:lnTo>
                  <a:lnTo>
                    <a:pt x="1028" y="763"/>
                  </a:lnTo>
                  <a:lnTo>
                    <a:pt x="1034" y="747"/>
                  </a:lnTo>
                  <a:lnTo>
                    <a:pt x="1039" y="729"/>
                  </a:lnTo>
                  <a:lnTo>
                    <a:pt x="1045" y="717"/>
                  </a:lnTo>
                  <a:lnTo>
                    <a:pt x="1050" y="700"/>
                  </a:lnTo>
                  <a:lnTo>
                    <a:pt x="1056" y="688"/>
                  </a:lnTo>
                  <a:lnTo>
                    <a:pt x="1056" y="670"/>
                  </a:lnTo>
                  <a:lnTo>
                    <a:pt x="1050" y="662"/>
                  </a:lnTo>
                  <a:lnTo>
                    <a:pt x="1050" y="650"/>
                  </a:lnTo>
                  <a:lnTo>
                    <a:pt x="1039" y="641"/>
                  </a:lnTo>
                  <a:lnTo>
                    <a:pt x="1028" y="632"/>
                  </a:lnTo>
                  <a:lnTo>
                    <a:pt x="1011" y="624"/>
                  </a:lnTo>
                  <a:lnTo>
                    <a:pt x="995" y="616"/>
                  </a:lnTo>
                  <a:lnTo>
                    <a:pt x="978" y="607"/>
                  </a:lnTo>
                  <a:lnTo>
                    <a:pt x="950" y="599"/>
                  </a:lnTo>
                  <a:lnTo>
                    <a:pt x="928" y="591"/>
                  </a:lnTo>
                  <a:lnTo>
                    <a:pt x="900" y="586"/>
                  </a:lnTo>
                  <a:lnTo>
                    <a:pt x="861" y="586"/>
                  </a:lnTo>
                  <a:lnTo>
                    <a:pt x="833" y="586"/>
                  </a:lnTo>
                  <a:lnTo>
                    <a:pt x="788" y="591"/>
                  </a:lnTo>
                  <a:lnTo>
                    <a:pt x="766" y="595"/>
                  </a:lnTo>
                  <a:lnTo>
                    <a:pt x="744" y="599"/>
                  </a:lnTo>
                  <a:lnTo>
                    <a:pt x="733" y="599"/>
                  </a:lnTo>
                  <a:lnTo>
                    <a:pt x="716" y="599"/>
                  </a:lnTo>
                  <a:lnTo>
                    <a:pt x="699" y="595"/>
                  </a:lnTo>
                  <a:lnTo>
                    <a:pt x="683" y="595"/>
                  </a:lnTo>
                  <a:lnTo>
                    <a:pt x="671" y="591"/>
                  </a:lnTo>
                  <a:lnTo>
                    <a:pt x="660" y="586"/>
                  </a:lnTo>
                  <a:lnTo>
                    <a:pt x="644" y="578"/>
                  </a:lnTo>
                  <a:lnTo>
                    <a:pt x="632" y="565"/>
                  </a:lnTo>
                  <a:lnTo>
                    <a:pt x="621" y="552"/>
                  </a:lnTo>
                  <a:lnTo>
                    <a:pt x="610" y="540"/>
                  </a:lnTo>
                  <a:lnTo>
                    <a:pt x="605" y="532"/>
                  </a:lnTo>
                  <a:lnTo>
                    <a:pt x="605" y="519"/>
                  </a:lnTo>
                  <a:lnTo>
                    <a:pt x="616" y="502"/>
                  </a:lnTo>
                  <a:lnTo>
                    <a:pt x="627" y="489"/>
                  </a:lnTo>
                  <a:lnTo>
                    <a:pt x="644" y="473"/>
                  </a:lnTo>
                  <a:lnTo>
                    <a:pt x="655" y="460"/>
                  </a:lnTo>
                  <a:lnTo>
                    <a:pt x="660" y="447"/>
                  </a:lnTo>
                  <a:lnTo>
                    <a:pt x="666" y="439"/>
                  </a:lnTo>
                  <a:lnTo>
                    <a:pt x="666" y="430"/>
                  </a:lnTo>
                  <a:lnTo>
                    <a:pt x="660" y="414"/>
                  </a:lnTo>
                  <a:lnTo>
                    <a:pt x="655" y="401"/>
                  </a:lnTo>
                  <a:lnTo>
                    <a:pt x="649" y="384"/>
                  </a:lnTo>
                  <a:lnTo>
                    <a:pt x="632" y="363"/>
                  </a:lnTo>
                  <a:lnTo>
                    <a:pt x="621" y="355"/>
                  </a:lnTo>
                  <a:lnTo>
                    <a:pt x="610" y="346"/>
                  </a:lnTo>
                  <a:lnTo>
                    <a:pt x="593" y="334"/>
                  </a:lnTo>
                  <a:lnTo>
                    <a:pt x="577" y="329"/>
                  </a:lnTo>
                  <a:lnTo>
                    <a:pt x="560" y="321"/>
                  </a:lnTo>
                  <a:lnTo>
                    <a:pt x="543" y="313"/>
                  </a:lnTo>
                  <a:lnTo>
                    <a:pt x="515" y="304"/>
                  </a:lnTo>
                  <a:lnTo>
                    <a:pt x="476" y="296"/>
                  </a:lnTo>
                  <a:lnTo>
                    <a:pt x="437" y="287"/>
                  </a:lnTo>
                  <a:lnTo>
                    <a:pt x="398" y="283"/>
                  </a:lnTo>
                  <a:lnTo>
                    <a:pt x="315" y="279"/>
                  </a:lnTo>
                  <a:lnTo>
                    <a:pt x="259" y="270"/>
                  </a:lnTo>
                  <a:lnTo>
                    <a:pt x="203" y="266"/>
                  </a:lnTo>
                  <a:lnTo>
                    <a:pt x="148" y="257"/>
                  </a:lnTo>
                  <a:lnTo>
                    <a:pt x="103" y="249"/>
                  </a:lnTo>
                  <a:lnTo>
                    <a:pt x="59" y="241"/>
                  </a:lnTo>
                  <a:lnTo>
                    <a:pt x="14" y="232"/>
                  </a:lnTo>
                  <a:lnTo>
                    <a:pt x="0" y="216"/>
                  </a:lnTo>
                  <a:lnTo>
                    <a:pt x="2" y="203"/>
                  </a:lnTo>
                  <a:lnTo>
                    <a:pt x="12" y="173"/>
                  </a:lnTo>
                  <a:lnTo>
                    <a:pt x="51" y="104"/>
                  </a:lnTo>
                  <a:lnTo>
                    <a:pt x="32" y="64"/>
                  </a:lnTo>
                  <a:lnTo>
                    <a:pt x="108" y="1"/>
                  </a:lnTo>
                  <a:close/>
                </a:path>
              </a:pathLst>
            </a:custGeom>
            <a:solidFill>
              <a:srgbClr val="A000A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4"/>
            <p:cNvSpPr>
              <a:spLocks/>
            </p:cNvSpPr>
            <p:nvPr/>
          </p:nvSpPr>
          <p:spPr bwMode="auto">
            <a:xfrm>
              <a:off x="2934" y="2921"/>
              <a:ext cx="335" cy="441"/>
            </a:xfrm>
            <a:custGeom>
              <a:avLst/>
              <a:gdLst>
                <a:gd name="T0" fmla="*/ 285 w 335"/>
                <a:gd name="T1" fmla="*/ 0 h 441"/>
                <a:gd name="T2" fmla="*/ 0 w 335"/>
                <a:gd name="T3" fmla="*/ 402 h 441"/>
                <a:gd name="T4" fmla="*/ 39 w 335"/>
                <a:gd name="T5" fmla="*/ 441 h 441"/>
                <a:gd name="T6" fmla="*/ 335 w 335"/>
                <a:gd name="T7" fmla="*/ 51 h 441"/>
                <a:gd name="T8" fmla="*/ 285 w 335"/>
                <a:gd name="T9" fmla="*/ 0 h 4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"/>
                <a:gd name="T16" fmla="*/ 0 h 441"/>
                <a:gd name="T17" fmla="*/ 335 w 335"/>
                <a:gd name="T18" fmla="*/ 441 h 4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" h="441">
                  <a:moveTo>
                    <a:pt x="285" y="0"/>
                  </a:moveTo>
                  <a:lnTo>
                    <a:pt x="0" y="402"/>
                  </a:lnTo>
                  <a:lnTo>
                    <a:pt x="39" y="441"/>
                  </a:lnTo>
                  <a:lnTo>
                    <a:pt x="335" y="5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E0E0E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5"/>
            <p:cNvSpPr>
              <a:spLocks/>
            </p:cNvSpPr>
            <p:nvPr/>
          </p:nvSpPr>
          <p:spPr bwMode="auto">
            <a:xfrm>
              <a:off x="3191" y="2921"/>
              <a:ext cx="78" cy="95"/>
            </a:xfrm>
            <a:custGeom>
              <a:avLst/>
              <a:gdLst>
                <a:gd name="T0" fmla="*/ 28 w 78"/>
                <a:gd name="T1" fmla="*/ 0 h 95"/>
                <a:gd name="T2" fmla="*/ 78 w 78"/>
                <a:gd name="T3" fmla="*/ 51 h 95"/>
                <a:gd name="T4" fmla="*/ 44 w 78"/>
                <a:gd name="T5" fmla="*/ 95 h 95"/>
                <a:gd name="T6" fmla="*/ 0 w 78"/>
                <a:gd name="T7" fmla="*/ 45 h 95"/>
                <a:gd name="T8" fmla="*/ 28 w 78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5"/>
                <a:gd name="T17" fmla="*/ 78 w 78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5">
                  <a:moveTo>
                    <a:pt x="28" y="0"/>
                  </a:moveTo>
                  <a:lnTo>
                    <a:pt x="78" y="51"/>
                  </a:lnTo>
                  <a:lnTo>
                    <a:pt x="44" y="95"/>
                  </a:lnTo>
                  <a:lnTo>
                    <a:pt x="0" y="4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6"/>
            <p:cNvSpPr>
              <a:spLocks/>
            </p:cNvSpPr>
            <p:nvPr/>
          </p:nvSpPr>
          <p:spPr bwMode="auto">
            <a:xfrm>
              <a:off x="2873" y="3055"/>
              <a:ext cx="513" cy="808"/>
            </a:xfrm>
            <a:custGeom>
              <a:avLst/>
              <a:gdLst>
                <a:gd name="T0" fmla="*/ 502 w 513"/>
                <a:gd name="T1" fmla="*/ 240 h 808"/>
                <a:gd name="T2" fmla="*/ 474 w 513"/>
                <a:gd name="T3" fmla="*/ 173 h 808"/>
                <a:gd name="T4" fmla="*/ 440 w 513"/>
                <a:gd name="T5" fmla="*/ 117 h 808"/>
                <a:gd name="T6" fmla="*/ 401 w 513"/>
                <a:gd name="T7" fmla="*/ 78 h 808"/>
                <a:gd name="T8" fmla="*/ 346 w 513"/>
                <a:gd name="T9" fmla="*/ 45 h 808"/>
                <a:gd name="T10" fmla="*/ 301 w 513"/>
                <a:gd name="T11" fmla="*/ 34 h 808"/>
                <a:gd name="T12" fmla="*/ 256 w 513"/>
                <a:gd name="T13" fmla="*/ 11 h 808"/>
                <a:gd name="T14" fmla="*/ 212 w 513"/>
                <a:gd name="T15" fmla="*/ 6 h 808"/>
                <a:gd name="T16" fmla="*/ 173 w 513"/>
                <a:gd name="T17" fmla="*/ 6 h 808"/>
                <a:gd name="T18" fmla="*/ 145 w 513"/>
                <a:gd name="T19" fmla="*/ 17 h 808"/>
                <a:gd name="T20" fmla="*/ 128 w 513"/>
                <a:gd name="T21" fmla="*/ 56 h 808"/>
                <a:gd name="T22" fmla="*/ 128 w 513"/>
                <a:gd name="T23" fmla="*/ 95 h 808"/>
                <a:gd name="T24" fmla="*/ 139 w 513"/>
                <a:gd name="T25" fmla="*/ 128 h 808"/>
                <a:gd name="T26" fmla="*/ 173 w 513"/>
                <a:gd name="T27" fmla="*/ 167 h 808"/>
                <a:gd name="T28" fmla="*/ 212 w 513"/>
                <a:gd name="T29" fmla="*/ 212 h 808"/>
                <a:gd name="T30" fmla="*/ 262 w 513"/>
                <a:gd name="T31" fmla="*/ 257 h 808"/>
                <a:gd name="T32" fmla="*/ 295 w 513"/>
                <a:gd name="T33" fmla="*/ 307 h 808"/>
                <a:gd name="T34" fmla="*/ 307 w 513"/>
                <a:gd name="T35" fmla="*/ 362 h 808"/>
                <a:gd name="T36" fmla="*/ 290 w 513"/>
                <a:gd name="T37" fmla="*/ 407 h 808"/>
                <a:gd name="T38" fmla="*/ 268 w 513"/>
                <a:gd name="T39" fmla="*/ 435 h 808"/>
                <a:gd name="T40" fmla="*/ 234 w 513"/>
                <a:gd name="T41" fmla="*/ 440 h 808"/>
                <a:gd name="T42" fmla="*/ 195 w 513"/>
                <a:gd name="T43" fmla="*/ 429 h 808"/>
                <a:gd name="T44" fmla="*/ 162 w 513"/>
                <a:gd name="T45" fmla="*/ 413 h 808"/>
                <a:gd name="T46" fmla="*/ 139 w 513"/>
                <a:gd name="T47" fmla="*/ 390 h 808"/>
                <a:gd name="T48" fmla="*/ 128 w 513"/>
                <a:gd name="T49" fmla="*/ 346 h 808"/>
                <a:gd name="T50" fmla="*/ 145 w 513"/>
                <a:gd name="T51" fmla="*/ 296 h 808"/>
                <a:gd name="T52" fmla="*/ 167 w 513"/>
                <a:gd name="T53" fmla="*/ 268 h 808"/>
                <a:gd name="T54" fmla="*/ 173 w 513"/>
                <a:gd name="T55" fmla="*/ 240 h 808"/>
                <a:gd name="T56" fmla="*/ 173 w 513"/>
                <a:gd name="T57" fmla="*/ 195 h 808"/>
                <a:gd name="T58" fmla="*/ 156 w 513"/>
                <a:gd name="T59" fmla="*/ 173 h 808"/>
                <a:gd name="T60" fmla="*/ 117 w 513"/>
                <a:gd name="T61" fmla="*/ 167 h 808"/>
                <a:gd name="T62" fmla="*/ 89 w 513"/>
                <a:gd name="T63" fmla="*/ 179 h 808"/>
                <a:gd name="T64" fmla="*/ 56 w 513"/>
                <a:gd name="T65" fmla="*/ 201 h 808"/>
                <a:gd name="T66" fmla="*/ 28 w 513"/>
                <a:gd name="T67" fmla="*/ 229 h 808"/>
                <a:gd name="T68" fmla="*/ 6 w 513"/>
                <a:gd name="T69" fmla="*/ 279 h 808"/>
                <a:gd name="T70" fmla="*/ 0 w 513"/>
                <a:gd name="T71" fmla="*/ 346 h 808"/>
                <a:gd name="T72" fmla="*/ 22 w 513"/>
                <a:gd name="T73" fmla="*/ 429 h 808"/>
                <a:gd name="T74" fmla="*/ 50 w 513"/>
                <a:gd name="T75" fmla="*/ 468 h 808"/>
                <a:gd name="T76" fmla="*/ 84 w 513"/>
                <a:gd name="T77" fmla="*/ 507 h 808"/>
                <a:gd name="T78" fmla="*/ 95 w 513"/>
                <a:gd name="T79" fmla="*/ 541 h 808"/>
                <a:gd name="T80" fmla="*/ 100 w 513"/>
                <a:gd name="T81" fmla="*/ 574 h 808"/>
                <a:gd name="T82" fmla="*/ 89 w 513"/>
                <a:gd name="T83" fmla="*/ 630 h 808"/>
                <a:gd name="T84" fmla="*/ 162 w 513"/>
                <a:gd name="T85" fmla="*/ 808 h 808"/>
                <a:gd name="T86" fmla="*/ 217 w 513"/>
                <a:gd name="T87" fmla="*/ 635 h 808"/>
                <a:gd name="T88" fmla="*/ 229 w 513"/>
                <a:gd name="T89" fmla="*/ 613 h 808"/>
                <a:gd name="T90" fmla="*/ 256 w 513"/>
                <a:gd name="T91" fmla="*/ 596 h 808"/>
                <a:gd name="T92" fmla="*/ 301 w 513"/>
                <a:gd name="T93" fmla="*/ 591 h 808"/>
                <a:gd name="T94" fmla="*/ 362 w 513"/>
                <a:gd name="T95" fmla="*/ 580 h 808"/>
                <a:gd name="T96" fmla="*/ 418 w 513"/>
                <a:gd name="T97" fmla="*/ 563 h 808"/>
                <a:gd name="T98" fmla="*/ 451 w 513"/>
                <a:gd name="T99" fmla="*/ 535 h 808"/>
                <a:gd name="T100" fmla="*/ 479 w 513"/>
                <a:gd name="T101" fmla="*/ 496 h 808"/>
                <a:gd name="T102" fmla="*/ 507 w 513"/>
                <a:gd name="T103" fmla="*/ 435 h 808"/>
                <a:gd name="T104" fmla="*/ 513 w 513"/>
                <a:gd name="T105" fmla="*/ 362 h 808"/>
                <a:gd name="T106" fmla="*/ 513 w 513"/>
                <a:gd name="T107" fmla="*/ 279 h 80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3"/>
                <a:gd name="T163" fmla="*/ 0 h 808"/>
                <a:gd name="T164" fmla="*/ 513 w 513"/>
                <a:gd name="T165" fmla="*/ 808 h 80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3" h="808">
                  <a:moveTo>
                    <a:pt x="513" y="279"/>
                  </a:moveTo>
                  <a:lnTo>
                    <a:pt x="502" y="240"/>
                  </a:lnTo>
                  <a:lnTo>
                    <a:pt x="485" y="201"/>
                  </a:lnTo>
                  <a:lnTo>
                    <a:pt x="474" y="173"/>
                  </a:lnTo>
                  <a:lnTo>
                    <a:pt x="463" y="145"/>
                  </a:lnTo>
                  <a:lnTo>
                    <a:pt x="440" y="117"/>
                  </a:lnTo>
                  <a:lnTo>
                    <a:pt x="424" y="95"/>
                  </a:lnTo>
                  <a:lnTo>
                    <a:pt x="401" y="78"/>
                  </a:lnTo>
                  <a:lnTo>
                    <a:pt x="368" y="56"/>
                  </a:lnTo>
                  <a:lnTo>
                    <a:pt x="346" y="45"/>
                  </a:lnTo>
                  <a:lnTo>
                    <a:pt x="323" y="39"/>
                  </a:lnTo>
                  <a:lnTo>
                    <a:pt x="301" y="34"/>
                  </a:lnTo>
                  <a:lnTo>
                    <a:pt x="273" y="17"/>
                  </a:lnTo>
                  <a:lnTo>
                    <a:pt x="256" y="11"/>
                  </a:lnTo>
                  <a:lnTo>
                    <a:pt x="234" y="6"/>
                  </a:lnTo>
                  <a:lnTo>
                    <a:pt x="212" y="6"/>
                  </a:lnTo>
                  <a:lnTo>
                    <a:pt x="195" y="0"/>
                  </a:lnTo>
                  <a:lnTo>
                    <a:pt x="173" y="6"/>
                  </a:lnTo>
                  <a:lnTo>
                    <a:pt x="162" y="6"/>
                  </a:lnTo>
                  <a:lnTo>
                    <a:pt x="145" y="17"/>
                  </a:lnTo>
                  <a:lnTo>
                    <a:pt x="134" y="34"/>
                  </a:lnTo>
                  <a:lnTo>
                    <a:pt x="128" y="56"/>
                  </a:lnTo>
                  <a:lnTo>
                    <a:pt x="128" y="73"/>
                  </a:lnTo>
                  <a:lnTo>
                    <a:pt x="128" y="95"/>
                  </a:lnTo>
                  <a:lnTo>
                    <a:pt x="134" y="112"/>
                  </a:lnTo>
                  <a:lnTo>
                    <a:pt x="139" y="128"/>
                  </a:lnTo>
                  <a:lnTo>
                    <a:pt x="151" y="145"/>
                  </a:lnTo>
                  <a:lnTo>
                    <a:pt x="173" y="167"/>
                  </a:lnTo>
                  <a:lnTo>
                    <a:pt x="190" y="190"/>
                  </a:lnTo>
                  <a:lnTo>
                    <a:pt x="212" y="212"/>
                  </a:lnTo>
                  <a:lnTo>
                    <a:pt x="245" y="234"/>
                  </a:lnTo>
                  <a:lnTo>
                    <a:pt x="262" y="257"/>
                  </a:lnTo>
                  <a:lnTo>
                    <a:pt x="284" y="284"/>
                  </a:lnTo>
                  <a:lnTo>
                    <a:pt x="295" y="307"/>
                  </a:lnTo>
                  <a:lnTo>
                    <a:pt x="307" y="329"/>
                  </a:lnTo>
                  <a:lnTo>
                    <a:pt x="307" y="362"/>
                  </a:lnTo>
                  <a:lnTo>
                    <a:pt x="301" y="385"/>
                  </a:lnTo>
                  <a:lnTo>
                    <a:pt x="290" y="407"/>
                  </a:lnTo>
                  <a:lnTo>
                    <a:pt x="284" y="418"/>
                  </a:lnTo>
                  <a:lnTo>
                    <a:pt x="268" y="435"/>
                  </a:lnTo>
                  <a:lnTo>
                    <a:pt x="256" y="440"/>
                  </a:lnTo>
                  <a:lnTo>
                    <a:pt x="234" y="440"/>
                  </a:lnTo>
                  <a:lnTo>
                    <a:pt x="212" y="440"/>
                  </a:lnTo>
                  <a:lnTo>
                    <a:pt x="195" y="429"/>
                  </a:lnTo>
                  <a:lnTo>
                    <a:pt x="178" y="424"/>
                  </a:lnTo>
                  <a:lnTo>
                    <a:pt x="162" y="413"/>
                  </a:lnTo>
                  <a:lnTo>
                    <a:pt x="151" y="407"/>
                  </a:lnTo>
                  <a:lnTo>
                    <a:pt x="139" y="390"/>
                  </a:lnTo>
                  <a:lnTo>
                    <a:pt x="134" y="374"/>
                  </a:lnTo>
                  <a:lnTo>
                    <a:pt x="128" y="346"/>
                  </a:lnTo>
                  <a:lnTo>
                    <a:pt x="134" y="318"/>
                  </a:lnTo>
                  <a:lnTo>
                    <a:pt x="145" y="296"/>
                  </a:lnTo>
                  <a:lnTo>
                    <a:pt x="156" y="279"/>
                  </a:lnTo>
                  <a:lnTo>
                    <a:pt x="167" y="268"/>
                  </a:lnTo>
                  <a:lnTo>
                    <a:pt x="173" y="251"/>
                  </a:lnTo>
                  <a:lnTo>
                    <a:pt x="173" y="240"/>
                  </a:lnTo>
                  <a:lnTo>
                    <a:pt x="178" y="212"/>
                  </a:lnTo>
                  <a:lnTo>
                    <a:pt x="173" y="195"/>
                  </a:lnTo>
                  <a:lnTo>
                    <a:pt x="167" y="184"/>
                  </a:lnTo>
                  <a:lnTo>
                    <a:pt x="156" y="173"/>
                  </a:lnTo>
                  <a:lnTo>
                    <a:pt x="139" y="162"/>
                  </a:lnTo>
                  <a:lnTo>
                    <a:pt x="117" y="167"/>
                  </a:lnTo>
                  <a:lnTo>
                    <a:pt x="100" y="173"/>
                  </a:lnTo>
                  <a:lnTo>
                    <a:pt x="89" y="179"/>
                  </a:lnTo>
                  <a:lnTo>
                    <a:pt x="73" y="190"/>
                  </a:lnTo>
                  <a:lnTo>
                    <a:pt x="56" y="201"/>
                  </a:lnTo>
                  <a:lnTo>
                    <a:pt x="45" y="212"/>
                  </a:lnTo>
                  <a:lnTo>
                    <a:pt x="28" y="229"/>
                  </a:lnTo>
                  <a:lnTo>
                    <a:pt x="17" y="251"/>
                  </a:lnTo>
                  <a:lnTo>
                    <a:pt x="6" y="279"/>
                  </a:lnTo>
                  <a:lnTo>
                    <a:pt x="0" y="307"/>
                  </a:lnTo>
                  <a:lnTo>
                    <a:pt x="0" y="346"/>
                  </a:lnTo>
                  <a:lnTo>
                    <a:pt x="11" y="407"/>
                  </a:lnTo>
                  <a:lnTo>
                    <a:pt x="22" y="429"/>
                  </a:lnTo>
                  <a:lnTo>
                    <a:pt x="34" y="446"/>
                  </a:lnTo>
                  <a:lnTo>
                    <a:pt x="50" y="468"/>
                  </a:lnTo>
                  <a:lnTo>
                    <a:pt x="67" y="491"/>
                  </a:lnTo>
                  <a:lnTo>
                    <a:pt x="84" y="507"/>
                  </a:lnTo>
                  <a:lnTo>
                    <a:pt x="89" y="524"/>
                  </a:lnTo>
                  <a:lnTo>
                    <a:pt x="95" y="541"/>
                  </a:lnTo>
                  <a:lnTo>
                    <a:pt x="100" y="563"/>
                  </a:lnTo>
                  <a:lnTo>
                    <a:pt x="100" y="574"/>
                  </a:lnTo>
                  <a:lnTo>
                    <a:pt x="100" y="591"/>
                  </a:lnTo>
                  <a:lnTo>
                    <a:pt x="89" y="630"/>
                  </a:lnTo>
                  <a:lnTo>
                    <a:pt x="34" y="808"/>
                  </a:lnTo>
                  <a:lnTo>
                    <a:pt x="162" y="808"/>
                  </a:lnTo>
                  <a:lnTo>
                    <a:pt x="195" y="702"/>
                  </a:lnTo>
                  <a:lnTo>
                    <a:pt x="217" y="635"/>
                  </a:lnTo>
                  <a:lnTo>
                    <a:pt x="223" y="624"/>
                  </a:lnTo>
                  <a:lnTo>
                    <a:pt x="229" y="613"/>
                  </a:lnTo>
                  <a:lnTo>
                    <a:pt x="240" y="602"/>
                  </a:lnTo>
                  <a:lnTo>
                    <a:pt x="256" y="596"/>
                  </a:lnTo>
                  <a:lnTo>
                    <a:pt x="279" y="596"/>
                  </a:lnTo>
                  <a:lnTo>
                    <a:pt x="301" y="591"/>
                  </a:lnTo>
                  <a:lnTo>
                    <a:pt x="329" y="585"/>
                  </a:lnTo>
                  <a:lnTo>
                    <a:pt x="362" y="580"/>
                  </a:lnTo>
                  <a:lnTo>
                    <a:pt x="390" y="569"/>
                  </a:lnTo>
                  <a:lnTo>
                    <a:pt x="418" y="563"/>
                  </a:lnTo>
                  <a:lnTo>
                    <a:pt x="429" y="552"/>
                  </a:lnTo>
                  <a:lnTo>
                    <a:pt x="451" y="535"/>
                  </a:lnTo>
                  <a:lnTo>
                    <a:pt x="463" y="518"/>
                  </a:lnTo>
                  <a:lnTo>
                    <a:pt x="479" y="496"/>
                  </a:lnTo>
                  <a:lnTo>
                    <a:pt x="496" y="463"/>
                  </a:lnTo>
                  <a:lnTo>
                    <a:pt x="507" y="435"/>
                  </a:lnTo>
                  <a:lnTo>
                    <a:pt x="513" y="401"/>
                  </a:lnTo>
                  <a:lnTo>
                    <a:pt x="513" y="362"/>
                  </a:lnTo>
                  <a:lnTo>
                    <a:pt x="513" y="323"/>
                  </a:lnTo>
                  <a:lnTo>
                    <a:pt x="513" y="279"/>
                  </a:lnTo>
                  <a:close/>
                </a:path>
              </a:pathLst>
            </a:custGeom>
            <a:solidFill>
              <a:srgbClr val="FFE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7"/>
            <p:cNvSpPr>
              <a:spLocks/>
            </p:cNvSpPr>
            <p:nvPr/>
          </p:nvSpPr>
          <p:spPr bwMode="auto">
            <a:xfrm>
              <a:off x="3191" y="3094"/>
              <a:ext cx="128" cy="173"/>
            </a:xfrm>
            <a:custGeom>
              <a:avLst/>
              <a:gdLst>
                <a:gd name="T0" fmla="*/ 0 w 128"/>
                <a:gd name="T1" fmla="*/ 0 h 173"/>
                <a:gd name="T2" fmla="*/ 28 w 128"/>
                <a:gd name="T3" fmla="*/ 22 h 173"/>
                <a:gd name="T4" fmla="*/ 55 w 128"/>
                <a:gd name="T5" fmla="*/ 50 h 173"/>
                <a:gd name="T6" fmla="*/ 83 w 128"/>
                <a:gd name="T7" fmla="*/ 84 h 173"/>
                <a:gd name="T8" fmla="*/ 100 w 128"/>
                <a:gd name="T9" fmla="*/ 112 h 173"/>
                <a:gd name="T10" fmla="*/ 117 w 128"/>
                <a:gd name="T11" fmla="*/ 145 h 173"/>
                <a:gd name="T12" fmla="*/ 128 w 128"/>
                <a:gd name="T13" fmla="*/ 173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8"/>
                <a:gd name="T22" fmla="*/ 0 h 173"/>
                <a:gd name="T23" fmla="*/ 128 w 128"/>
                <a:gd name="T24" fmla="*/ 173 h 1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8" h="173">
                  <a:moveTo>
                    <a:pt x="0" y="0"/>
                  </a:moveTo>
                  <a:lnTo>
                    <a:pt x="28" y="22"/>
                  </a:lnTo>
                  <a:lnTo>
                    <a:pt x="55" y="50"/>
                  </a:lnTo>
                  <a:lnTo>
                    <a:pt x="83" y="84"/>
                  </a:lnTo>
                  <a:lnTo>
                    <a:pt x="100" y="112"/>
                  </a:lnTo>
                  <a:lnTo>
                    <a:pt x="117" y="145"/>
                  </a:lnTo>
                  <a:lnTo>
                    <a:pt x="128" y="17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18"/>
            <p:cNvSpPr>
              <a:spLocks/>
            </p:cNvSpPr>
            <p:nvPr/>
          </p:nvSpPr>
          <p:spPr bwMode="auto">
            <a:xfrm>
              <a:off x="2689" y="3768"/>
              <a:ext cx="424" cy="519"/>
            </a:xfrm>
            <a:custGeom>
              <a:avLst/>
              <a:gdLst>
                <a:gd name="T0" fmla="*/ 206 w 424"/>
                <a:gd name="T1" fmla="*/ 0 h 519"/>
                <a:gd name="T2" fmla="*/ 424 w 424"/>
                <a:gd name="T3" fmla="*/ 23 h 519"/>
                <a:gd name="T4" fmla="*/ 318 w 424"/>
                <a:gd name="T5" fmla="*/ 519 h 519"/>
                <a:gd name="T6" fmla="*/ 0 w 424"/>
                <a:gd name="T7" fmla="*/ 519 h 519"/>
                <a:gd name="T8" fmla="*/ 206 w 424"/>
                <a:gd name="T9" fmla="*/ 0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4"/>
                <a:gd name="T16" fmla="*/ 0 h 519"/>
                <a:gd name="T17" fmla="*/ 424 w 424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4" h="519">
                  <a:moveTo>
                    <a:pt x="206" y="0"/>
                  </a:moveTo>
                  <a:lnTo>
                    <a:pt x="424" y="23"/>
                  </a:lnTo>
                  <a:lnTo>
                    <a:pt x="318" y="519"/>
                  </a:lnTo>
                  <a:lnTo>
                    <a:pt x="0" y="519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606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19"/>
            <p:cNvSpPr>
              <a:spLocks/>
            </p:cNvSpPr>
            <p:nvPr/>
          </p:nvSpPr>
          <p:spPr bwMode="auto">
            <a:xfrm>
              <a:off x="2778" y="3763"/>
              <a:ext cx="335" cy="295"/>
            </a:xfrm>
            <a:custGeom>
              <a:avLst/>
              <a:gdLst>
                <a:gd name="T0" fmla="*/ 101 w 335"/>
                <a:gd name="T1" fmla="*/ 0 h 295"/>
                <a:gd name="T2" fmla="*/ 335 w 335"/>
                <a:gd name="T3" fmla="*/ 28 h 295"/>
                <a:gd name="T4" fmla="*/ 290 w 335"/>
                <a:gd name="T5" fmla="*/ 295 h 295"/>
                <a:gd name="T6" fmla="*/ 0 w 335"/>
                <a:gd name="T7" fmla="*/ 262 h 295"/>
                <a:gd name="T8" fmla="*/ 101 w 335"/>
                <a:gd name="T9" fmla="*/ 0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"/>
                <a:gd name="T16" fmla="*/ 0 h 295"/>
                <a:gd name="T17" fmla="*/ 335 w 335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" h="295">
                  <a:moveTo>
                    <a:pt x="101" y="0"/>
                  </a:moveTo>
                  <a:lnTo>
                    <a:pt x="335" y="28"/>
                  </a:lnTo>
                  <a:lnTo>
                    <a:pt x="290" y="295"/>
                  </a:lnTo>
                  <a:lnTo>
                    <a:pt x="0" y="26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E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0"/>
            <p:cNvSpPr>
              <a:spLocks/>
            </p:cNvSpPr>
            <p:nvPr/>
          </p:nvSpPr>
          <p:spPr bwMode="auto">
            <a:xfrm>
              <a:off x="984" y="2409"/>
              <a:ext cx="1644" cy="1242"/>
            </a:xfrm>
            <a:custGeom>
              <a:avLst/>
              <a:gdLst>
                <a:gd name="T0" fmla="*/ 246 w 1644"/>
                <a:gd name="T1" fmla="*/ 0 h 1242"/>
                <a:gd name="T2" fmla="*/ 368 w 1644"/>
                <a:gd name="T3" fmla="*/ 0 h 1242"/>
                <a:gd name="T4" fmla="*/ 546 w 1644"/>
                <a:gd name="T5" fmla="*/ 28 h 1242"/>
                <a:gd name="T6" fmla="*/ 658 w 1644"/>
                <a:gd name="T7" fmla="*/ 72 h 1242"/>
                <a:gd name="T8" fmla="*/ 736 w 1644"/>
                <a:gd name="T9" fmla="*/ 122 h 1242"/>
                <a:gd name="T10" fmla="*/ 831 w 1644"/>
                <a:gd name="T11" fmla="*/ 145 h 1242"/>
                <a:gd name="T12" fmla="*/ 975 w 1644"/>
                <a:gd name="T13" fmla="*/ 134 h 1242"/>
                <a:gd name="T14" fmla="*/ 1165 w 1644"/>
                <a:gd name="T15" fmla="*/ 156 h 1242"/>
                <a:gd name="T16" fmla="*/ 1282 w 1644"/>
                <a:gd name="T17" fmla="*/ 195 h 1242"/>
                <a:gd name="T18" fmla="*/ 1393 w 1644"/>
                <a:gd name="T19" fmla="*/ 251 h 1242"/>
                <a:gd name="T20" fmla="*/ 1505 w 1644"/>
                <a:gd name="T21" fmla="*/ 317 h 1242"/>
                <a:gd name="T22" fmla="*/ 1583 w 1644"/>
                <a:gd name="T23" fmla="*/ 390 h 1242"/>
                <a:gd name="T24" fmla="*/ 1627 w 1644"/>
                <a:gd name="T25" fmla="*/ 434 h 1242"/>
                <a:gd name="T26" fmla="*/ 1644 w 1644"/>
                <a:gd name="T27" fmla="*/ 479 h 1242"/>
                <a:gd name="T28" fmla="*/ 1633 w 1644"/>
                <a:gd name="T29" fmla="*/ 501 h 1242"/>
                <a:gd name="T30" fmla="*/ 1611 w 1644"/>
                <a:gd name="T31" fmla="*/ 501 h 1242"/>
                <a:gd name="T32" fmla="*/ 1549 w 1644"/>
                <a:gd name="T33" fmla="*/ 485 h 1242"/>
                <a:gd name="T34" fmla="*/ 1471 w 1644"/>
                <a:gd name="T35" fmla="*/ 457 h 1242"/>
                <a:gd name="T36" fmla="*/ 1349 w 1644"/>
                <a:gd name="T37" fmla="*/ 423 h 1242"/>
                <a:gd name="T38" fmla="*/ 1215 w 1644"/>
                <a:gd name="T39" fmla="*/ 407 h 1242"/>
                <a:gd name="T40" fmla="*/ 1104 w 1644"/>
                <a:gd name="T41" fmla="*/ 407 h 1242"/>
                <a:gd name="T42" fmla="*/ 1009 w 1644"/>
                <a:gd name="T43" fmla="*/ 423 h 1242"/>
                <a:gd name="T44" fmla="*/ 886 w 1644"/>
                <a:gd name="T45" fmla="*/ 485 h 1242"/>
                <a:gd name="T46" fmla="*/ 836 w 1644"/>
                <a:gd name="T47" fmla="*/ 507 h 1242"/>
                <a:gd name="T48" fmla="*/ 814 w 1644"/>
                <a:gd name="T49" fmla="*/ 507 h 1242"/>
                <a:gd name="T50" fmla="*/ 886 w 1644"/>
                <a:gd name="T51" fmla="*/ 624 h 1242"/>
                <a:gd name="T52" fmla="*/ 925 w 1644"/>
                <a:gd name="T53" fmla="*/ 663 h 1242"/>
                <a:gd name="T54" fmla="*/ 953 w 1644"/>
                <a:gd name="T55" fmla="*/ 680 h 1242"/>
                <a:gd name="T56" fmla="*/ 1020 w 1644"/>
                <a:gd name="T57" fmla="*/ 685 h 1242"/>
                <a:gd name="T58" fmla="*/ 1221 w 1644"/>
                <a:gd name="T59" fmla="*/ 668 h 1242"/>
                <a:gd name="T60" fmla="*/ 1449 w 1644"/>
                <a:gd name="T61" fmla="*/ 702 h 1242"/>
                <a:gd name="T62" fmla="*/ 1583 w 1644"/>
                <a:gd name="T63" fmla="*/ 797 h 1242"/>
                <a:gd name="T64" fmla="*/ 1616 w 1644"/>
                <a:gd name="T65" fmla="*/ 930 h 1242"/>
                <a:gd name="T66" fmla="*/ 1583 w 1644"/>
                <a:gd name="T67" fmla="*/ 981 h 1242"/>
                <a:gd name="T68" fmla="*/ 1427 w 1644"/>
                <a:gd name="T69" fmla="*/ 997 h 1242"/>
                <a:gd name="T70" fmla="*/ 1293 w 1644"/>
                <a:gd name="T71" fmla="*/ 986 h 1242"/>
                <a:gd name="T72" fmla="*/ 1154 w 1644"/>
                <a:gd name="T73" fmla="*/ 958 h 1242"/>
                <a:gd name="T74" fmla="*/ 1031 w 1644"/>
                <a:gd name="T75" fmla="*/ 925 h 1242"/>
                <a:gd name="T76" fmla="*/ 948 w 1644"/>
                <a:gd name="T77" fmla="*/ 903 h 1242"/>
                <a:gd name="T78" fmla="*/ 925 w 1644"/>
                <a:gd name="T79" fmla="*/ 925 h 1242"/>
                <a:gd name="T80" fmla="*/ 942 w 1644"/>
                <a:gd name="T81" fmla="*/ 997 h 1242"/>
                <a:gd name="T82" fmla="*/ 964 w 1644"/>
                <a:gd name="T83" fmla="*/ 1070 h 1242"/>
                <a:gd name="T84" fmla="*/ 964 w 1644"/>
                <a:gd name="T85" fmla="*/ 1148 h 1242"/>
                <a:gd name="T86" fmla="*/ 797 w 1644"/>
                <a:gd name="T87" fmla="*/ 1203 h 1242"/>
                <a:gd name="T88" fmla="*/ 769 w 1644"/>
                <a:gd name="T89" fmla="*/ 1109 h 1242"/>
                <a:gd name="T90" fmla="*/ 741 w 1644"/>
                <a:gd name="T91" fmla="*/ 1031 h 1242"/>
                <a:gd name="T92" fmla="*/ 697 w 1644"/>
                <a:gd name="T93" fmla="*/ 953 h 1242"/>
                <a:gd name="T94" fmla="*/ 652 w 1644"/>
                <a:gd name="T95" fmla="*/ 897 h 1242"/>
                <a:gd name="T96" fmla="*/ 613 w 1644"/>
                <a:gd name="T97" fmla="*/ 858 h 1242"/>
                <a:gd name="T98" fmla="*/ 552 w 1644"/>
                <a:gd name="T99" fmla="*/ 825 h 1242"/>
                <a:gd name="T100" fmla="*/ 379 w 1644"/>
                <a:gd name="T101" fmla="*/ 758 h 1242"/>
                <a:gd name="T102" fmla="*/ 240 w 1644"/>
                <a:gd name="T103" fmla="*/ 680 h 1242"/>
                <a:gd name="T104" fmla="*/ 123 w 1644"/>
                <a:gd name="T105" fmla="*/ 579 h 1242"/>
                <a:gd name="T106" fmla="*/ 28 w 1644"/>
                <a:gd name="T107" fmla="*/ 423 h 1242"/>
                <a:gd name="T108" fmla="*/ 0 w 1644"/>
                <a:gd name="T109" fmla="*/ 267 h 1242"/>
                <a:gd name="T110" fmla="*/ 23 w 1644"/>
                <a:gd name="T111" fmla="*/ 167 h 1242"/>
                <a:gd name="T112" fmla="*/ 73 w 1644"/>
                <a:gd name="T113" fmla="*/ 95 h 1242"/>
                <a:gd name="T114" fmla="*/ 134 w 1644"/>
                <a:gd name="T115" fmla="*/ 33 h 1242"/>
                <a:gd name="T116" fmla="*/ 207 w 1644"/>
                <a:gd name="T117" fmla="*/ 5 h 124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644"/>
                <a:gd name="T178" fmla="*/ 0 h 1242"/>
                <a:gd name="T179" fmla="*/ 1644 w 1644"/>
                <a:gd name="T180" fmla="*/ 1242 h 124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644" h="1242">
                  <a:moveTo>
                    <a:pt x="207" y="5"/>
                  </a:moveTo>
                  <a:lnTo>
                    <a:pt x="246" y="0"/>
                  </a:lnTo>
                  <a:lnTo>
                    <a:pt x="296" y="0"/>
                  </a:lnTo>
                  <a:lnTo>
                    <a:pt x="368" y="0"/>
                  </a:lnTo>
                  <a:lnTo>
                    <a:pt x="457" y="11"/>
                  </a:lnTo>
                  <a:lnTo>
                    <a:pt x="546" y="28"/>
                  </a:lnTo>
                  <a:lnTo>
                    <a:pt x="602" y="44"/>
                  </a:lnTo>
                  <a:lnTo>
                    <a:pt x="658" y="72"/>
                  </a:lnTo>
                  <a:lnTo>
                    <a:pt x="702" y="106"/>
                  </a:lnTo>
                  <a:lnTo>
                    <a:pt x="736" y="122"/>
                  </a:lnTo>
                  <a:lnTo>
                    <a:pt x="764" y="139"/>
                  </a:lnTo>
                  <a:lnTo>
                    <a:pt x="831" y="145"/>
                  </a:lnTo>
                  <a:lnTo>
                    <a:pt x="870" y="139"/>
                  </a:lnTo>
                  <a:lnTo>
                    <a:pt x="975" y="134"/>
                  </a:lnTo>
                  <a:lnTo>
                    <a:pt x="1076" y="139"/>
                  </a:lnTo>
                  <a:lnTo>
                    <a:pt x="1165" y="156"/>
                  </a:lnTo>
                  <a:lnTo>
                    <a:pt x="1232" y="173"/>
                  </a:lnTo>
                  <a:lnTo>
                    <a:pt x="1282" y="195"/>
                  </a:lnTo>
                  <a:lnTo>
                    <a:pt x="1343" y="223"/>
                  </a:lnTo>
                  <a:lnTo>
                    <a:pt x="1393" y="251"/>
                  </a:lnTo>
                  <a:lnTo>
                    <a:pt x="1455" y="284"/>
                  </a:lnTo>
                  <a:lnTo>
                    <a:pt x="1505" y="317"/>
                  </a:lnTo>
                  <a:lnTo>
                    <a:pt x="1549" y="351"/>
                  </a:lnTo>
                  <a:lnTo>
                    <a:pt x="1583" y="390"/>
                  </a:lnTo>
                  <a:lnTo>
                    <a:pt x="1605" y="412"/>
                  </a:lnTo>
                  <a:lnTo>
                    <a:pt x="1627" y="434"/>
                  </a:lnTo>
                  <a:lnTo>
                    <a:pt x="1633" y="457"/>
                  </a:lnTo>
                  <a:lnTo>
                    <a:pt x="1644" y="479"/>
                  </a:lnTo>
                  <a:lnTo>
                    <a:pt x="1644" y="496"/>
                  </a:lnTo>
                  <a:lnTo>
                    <a:pt x="1633" y="501"/>
                  </a:lnTo>
                  <a:lnTo>
                    <a:pt x="1627" y="501"/>
                  </a:lnTo>
                  <a:lnTo>
                    <a:pt x="1611" y="501"/>
                  </a:lnTo>
                  <a:lnTo>
                    <a:pt x="1588" y="501"/>
                  </a:lnTo>
                  <a:lnTo>
                    <a:pt x="1549" y="485"/>
                  </a:lnTo>
                  <a:lnTo>
                    <a:pt x="1516" y="479"/>
                  </a:lnTo>
                  <a:lnTo>
                    <a:pt x="1471" y="457"/>
                  </a:lnTo>
                  <a:lnTo>
                    <a:pt x="1416" y="440"/>
                  </a:lnTo>
                  <a:lnTo>
                    <a:pt x="1349" y="423"/>
                  </a:lnTo>
                  <a:lnTo>
                    <a:pt x="1287" y="412"/>
                  </a:lnTo>
                  <a:lnTo>
                    <a:pt x="1215" y="407"/>
                  </a:lnTo>
                  <a:lnTo>
                    <a:pt x="1159" y="407"/>
                  </a:lnTo>
                  <a:lnTo>
                    <a:pt x="1104" y="407"/>
                  </a:lnTo>
                  <a:lnTo>
                    <a:pt x="1053" y="412"/>
                  </a:lnTo>
                  <a:lnTo>
                    <a:pt x="1009" y="423"/>
                  </a:lnTo>
                  <a:lnTo>
                    <a:pt x="959" y="440"/>
                  </a:lnTo>
                  <a:lnTo>
                    <a:pt x="886" y="485"/>
                  </a:lnTo>
                  <a:lnTo>
                    <a:pt x="858" y="501"/>
                  </a:lnTo>
                  <a:lnTo>
                    <a:pt x="836" y="507"/>
                  </a:lnTo>
                  <a:lnTo>
                    <a:pt x="825" y="507"/>
                  </a:lnTo>
                  <a:lnTo>
                    <a:pt x="814" y="507"/>
                  </a:lnTo>
                  <a:lnTo>
                    <a:pt x="831" y="557"/>
                  </a:lnTo>
                  <a:lnTo>
                    <a:pt x="886" y="624"/>
                  </a:lnTo>
                  <a:lnTo>
                    <a:pt x="903" y="646"/>
                  </a:lnTo>
                  <a:lnTo>
                    <a:pt x="925" y="663"/>
                  </a:lnTo>
                  <a:lnTo>
                    <a:pt x="936" y="674"/>
                  </a:lnTo>
                  <a:lnTo>
                    <a:pt x="953" y="680"/>
                  </a:lnTo>
                  <a:lnTo>
                    <a:pt x="970" y="685"/>
                  </a:lnTo>
                  <a:lnTo>
                    <a:pt x="1020" y="685"/>
                  </a:lnTo>
                  <a:lnTo>
                    <a:pt x="1115" y="674"/>
                  </a:lnTo>
                  <a:lnTo>
                    <a:pt x="1221" y="668"/>
                  </a:lnTo>
                  <a:lnTo>
                    <a:pt x="1343" y="680"/>
                  </a:lnTo>
                  <a:lnTo>
                    <a:pt x="1449" y="702"/>
                  </a:lnTo>
                  <a:lnTo>
                    <a:pt x="1544" y="752"/>
                  </a:lnTo>
                  <a:lnTo>
                    <a:pt x="1583" y="797"/>
                  </a:lnTo>
                  <a:lnTo>
                    <a:pt x="1616" y="869"/>
                  </a:lnTo>
                  <a:lnTo>
                    <a:pt x="1616" y="930"/>
                  </a:lnTo>
                  <a:lnTo>
                    <a:pt x="1605" y="958"/>
                  </a:lnTo>
                  <a:lnTo>
                    <a:pt x="1583" y="981"/>
                  </a:lnTo>
                  <a:lnTo>
                    <a:pt x="1521" y="997"/>
                  </a:lnTo>
                  <a:lnTo>
                    <a:pt x="1427" y="997"/>
                  </a:lnTo>
                  <a:lnTo>
                    <a:pt x="1360" y="992"/>
                  </a:lnTo>
                  <a:lnTo>
                    <a:pt x="1293" y="986"/>
                  </a:lnTo>
                  <a:lnTo>
                    <a:pt x="1215" y="975"/>
                  </a:lnTo>
                  <a:lnTo>
                    <a:pt x="1154" y="958"/>
                  </a:lnTo>
                  <a:lnTo>
                    <a:pt x="1092" y="942"/>
                  </a:lnTo>
                  <a:lnTo>
                    <a:pt x="1031" y="925"/>
                  </a:lnTo>
                  <a:lnTo>
                    <a:pt x="964" y="903"/>
                  </a:lnTo>
                  <a:lnTo>
                    <a:pt x="948" y="903"/>
                  </a:lnTo>
                  <a:lnTo>
                    <a:pt x="936" y="908"/>
                  </a:lnTo>
                  <a:lnTo>
                    <a:pt x="925" y="925"/>
                  </a:lnTo>
                  <a:lnTo>
                    <a:pt x="931" y="953"/>
                  </a:lnTo>
                  <a:lnTo>
                    <a:pt x="942" y="997"/>
                  </a:lnTo>
                  <a:lnTo>
                    <a:pt x="959" y="1042"/>
                  </a:lnTo>
                  <a:lnTo>
                    <a:pt x="964" y="1070"/>
                  </a:lnTo>
                  <a:lnTo>
                    <a:pt x="964" y="1109"/>
                  </a:lnTo>
                  <a:lnTo>
                    <a:pt x="964" y="1148"/>
                  </a:lnTo>
                  <a:lnTo>
                    <a:pt x="970" y="1242"/>
                  </a:lnTo>
                  <a:lnTo>
                    <a:pt x="797" y="1203"/>
                  </a:lnTo>
                  <a:lnTo>
                    <a:pt x="786" y="1153"/>
                  </a:lnTo>
                  <a:lnTo>
                    <a:pt x="769" y="1109"/>
                  </a:lnTo>
                  <a:lnTo>
                    <a:pt x="758" y="1070"/>
                  </a:lnTo>
                  <a:lnTo>
                    <a:pt x="741" y="1031"/>
                  </a:lnTo>
                  <a:lnTo>
                    <a:pt x="719" y="986"/>
                  </a:lnTo>
                  <a:lnTo>
                    <a:pt x="697" y="953"/>
                  </a:lnTo>
                  <a:lnTo>
                    <a:pt x="675" y="930"/>
                  </a:lnTo>
                  <a:lnTo>
                    <a:pt x="652" y="897"/>
                  </a:lnTo>
                  <a:lnTo>
                    <a:pt x="636" y="880"/>
                  </a:lnTo>
                  <a:lnTo>
                    <a:pt x="613" y="858"/>
                  </a:lnTo>
                  <a:lnTo>
                    <a:pt x="591" y="841"/>
                  </a:lnTo>
                  <a:lnTo>
                    <a:pt x="552" y="825"/>
                  </a:lnTo>
                  <a:lnTo>
                    <a:pt x="457" y="791"/>
                  </a:lnTo>
                  <a:lnTo>
                    <a:pt x="379" y="758"/>
                  </a:lnTo>
                  <a:lnTo>
                    <a:pt x="329" y="730"/>
                  </a:lnTo>
                  <a:lnTo>
                    <a:pt x="240" y="680"/>
                  </a:lnTo>
                  <a:lnTo>
                    <a:pt x="179" y="641"/>
                  </a:lnTo>
                  <a:lnTo>
                    <a:pt x="123" y="579"/>
                  </a:lnTo>
                  <a:lnTo>
                    <a:pt x="67" y="501"/>
                  </a:lnTo>
                  <a:lnTo>
                    <a:pt x="28" y="423"/>
                  </a:lnTo>
                  <a:lnTo>
                    <a:pt x="6" y="345"/>
                  </a:lnTo>
                  <a:lnTo>
                    <a:pt x="0" y="267"/>
                  </a:lnTo>
                  <a:lnTo>
                    <a:pt x="12" y="217"/>
                  </a:lnTo>
                  <a:lnTo>
                    <a:pt x="23" y="167"/>
                  </a:lnTo>
                  <a:lnTo>
                    <a:pt x="51" y="122"/>
                  </a:lnTo>
                  <a:lnTo>
                    <a:pt x="73" y="95"/>
                  </a:lnTo>
                  <a:lnTo>
                    <a:pt x="101" y="61"/>
                  </a:lnTo>
                  <a:lnTo>
                    <a:pt x="134" y="33"/>
                  </a:lnTo>
                  <a:lnTo>
                    <a:pt x="179" y="17"/>
                  </a:lnTo>
                  <a:lnTo>
                    <a:pt x="207" y="5"/>
                  </a:lnTo>
                  <a:close/>
                </a:path>
              </a:pathLst>
            </a:custGeom>
            <a:solidFill>
              <a:srgbClr val="FFE0C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1"/>
            <p:cNvSpPr>
              <a:spLocks/>
            </p:cNvSpPr>
            <p:nvPr/>
          </p:nvSpPr>
          <p:spPr bwMode="auto">
            <a:xfrm>
              <a:off x="918" y="2387"/>
              <a:ext cx="557" cy="769"/>
            </a:xfrm>
            <a:custGeom>
              <a:avLst/>
              <a:gdLst>
                <a:gd name="T0" fmla="*/ 378 w 557"/>
                <a:gd name="T1" fmla="*/ 763 h 769"/>
                <a:gd name="T2" fmla="*/ 267 w 557"/>
                <a:gd name="T3" fmla="*/ 729 h 769"/>
                <a:gd name="T4" fmla="*/ 161 w 557"/>
                <a:gd name="T5" fmla="*/ 696 h 769"/>
                <a:gd name="T6" fmla="*/ 78 w 557"/>
                <a:gd name="T7" fmla="*/ 607 h 769"/>
                <a:gd name="T8" fmla="*/ 11 w 557"/>
                <a:gd name="T9" fmla="*/ 456 h 769"/>
                <a:gd name="T10" fmla="*/ 0 w 557"/>
                <a:gd name="T11" fmla="*/ 306 h 769"/>
                <a:gd name="T12" fmla="*/ 22 w 557"/>
                <a:gd name="T13" fmla="*/ 161 h 769"/>
                <a:gd name="T14" fmla="*/ 89 w 557"/>
                <a:gd name="T15" fmla="*/ 66 h 769"/>
                <a:gd name="T16" fmla="*/ 178 w 557"/>
                <a:gd name="T17" fmla="*/ 16 h 769"/>
                <a:gd name="T18" fmla="*/ 256 w 557"/>
                <a:gd name="T19" fmla="*/ 0 h 769"/>
                <a:gd name="T20" fmla="*/ 351 w 557"/>
                <a:gd name="T21" fmla="*/ 0 h 769"/>
                <a:gd name="T22" fmla="*/ 378 w 557"/>
                <a:gd name="T23" fmla="*/ 11 h 769"/>
                <a:gd name="T24" fmla="*/ 373 w 557"/>
                <a:gd name="T25" fmla="*/ 33 h 769"/>
                <a:gd name="T26" fmla="*/ 312 w 557"/>
                <a:gd name="T27" fmla="*/ 55 h 769"/>
                <a:gd name="T28" fmla="*/ 339 w 557"/>
                <a:gd name="T29" fmla="*/ 78 h 769"/>
                <a:gd name="T30" fmla="*/ 384 w 557"/>
                <a:gd name="T31" fmla="*/ 111 h 769"/>
                <a:gd name="T32" fmla="*/ 429 w 557"/>
                <a:gd name="T33" fmla="*/ 128 h 769"/>
                <a:gd name="T34" fmla="*/ 473 w 557"/>
                <a:gd name="T35" fmla="*/ 139 h 769"/>
                <a:gd name="T36" fmla="*/ 518 w 557"/>
                <a:gd name="T37" fmla="*/ 144 h 769"/>
                <a:gd name="T38" fmla="*/ 518 w 557"/>
                <a:gd name="T39" fmla="*/ 195 h 769"/>
                <a:gd name="T40" fmla="*/ 557 w 557"/>
                <a:gd name="T41" fmla="*/ 284 h 769"/>
                <a:gd name="T42" fmla="*/ 429 w 557"/>
                <a:gd name="T43" fmla="*/ 317 h 769"/>
                <a:gd name="T44" fmla="*/ 384 w 557"/>
                <a:gd name="T45" fmla="*/ 284 h 769"/>
                <a:gd name="T46" fmla="*/ 356 w 557"/>
                <a:gd name="T47" fmla="*/ 284 h 769"/>
                <a:gd name="T48" fmla="*/ 323 w 557"/>
                <a:gd name="T49" fmla="*/ 295 h 769"/>
                <a:gd name="T50" fmla="*/ 300 w 557"/>
                <a:gd name="T51" fmla="*/ 328 h 769"/>
                <a:gd name="T52" fmla="*/ 284 w 557"/>
                <a:gd name="T53" fmla="*/ 362 h 769"/>
                <a:gd name="T54" fmla="*/ 284 w 557"/>
                <a:gd name="T55" fmla="*/ 395 h 769"/>
                <a:gd name="T56" fmla="*/ 295 w 557"/>
                <a:gd name="T57" fmla="*/ 440 h 769"/>
                <a:gd name="T58" fmla="*/ 306 w 557"/>
                <a:gd name="T59" fmla="*/ 479 h 769"/>
                <a:gd name="T60" fmla="*/ 351 w 557"/>
                <a:gd name="T61" fmla="*/ 551 h 769"/>
                <a:gd name="T62" fmla="*/ 429 w 557"/>
                <a:gd name="T63" fmla="*/ 685 h 769"/>
                <a:gd name="T64" fmla="*/ 429 w 557"/>
                <a:gd name="T65" fmla="*/ 769 h 76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7"/>
                <a:gd name="T100" fmla="*/ 0 h 769"/>
                <a:gd name="T101" fmla="*/ 557 w 557"/>
                <a:gd name="T102" fmla="*/ 769 h 76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7" h="769">
                  <a:moveTo>
                    <a:pt x="429" y="769"/>
                  </a:moveTo>
                  <a:lnTo>
                    <a:pt x="378" y="763"/>
                  </a:lnTo>
                  <a:lnTo>
                    <a:pt x="323" y="746"/>
                  </a:lnTo>
                  <a:lnTo>
                    <a:pt x="267" y="729"/>
                  </a:lnTo>
                  <a:lnTo>
                    <a:pt x="206" y="718"/>
                  </a:lnTo>
                  <a:lnTo>
                    <a:pt x="161" y="696"/>
                  </a:lnTo>
                  <a:lnTo>
                    <a:pt x="117" y="663"/>
                  </a:lnTo>
                  <a:lnTo>
                    <a:pt x="78" y="607"/>
                  </a:lnTo>
                  <a:lnTo>
                    <a:pt x="39" y="529"/>
                  </a:lnTo>
                  <a:lnTo>
                    <a:pt x="11" y="456"/>
                  </a:lnTo>
                  <a:lnTo>
                    <a:pt x="0" y="373"/>
                  </a:lnTo>
                  <a:lnTo>
                    <a:pt x="0" y="306"/>
                  </a:lnTo>
                  <a:lnTo>
                    <a:pt x="0" y="228"/>
                  </a:lnTo>
                  <a:lnTo>
                    <a:pt x="22" y="161"/>
                  </a:lnTo>
                  <a:lnTo>
                    <a:pt x="50" y="111"/>
                  </a:lnTo>
                  <a:lnTo>
                    <a:pt x="89" y="66"/>
                  </a:lnTo>
                  <a:lnTo>
                    <a:pt x="128" y="33"/>
                  </a:lnTo>
                  <a:lnTo>
                    <a:pt x="178" y="16"/>
                  </a:lnTo>
                  <a:lnTo>
                    <a:pt x="211" y="5"/>
                  </a:lnTo>
                  <a:lnTo>
                    <a:pt x="256" y="0"/>
                  </a:lnTo>
                  <a:lnTo>
                    <a:pt x="300" y="0"/>
                  </a:lnTo>
                  <a:lnTo>
                    <a:pt x="351" y="0"/>
                  </a:lnTo>
                  <a:lnTo>
                    <a:pt x="367" y="5"/>
                  </a:lnTo>
                  <a:lnTo>
                    <a:pt x="378" y="11"/>
                  </a:lnTo>
                  <a:lnTo>
                    <a:pt x="395" y="27"/>
                  </a:lnTo>
                  <a:lnTo>
                    <a:pt x="373" y="33"/>
                  </a:lnTo>
                  <a:lnTo>
                    <a:pt x="339" y="44"/>
                  </a:lnTo>
                  <a:lnTo>
                    <a:pt x="312" y="55"/>
                  </a:lnTo>
                  <a:lnTo>
                    <a:pt x="323" y="61"/>
                  </a:lnTo>
                  <a:lnTo>
                    <a:pt x="339" y="78"/>
                  </a:lnTo>
                  <a:lnTo>
                    <a:pt x="362" y="94"/>
                  </a:lnTo>
                  <a:lnTo>
                    <a:pt x="384" y="111"/>
                  </a:lnTo>
                  <a:lnTo>
                    <a:pt x="406" y="122"/>
                  </a:lnTo>
                  <a:lnTo>
                    <a:pt x="429" y="128"/>
                  </a:lnTo>
                  <a:lnTo>
                    <a:pt x="445" y="133"/>
                  </a:lnTo>
                  <a:lnTo>
                    <a:pt x="473" y="139"/>
                  </a:lnTo>
                  <a:lnTo>
                    <a:pt x="495" y="144"/>
                  </a:lnTo>
                  <a:lnTo>
                    <a:pt x="518" y="144"/>
                  </a:lnTo>
                  <a:lnTo>
                    <a:pt x="518" y="172"/>
                  </a:lnTo>
                  <a:lnTo>
                    <a:pt x="518" y="195"/>
                  </a:lnTo>
                  <a:lnTo>
                    <a:pt x="540" y="239"/>
                  </a:lnTo>
                  <a:lnTo>
                    <a:pt x="557" y="284"/>
                  </a:lnTo>
                  <a:lnTo>
                    <a:pt x="462" y="345"/>
                  </a:lnTo>
                  <a:lnTo>
                    <a:pt x="429" y="317"/>
                  </a:lnTo>
                  <a:lnTo>
                    <a:pt x="406" y="300"/>
                  </a:lnTo>
                  <a:lnTo>
                    <a:pt x="384" y="284"/>
                  </a:lnTo>
                  <a:lnTo>
                    <a:pt x="367" y="284"/>
                  </a:lnTo>
                  <a:lnTo>
                    <a:pt x="356" y="284"/>
                  </a:lnTo>
                  <a:lnTo>
                    <a:pt x="339" y="289"/>
                  </a:lnTo>
                  <a:lnTo>
                    <a:pt x="323" y="295"/>
                  </a:lnTo>
                  <a:lnTo>
                    <a:pt x="312" y="306"/>
                  </a:lnTo>
                  <a:lnTo>
                    <a:pt x="300" y="328"/>
                  </a:lnTo>
                  <a:lnTo>
                    <a:pt x="289" y="345"/>
                  </a:lnTo>
                  <a:lnTo>
                    <a:pt x="284" y="362"/>
                  </a:lnTo>
                  <a:lnTo>
                    <a:pt x="284" y="378"/>
                  </a:lnTo>
                  <a:lnTo>
                    <a:pt x="284" y="395"/>
                  </a:lnTo>
                  <a:lnTo>
                    <a:pt x="289" y="417"/>
                  </a:lnTo>
                  <a:lnTo>
                    <a:pt x="295" y="440"/>
                  </a:lnTo>
                  <a:lnTo>
                    <a:pt x="300" y="462"/>
                  </a:lnTo>
                  <a:lnTo>
                    <a:pt x="306" y="479"/>
                  </a:lnTo>
                  <a:lnTo>
                    <a:pt x="317" y="495"/>
                  </a:lnTo>
                  <a:lnTo>
                    <a:pt x="351" y="551"/>
                  </a:lnTo>
                  <a:lnTo>
                    <a:pt x="395" y="612"/>
                  </a:lnTo>
                  <a:lnTo>
                    <a:pt x="429" y="685"/>
                  </a:lnTo>
                  <a:lnTo>
                    <a:pt x="451" y="741"/>
                  </a:lnTo>
                  <a:lnTo>
                    <a:pt x="429" y="7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2"/>
            <p:cNvSpPr>
              <a:spLocks/>
            </p:cNvSpPr>
            <p:nvPr/>
          </p:nvSpPr>
          <p:spPr bwMode="auto">
            <a:xfrm>
              <a:off x="1096" y="2465"/>
              <a:ext cx="379" cy="479"/>
            </a:xfrm>
            <a:custGeom>
              <a:avLst/>
              <a:gdLst>
                <a:gd name="T0" fmla="*/ 167 w 379"/>
                <a:gd name="T1" fmla="*/ 479 h 479"/>
                <a:gd name="T2" fmla="*/ 134 w 379"/>
                <a:gd name="T3" fmla="*/ 462 h 479"/>
                <a:gd name="T4" fmla="*/ 122 w 379"/>
                <a:gd name="T5" fmla="*/ 451 h 479"/>
                <a:gd name="T6" fmla="*/ 100 w 379"/>
                <a:gd name="T7" fmla="*/ 434 h 479"/>
                <a:gd name="T8" fmla="*/ 89 w 379"/>
                <a:gd name="T9" fmla="*/ 423 h 479"/>
                <a:gd name="T10" fmla="*/ 78 w 379"/>
                <a:gd name="T11" fmla="*/ 412 h 479"/>
                <a:gd name="T12" fmla="*/ 61 w 379"/>
                <a:gd name="T13" fmla="*/ 395 h 479"/>
                <a:gd name="T14" fmla="*/ 44 w 379"/>
                <a:gd name="T15" fmla="*/ 373 h 479"/>
                <a:gd name="T16" fmla="*/ 28 w 379"/>
                <a:gd name="T17" fmla="*/ 345 h 479"/>
                <a:gd name="T18" fmla="*/ 17 w 379"/>
                <a:gd name="T19" fmla="*/ 317 h 479"/>
                <a:gd name="T20" fmla="*/ 11 w 379"/>
                <a:gd name="T21" fmla="*/ 300 h 479"/>
                <a:gd name="T22" fmla="*/ 5 w 379"/>
                <a:gd name="T23" fmla="*/ 256 h 479"/>
                <a:gd name="T24" fmla="*/ 0 w 379"/>
                <a:gd name="T25" fmla="*/ 217 h 479"/>
                <a:gd name="T26" fmla="*/ 5 w 379"/>
                <a:gd name="T27" fmla="*/ 195 h 479"/>
                <a:gd name="T28" fmla="*/ 5 w 379"/>
                <a:gd name="T29" fmla="*/ 172 h 479"/>
                <a:gd name="T30" fmla="*/ 17 w 379"/>
                <a:gd name="T31" fmla="*/ 150 h 479"/>
                <a:gd name="T32" fmla="*/ 22 w 379"/>
                <a:gd name="T33" fmla="*/ 122 h 479"/>
                <a:gd name="T34" fmla="*/ 39 w 379"/>
                <a:gd name="T35" fmla="*/ 78 h 479"/>
                <a:gd name="T36" fmla="*/ 67 w 379"/>
                <a:gd name="T37" fmla="*/ 50 h 479"/>
                <a:gd name="T38" fmla="*/ 89 w 379"/>
                <a:gd name="T39" fmla="*/ 27 h 479"/>
                <a:gd name="T40" fmla="*/ 111 w 379"/>
                <a:gd name="T41" fmla="*/ 16 h 479"/>
                <a:gd name="T42" fmla="*/ 139 w 379"/>
                <a:gd name="T43" fmla="*/ 5 h 479"/>
                <a:gd name="T44" fmla="*/ 161 w 379"/>
                <a:gd name="T45" fmla="*/ 0 h 479"/>
                <a:gd name="T46" fmla="*/ 184 w 379"/>
                <a:gd name="T47" fmla="*/ 16 h 479"/>
                <a:gd name="T48" fmla="*/ 206 w 379"/>
                <a:gd name="T49" fmla="*/ 33 h 479"/>
                <a:gd name="T50" fmla="*/ 228 w 379"/>
                <a:gd name="T51" fmla="*/ 44 h 479"/>
                <a:gd name="T52" fmla="*/ 251 w 379"/>
                <a:gd name="T53" fmla="*/ 50 h 479"/>
                <a:gd name="T54" fmla="*/ 267 w 379"/>
                <a:gd name="T55" fmla="*/ 55 h 479"/>
                <a:gd name="T56" fmla="*/ 295 w 379"/>
                <a:gd name="T57" fmla="*/ 61 h 479"/>
                <a:gd name="T58" fmla="*/ 317 w 379"/>
                <a:gd name="T59" fmla="*/ 66 h 479"/>
                <a:gd name="T60" fmla="*/ 340 w 379"/>
                <a:gd name="T61" fmla="*/ 66 h 479"/>
                <a:gd name="T62" fmla="*/ 340 w 379"/>
                <a:gd name="T63" fmla="*/ 94 h 479"/>
                <a:gd name="T64" fmla="*/ 340 w 379"/>
                <a:gd name="T65" fmla="*/ 117 h 479"/>
                <a:gd name="T66" fmla="*/ 362 w 379"/>
                <a:gd name="T67" fmla="*/ 161 h 479"/>
                <a:gd name="T68" fmla="*/ 379 w 379"/>
                <a:gd name="T69" fmla="*/ 206 h 479"/>
                <a:gd name="T70" fmla="*/ 284 w 379"/>
                <a:gd name="T71" fmla="*/ 267 h 479"/>
                <a:gd name="T72" fmla="*/ 251 w 379"/>
                <a:gd name="T73" fmla="*/ 239 h 479"/>
                <a:gd name="T74" fmla="*/ 228 w 379"/>
                <a:gd name="T75" fmla="*/ 222 h 479"/>
                <a:gd name="T76" fmla="*/ 206 w 379"/>
                <a:gd name="T77" fmla="*/ 206 h 479"/>
                <a:gd name="T78" fmla="*/ 189 w 379"/>
                <a:gd name="T79" fmla="*/ 206 h 479"/>
                <a:gd name="T80" fmla="*/ 178 w 379"/>
                <a:gd name="T81" fmla="*/ 206 h 479"/>
                <a:gd name="T82" fmla="*/ 161 w 379"/>
                <a:gd name="T83" fmla="*/ 211 h 479"/>
                <a:gd name="T84" fmla="*/ 145 w 379"/>
                <a:gd name="T85" fmla="*/ 217 h 479"/>
                <a:gd name="T86" fmla="*/ 134 w 379"/>
                <a:gd name="T87" fmla="*/ 228 h 479"/>
                <a:gd name="T88" fmla="*/ 122 w 379"/>
                <a:gd name="T89" fmla="*/ 250 h 479"/>
                <a:gd name="T90" fmla="*/ 111 w 379"/>
                <a:gd name="T91" fmla="*/ 267 h 479"/>
                <a:gd name="T92" fmla="*/ 106 w 379"/>
                <a:gd name="T93" fmla="*/ 284 h 479"/>
                <a:gd name="T94" fmla="*/ 106 w 379"/>
                <a:gd name="T95" fmla="*/ 300 h 479"/>
                <a:gd name="T96" fmla="*/ 106 w 379"/>
                <a:gd name="T97" fmla="*/ 317 h 479"/>
                <a:gd name="T98" fmla="*/ 111 w 379"/>
                <a:gd name="T99" fmla="*/ 339 h 479"/>
                <a:gd name="T100" fmla="*/ 117 w 379"/>
                <a:gd name="T101" fmla="*/ 362 h 479"/>
                <a:gd name="T102" fmla="*/ 122 w 379"/>
                <a:gd name="T103" fmla="*/ 384 h 479"/>
                <a:gd name="T104" fmla="*/ 128 w 379"/>
                <a:gd name="T105" fmla="*/ 401 h 479"/>
                <a:gd name="T106" fmla="*/ 139 w 379"/>
                <a:gd name="T107" fmla="*/ 417 h 479"/>
                <a:gd name="T108" fmla="*/ 173 w 379"/>
                <a:gd name="T109" fmla="*/ 473 h 479"/>
                <a:gd name="T110" fmla="*/ 167 w 379"/>
                <a:gd name="T111" fmla="*/ 479 h 4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479"/>
                <a:gd name="T170" fmla="*/ 379 w 379"/>
                <a:gd name="T171" fmla="*/ 479 h 47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479">
                  <a:moveTo>
                    <a:pt x="167" y="479"/>
                  </a:moveTo>
                  <a:lnTo>
                    <a:pt x="134" y="462"/>
                  </a:lnTo>
                  <a:lnTo>
                    <a:pt x="122" y="451"/>
                  </a:lnTo>
                  <a:lnTo>
                    <a:pt x="100" y="434"/>
                  </a:lnTo>
                  <a:lnTo>
                    <a:pt x="89" y="423"/>
                  </a:lnTo>
                  <a:lnTo>
                    <a:pt x="78" y="412"/>
                  </a:lnTo>
                  <a:lnTo>
                    <a:pt x="61" y="395"/>
                  </a:lnTo>
                  <a:lnTo>
                    <a:pt x="44" y="373"/>
                  </a:lnTo>
                  <a:lnTo>
                    <a:pt x="28" y="345"/>
                  </a:lnTo>
                  <a:lnTo>
                    <a:pt x="17" y="317"/>
                  </a:lnTo>
                  <a:lnTo>
                    <a:pt x="11" y="300"/>
                  </a:lnTo>
                  <a:lnTo>
                    <a:pt x="5" y="256"/>
                  </a:lnTo>
                  <a:lnTo>
                    <a:pt x="0" y="217"/>
                  </a:lnTo>
                  <a:lnTo>
                    <a:pt x="5" y="195"/>
                  </a:lnTo>
                  <a:lnTo>
                    <a:pt x="5" y="172"/>
                  </a:lnTo>
                  <a:lnTo>
                    <a:pt x="17" y="150"/>
                  </a:lnTo>
                  <a:lnTo>
                    <a:pt x="22" y="122"/>
                  </a:lnTo>
                  <a:lnTo>
                    <a:pt x="39" y="78"/>
                  </a:lnTo>
                  <a:lnTo>
                    <a:pt x="67" y="50"/>
                  </a:lnTo>
                  <a:lnTo>
                    <a:pt x="89" y="27"/>
                  </a:lnTo>
                  <a:lnTo>
                    <a:pt x="111" y="16"/>
                  </a:lnTo>
                  <a:lnTo>
                    <a:pt x="139" y="5"/>
                  </a:lnTo>
                  <a:lnTo>
                    <a:pt x="161" y="0"/>
                  </a:lnTo>
                  <a:lnTo>
                    <a:pt x="184" y="16"/>
                  </a:lnTo>
                  <a:lnTo>
                    <a:pt x="206" y="33"/>
                  </a:lnTo>
                  <a:lnTo>
                    <a:pt x="228" y="44"/>
                  </a:lnTo>
                  <a:lnTo>
                    <a:pt x="251" y="50"/>
                  </a:lnTo>
                  <a:lnTo>
                    <a:pt x="267" y="55"/>
                  </a:lnTo>
                  <a:lnTo>
                    <a:pt x="295" y="61"/>
                  </a:lnTo>
                  <a:lnTo>
                    <a:pt x="317" y="66"/>
                  </a:lnTo>
                  <a:lnTo>
                    <a:pt x="340" y="66"/>
                  </a:lnTo>
                  <a:lnTo>
                    <a:pt x="340" y="94"/>
                  </a:lnTo>
                  <a:lnTo>
                    <a:pt x="340" y="117"/>
                  </a:lnTo>
                  <a:lnTo>
                    <a:pt x="362" y="161"/>
                  </a:lnTo>
                  <a:lnTo>
                    <a:pt x="379" y="206"/>
                  </a:lnTo>
                  <a:lnTo>
                    <a:pt x="284" y="267"/>
                  </a:lnTo>
                  <a:lnTo>
                    <a:pt x="251" y="239"/>
                  </a:lnTo>
                  <a:lnTo>
                    <a:pt x="228" y="222"/>
                  </a:lnTo>
                  <a:lnTo>
                    <a:pt x="206" y="206"/>
                  </a:lnTo>
                  <a:lnTo>
                    <a:pt x="189" y="206"/>
                  </a:lnTo>
                  <a:lnTo>
                    <a:pt x="178" y="206"/>
                  </a:lnTo>
                  <a:lnTo>
                    <a:pt x="161" y="211"/>
                  </a:lnTo>
                  <a:lnTo>
                    <a:pt x="145" y="217"/>
                  </a:lnTo>
                  <a:lnTo>
                    <a:pt x="134" y="228"/>
                  </a:lnTo>
                  <a:lnTo>
                    <a:pt x="122" y="250"/>
                  </a:lnTo>
                  <a:lnTo>
                    <a:pt x="111" y="267"/>
                  </a:lnTo>
                  <a:lnTo>
                    <a:pt x="106" y="284"/>
                  </a:lnTo>
                  <a:lnTo>
                    <a:pt x="106" y="300"/>
                  </a:lnTo>
                  <a:lnTo>
                    <a:pt x="106" y="317"/>
                  </a:lnTo>
                  <a:lnTo>
                    <a:pt x="111" y="339"/>
                  </a:lnTo>
                  <a:lnTo>
                    <a:pt x="117" y="362"/>
                  </a:lnTo>
                  <a:lnTo>
                    <a:pt x="122" y="384"/>
                  </a:lnTo>
                  <a:lnTo>
                    <a:pt x="128" y="401"/>
                  </a:lnTo>
                  <a:lnTo>
                    <a:pt x="139" y="417"/>
                  </a:lnTo>
                  <a:lnTo>
                    <a:pt x="173" y="473"/>
                  </a:lnTo>
                  <a:lnTo>
                    <a:pt x="167" y="479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3"/>
            <p:cNvSpPr>
              <a:spLocks/>
            </p:cNvSpPr>
            <p:nvPr/>
          </p:nvSpPr>
          <p:spPr bwMode="auto">
            <a:xfrm>
              <a:off x="1152" y="2520"/>
              <a:ext cx="122" cy="329"/>
            </a:xfrm>
            <a:custGeom>
              <a:avLst/>
              <a:gdLst>
                <a:gd name="T0" fmla="*/ 122 w 122"/>
                <a:gd name="T1" fmla="*/ 0 h 329"/>
                <a:gd name="T2" fmla="*/ 100 w 122"/>
                <a:gd name="T3" fmla="*/ 17 h 329"/>
                <a:gd name="T4" fmla="*/ 78 w 122"/>
                <a:gd name="T5" fmla="*/ 28 h 329"/>
                <a:gd name="T6" fmla="*/ 66 w 122"/>
                <a:gd name="T7" fmla="*/ 39 h 329"/>
                <a:gd name="T8" fmla="*/ 55 w 122"/>
                <a:gd name="T9" fmla="*/ 45 h 329"/>
                <a:gd name="T10" fmla="*/ 44 w 122"/>
                <a:gd name="T11" fmla="*/ 56 h 329"/>
                <a:gd name="T12" fmla="*/ 33 w 122"/>
                <a:gd name="T13" fmla="*/ 73 h 329"/>
                <a:gd name="T14" fmla="*/ 22 w 122"/>
                <a:gd name="T15" fmla="*/ 84 h 329"/>
                <a:gd name="T16" fmla="*/ 16 w 122"/>
                <a:gd name="T17" fmla="*/ 101 h 329"/>
                <a:gd name="T18" fmla="*/ 11 w 122"/>
                <a:gd name="T19" fmla="*/ 123 h 329"/>
                <a:gd name="T20" fmla="*/ 5 w 122"/>
                <a:gd name="T21" fmla="*/ 145 h 329"/>
                <a:gd name="T22" fmla="*/ 0 w 122"/>
                <a:gd name="T23" fmla="*/ 167 h 329"/>
                <a:gd name="T24" fmla="*/ 0 w 122"/>
                <a:gd name="T25" fmla="*/ 184 h 329"/>
                <a:gd name="T26" fmla="*/ 0 w 122"/>
                <a:gd name="T27" fmla="*/ 206 h 329"/>
                <a:gd name="T28" fmla="*/ 5 w 122"/>
                <a:gd name="T29" fmla="*/ 229 h 329"/>
                <a:gd name="T30" fmla="*/ 11 w 122"/>
                <a:gd name="T31" fmla="*/ 245 h 329"/>
                <a:gd name="T32" fmla="*/ 16 w 122"/>
                <a:gd name="T33" fmla="*/ 257 h 329"/>
                <a:gd name="T34" fmla="*/ 27 w 122"/>
                <a:gd name="T35" fmla="*/ 279 h 329"/>
                <a:gd name="T36" fmla="*/ 44 w 122"/>
                <a:gd name="T37" fmla="*/ 296 h 329"/>
                <a:gd name="T38" fmla="*/ 50 w 122"/>
                <a:gd name="T39" fmla="*/ 312 h 329"/>
                <a:gd name="T40" fmla="*/ 66 w 122"/>
                <a:gd name="T41" fmla="*/ 329 h 3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2"/>
                <a:gd name="T64" fmla="*/ 0 h 329"/>
                <a:gd name="T65" fmla="*/ 122 w 122"/>
                <a:gd name="T66" fmla="*/ 329 h 3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2" h="329">
                  <a:moveTo>
                    <a:pt x="122" y="0"/>
                  </a:moveTo>
                  <a:lnTo>
                    <a:pt x="100" y="17"/>
                  </a:lnTo>
                  <a:lnTo>
                    <a:pt x="78" y="28"/>
                  </a:lnTo>
                  <a:lnTo>
                    <a:pt x="66" y="39"/>
                  </a:lnTo>
                  <a:lnTo>
                    <a:pt x="55" y="45"/>
                  </a:lnTo>
                  <a:lnTo>
                    <a:pt x="44" y="56"/>
                  </a:lnTo>
                  <a:lnTo>
                    <a:pt x="33" y="73"/>
                  </a:lnTo>
                  <a:lnTo>
                    <a:pt x="22" y="84"/>
                  </a:lnTo>
                  <a:lnTo>
                    <a:pt x="16" y="101"/>
                  </a:lnTo>
                  <a:lnTo>
                    <a:pt x="11" y="123"/>
                  </a:lnTo>
                  <a:lnTo>
                    <a:pt x="5" y="145"/>
                  </a:lnTo>
                  <a:lnTo>
                    <a:pt x="0" y="167"/>
                  </a:lnTo>
                  <a:lnTo>
                    <a:pt x="0" y="184"/>
                  </a:lnTo>
                  <a:lnTo>
                    <a:pt x="0" y="206"/>
                  </a:lnTo>
                  <a:lnTo>
                    <a:pt x="5" y="229"/>
                  </a:lnTo>
                  <a:lnTo>
                    <a:pt x="11" y="245"/>
                  </a:lnTo>
                  <a:lnTo>
                    <a:pt x="16" y="257"/>
                  </a:lnTo>
                  <a:lnTo>
                    <a:pt x="27" y="279"/>
                  </a:lnTo>
                  <a:lnTo>
                    <a:pt x="44" y="296"/>
                  </a:lnTo>
                  <a:lnTo>
                    <a:pt x="50" y="312"/>
                  </a:lnTo>
                  <a:lnTo>
                    <a:pt x="66" y="32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4"/>
            <p:cNvSpPr>
              <a:spLocks/>
            </p:cNvSpPr>
            <p:nvPr/>
          </p:nvSpPr>
          <p:spPr bwMode="auto">
            <a:xfrm>
              <a:off x="1207" y="2543"/>
              <a:ext cx="128" cy="178"/>
            </a:xfrm>
            <a:custGeom>
              <a:avLst/>
              <a:gdLst>
                <a:gd name="T0" fmla="*/ 128 w 128"/>
                <a:gd name="T1" fmla="*/ 0 h 178"/>
                <a:gd name="T2" fmla="*/ 112 w 128"/>
                <a:gd name="T3" fmla="*/ 5 h 178"/>
                <a:gd name="T4" fmla="*/ 95 w 128"/>
                <a:gd name="T5" fmla="*/ 11 h 178"/>
                <a:gd name="T6" fmla="*/ 73 w 128"/>
                <a:gd name="T7" fmla="*/ 22 h 178"/>
                <a:gd name="T8" fmla="*/ 62 w 128"/>
                <a:gd name="T9" fmla="*/ 33 h 178"/>
                <a:gd name="T10" fmla="*/ 50 w 128"/>
                <a:gd name="T11" fmla="*/ 39 h 178"/>
                <a:gd name="T12" fmla="*/ 45 w 128"/>
                <a:gd name="T13" fmla="*/ 44 h 178"/>
                <a:gd name="T14" fmla="*/ 34 w 128"/>
                <a:gd name="T15" fmla="*/ 55 h 178"/>
                <a:gd name="T16" fmla="*/ 28 w 128"/>
                <a:gd name="T17" fmla="*/ 61 h 178"/>
                <a:gd name="T18" fmla="*/ 23 w 128"/>
                <a:gd name="T19" fmla="*/ 72 h 178"/>
                <a:gd name="T20" fmla="*/ 17 w 128"/>
                <a:gd name="T21" fmla="*/ 78 h 178"/>
                <a:gd name="T22" fmla="*/ 17 w 128"/>
                <a:gd name="T23" fmla="*/ 89 h 178"/>
                <a:gd name="T24" fmla="*/ 11 w 128"/>
                <a:gd name="T25" fmla="*/ 100 h 178"/>
                <a:gd name="T26" fmla="*/ 6 w 128"/>
                <a:gd name="T27" fmla="*/ 111 h 178"/>
                <a:gd name="T28" fmla="*/ 6 w 128"/>
                <a:gd name="T29" fmla="*/ 122 h 178"/>
                <a:gd name="T30" fmla="*/ 6 w 128"/>
                <a:gd name="T31" fmla="*/ 133 h 178"/>
                <a:gd name="T32" fmla="*/ 6 w 128"/>
                <a:gd name="T33" fmla="*/ 144 h 178"/>
                <a:gd name="T34" fmla="*/ 0 w 128"/>
                <a:gd name="T35" fmla="*/ 156 h 178"/>
                <a:gd name="T36" fmla="*/ 6 w 128"/>
                <a:gd name="T37" fmla="*/ 167 h 178"/>
                <a:gd name="T38" fmla="*/ 6 w 128"/>
                <a:gd name="T39" fmla="*/ 178 h 1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78"/>
                <a:gd name="T62" fmla="*/ 128 w 128"/>
                <a:gd name="T63" fmla="*/ 178 h 17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78">
                  <a:moveTo>
                    <a:pt x="128" y="0"/>
                  </a:moveTo>
                  <a:lnTo>
                    <a:pt x="112" y="5"/>
                  </a:lnTo>
                  <a:lnTo>
                    <a:pt x="95" y="11"/>
                  </a:lnTo>
                  <a:lnTo>
                    <a:pt x="73" y="22"/>
                  </a:lnTo>
                  <a:lnTo>
                    <a:pt x="62" y="33"/>
                  </a:lnTo>
                  <a:lnTo>
                    <a:pt x="50" y="39"/>
                  </a:lnTo>
                  <a:lnTo>
                    <a:pt x="45" y="44"/>
                  </a:lnTo>
                  <a:lnTo>
                    <a:pt x="34" y="55"/>
                  </a:lnTo>
                  <a:lnTo>
                    <a:pt x="28" y="61"/>
                  </a:lnTo>
                  <a:lnTo>
                    <a:pt x="23" y="72"/>
                  </a:lnTo>
                  <a:lnTo>
                    <a:pt x="17" y="78"/>
                  </a:lnTo>
                  <a:lnTo>
                    <a:pt x="17" y="89"/>
                  </a:lnTo>
                  <a:lnTo>
                    <a:pt x="11" y="100"/>
                  </a:lnTo>
                  <a:lnTo>
                    <a:pt x="6" y="111"/>
                  </a:lnTo>
                  <a:lnTo>
                    <a:pt x="6" y="122"/>
                  </a:lnTo>
                  <a:lnTo>
                    <a:pt x="6" y="133"/>
                  </a:lnTo>
                  <a:lnTo>
                    <a:pt x="6" y="144"/>
                  </a:lnTo>
                  <a:lnTo>
                    <a:pt x="0" y="156"/>
                  </a:lnTo>
                  <a:lnTo>
                    <a:pt x="6" y="167"/>
                  </a:lnTo>
                  <a:lnTo>
                    <a:pt x="6" y="1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5"/>
            <p:cNvSpPr>
              <a:spLocks/>
            </p:cNvSpPr>
            <p:nvPr/>
          </p:nvSpPr>
          <p:spPr bwMode="auto">
            <a:xfrm>
              <a:off x="1291" y="2576"/>
              <a:ext cx="122" cy="95"/>
            </a:xfrm>
            <a:custGeom>
              <a:avLst/>
              <a:gdLst>
                <a:gd name="T0" fmla="*/ 122 w 122"/>
                <a:gd name="T1" fmla="*/ 0 h 95"/>
                <a:gd name="T2" fmla="*/ 111 w 122"/>
                <a:gd name="T3" fmla="*/ 0 h 95"/>
                <a:gd name="T4" fmla="*/ 100 w 122"/>
                <a:gd name="T5" fmla="*/ 0 h 95"/>
                <a:gd name="T6" fmla="*/ 89 w 122"/>
                <a:gd name="T7" fmla="*/ 0 h 95"/>
                <a:gd name="T8" fmla="*/ 78 w 122"/>
                <a:gd name="T9" fmla="*/ 6 h 95"/>
                <a:gd name="T10" fmla="*/ 67 w 122"/>
                <a:gd name="T11" fmla="*/ 11 h 95"/>
                <a:gd name="T12" fmla="*/ 56 w 122"/>
                <a:gd name="T13" fmla="*/ 17 h 95"/>
                <a:gd name="T14" fmla="*/ 50 w 122"/>
                <a:gd name="T15" fmla="*/ 22 h 95"/>
                <a:gd name="T16" fmla="*/ 39 w 122"/>
                <a:gd name="T17" fmla="*/ 28 h 95"/>
                <a:gd name="T18" fmla="*/ 28 w 122"/>
                <a:gd name="T19" fmla="*/ 39 h 95"/>
                <a:gd name="T20" fmla="*/ 22 w 122"/>
                <a:gd name="T21" fmla="*/ 45 h 95"/>
                <a:gd name="T22" fmla="*/ 17 w 122"/>
                <a:gd name="T23" fmla="*/ 56 h 95"/>
                <a:gd name="T24" fmla="*/ 5 w 122"/>
                <a:gd name="T25" fmla="*/ 67 h 95"/>
                <a:gd name="T26" fmla="*/ 5 w 122"/>
                <a:gd name="T27" fmla="*/ 72 h 95"/>
                <a:gd name="T28" fmla="*/ 0 w 122"/>
                <a:gd name="T29" fmla="*/ 78 h 95"/>
                <a:gd name="T30" fmla="*/ 0 w 122"/>
                <a:gd name="T31" fmla="*/ 95 h 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2"/>
                <a:gd name="T49" fmla="*/ 0 h 95"/>
                <a:gd name="T50" fmla="*/ 122 w 122"/>
                <a:gd name="T51" fmla="*/ 95 h 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2" h="95">
                  <a:moveTo>
                    <a:pt x="122" y="0"/>
                  </a:moveTo>
                  <a:lnTo>
                    <a:pt x="111" y="0"/>
                  </a:lnTo>
                  <a:lnTo>
                    <a:pt x="100" y="0"/>
                  </a:lnTo>
                  <a:lnTo>
                    <a:pt x="89" y="0"/>
                  </a:lnTo>
                  <a:lnTo>
                    <a:pt x="78" y="6"/>
                  </a:lnTo>
                  <a:lnTo>
                    <a:pt x="67" y="11"/>
                  </a:lnTo>
                  <a:lnTo>
                    <a:pt x="56" y="17"/>
                  </a:lnTo>
                  <a:lnTo>
                    <a:pt x="50" y="22"/>
                  </a:lnTo>
                  <a:lnTo>
                    <a:pt x="39" y="28"/>
                  </a:lnTo>
                  <a:lnTo>
                    <a:pt x="28" y="39"/>
                  </a:lnTo>
                  <a:lnTo>
                    <a:pt x="22" y="45"/>
                  </a:lnTo>
                  <a:lnTo>
                    <a:pt x="17" y="56"/>
                  </a:lnTo>
                  <a:lnTo>
                    <a:pt x="5" y="67"/>
                  </a:lnTo>
                  <a:lnTo>
                    <a:pt x="5" y="72"/>
                  </a:lnTo>
                  <a:lnTo>
                    <a:pt x="0" y="78"/>
                  </a:lnTo>
                  <a:lnTo>
                    <a:pt x="0" y="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6"/>
            <p:cNvSpPr>
              <a:spLocks/>
            </p:cNvSpPr>
            <p:nvPr/>
          </p:nvSpPr>
          <p:spPr bwMode="auto">
            <a:xfrm>
              <a:off x="1508" y="2944"/>
              <a:ext cx="401" cy="239"/>
            </a:xfrm>
            <a:custGeom>
              <a:avLst/>
              <a:gdLst>
                <a:gd name="T0" fmla="*/ 0 w 401"/>
                <a:gd name="T1" fmla="*/ 0 h 239"/>
                <a:gd name="T2" fmla="*/ 50 w 401"/>
                <a:gd name="T3" fmla="*/ 55 h 239"/>
                <a:gd name="T4" fmla="*/ 78 w 401"/>
                <a:gd name="T5" fmla="*/ 78 h 239"/>
                <a:gd name="T6" fmla="*/ 106 w 401"/>
                <a:gd name="T7" fmla="*/ 100 h 239"/>
                <a:gd name="T8" fmla="*/ 123 w 401"/>
                <a:gd name="T9" fmla="*/ 111 h 239"/>
                <a:gd name="T10" fmla="*/ 145 w 401"/>
                <a:gd name="T11" fmla="*/ 117 h 239"/>
                <a:gd name="T12" fmla="*/ 162 w 401"/>
                <a:gd name="T13" fmla="*/ 117 h 239"/>
                <a:gd name="T14" fmla="*/ 178 w 401"/>
                <a:gd name="T15" fmla="*/ 117 h 239"/>
                <a:gd name="T16" fmla="*/ 195 w 401"/>
                <a:gd name="T17" fmla="*/ 117 h 239"/>
                <a:gd name="T18" fmla="*/ 217 w 401"/>
                <a:gd name="T19" fmla="*/ 111 h 239"/>
                <a:gd name="T20" fmla="*/ 234 w 401"/>
                <a:gd name="T21" fmla="*/ 106 h 239"/>
                <a:gd name="T22" fmla="*/ 251 w 401"/>
                <a:gd name="T23" fmla="*/ 100 h 239"/>
                <a:gd name="T24" fmla="*/ 262 w 401"/>
                <a:gd name="T25" fmla="*/ 94 h 239"/>
                <a:gd name="T26" fmla="*/ 273 w 401"/>
                <a:gd name="T27" fmla="*/ 83 h 239"/>
                <a:gd name="T28" fmla="*/ 295 w 401"/>
                <a:gd name="T29" fmla="*/ 67 h 239"/>
                <a:gd name="T30" fmla="*/ 307 w 401"/>
                <a:gd name="T31" fmla="*/ 55 h 239"/>
                <a:gd name="T32" fmla="*/ 318 w 401"/>
                <a:gd name="T33" fmla="*/ 50 h 239"/>
                <a:gd name="T34" fmla="*/ 318 w 401"/>
                <a:gd name="T35" fmla="*/ 39 h 239"/>
                <a:gd name="T36" fmla="*/ 351 w 401"/>
                <a:gd name="T37" fmla="*/ 78 h 239"/>
                <a:gd name="T38" fmla="*/ 373 w 401"/>
                <a:gd name="T39" fmla="*/ 106 h 239"/>
                <a:gd name="T40" fmla="*/ 401 w 401"/>
                <a:gd name="T41" fmla="*/ 128 h 239"/>
                <a:gd name="T42" fmla="*/ 396 w 401"/>
                <a:gd name="T43" fmla="*/ 150 h 239"/>
                <a:gd name="T44" fmla="*/ 385 w 401"/>
                <a:gd name="T45" fmla="*/ 172 h 239"/>
                <a:gd name="T46" fmla="*/ 373 w 401"/>
                <a:gd name="T47" fmla="*/ 184 h 239"/>
                <a:gd name="T48" fmla="*/ 357 w 401"/>
                <a:gd name="T49" fmla="*/ 195 h 239"/>
                <a:gd name="T50" fmla="*/ 340 w 401"/>
                <a:gd name="T51" fmla="*/ 206 h 239"/>
                <a:gd name="T52" fmla="*/ 323 w 401"/>
                <a:gd name="T53" fmla="*/ 212 h 239"/>
                <a:gd name="T54" fmla="*/ 307 w 401"/>
                <a:gd name="T55" fmla="*/ 223 h 239"/>
                <a:gd name="T56" fmla="*/ 284 w 401"/>
                <a:gd name="T57" fmla="*/ 228 h 239"/>
                <a:gd name="T58" fmla="*/ 262 w 401"/>
                <a:gd name="T59" fmla="*/ 234 h 239"/>
                <a:gd name="T60" fmla="*/ 229 w 401"/>
                <a:gd name="T61" fmla="*/ 239 h 239"/>
                <a:gd name="T62" fmla="*/ 195 w 401"/>
                <a:gd name="T63" fmla="*/ 239 h 239"/>
                <a:gd name="T64" fmla="*/ 173 w 401"/>
                <a:gd name="T65" fmla="*/ 234 h 239"/>
                <a:gd name="T66" fmla="*/ 151 w 401"/>
                <a:gd name="T67" fmla="*/ 228 h 239"/>
                <a:gd name="T68" fmla="*/ 128 w 401"/>
                <a:gd name="T69" fmla="*/ 217 h 239"/>
                <a:gd name="T70" fmla="*/ 112 w 401"/>
                <a:gd name="T71" fmla="*/ 206 h 239"/>
                <a:gd name="T72" fmla="*/ 95 w 401"/>
                <a:gd name="T73" fmla="*/ 195 h 239"/>
                <a:gd name="T74" fmla="*/ 73 w 401"/>
                <a:gd name="T75" fmla="*/ 178 h 239"/>
                <a:gd name="T76" fmla="*/ 50 w 401"/>
                <a:gd name="T77" fmla="*/ 139 h 239"/>
                <a:gd name="T78" fmla="*/ 34 w 401"/>
                <a:gd name="T79" fmla="*/ 100 h 239"/>
                <a:gd name="T80" fmla="*/ 17 w 401"/>
                <a:gd name="T81" fmla="*/ 67 h 239"/>
                <a:gd name="T82" fmla="*/ 0 w 401"/>
                <a:gd name="T83" fmla="*/ 0 h 23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1"/>
                <a:gd name="T127" fmla="*/ 0 h 239"/>
                <a:gd name="T128" fmla="*/ 401 w 401"/>
                <a:gd name="T129" fmla="*/ 239 h 23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1" h="239">
                  <a:moveTo>
                    <a:pt x="0" y="0"/>
                  </a:moveTo>
                  <a:lnTo>
                    <a:pt x="50" y="55"/>
                  </a:lnTo>
                  <a:lnTo>
                    <a:pt x="78" y="78"/>
                  </a:lnTo>
                  <a:lnTo>
                    <a:pt x="106" y="100"/>
                  </a:lnTo>
                  <a:lnTo>
                    <a:pt x="123" y="111"/>
                  </a:lnTo>
                  <a:lnTo>
                    <a:pt x="145" y="117"/>
                  </a:lnTo>
                  <a:lnTo>
                    <a:pt x="162" y="117"/>
                  </a:lnTo>
                  <a:lnTo>
                    <a:pt x="178" y="117"/>
                  </a:lnTo>
                  <a:lnTo>
                    <a:pt x="195" y="117"/>
                  </a:lnTo>
                  <a:lnTo>
                    <a:pt x="217" y="111"/>
                  </a:lnTo>
                  <a:lnTo>
                    <a:pt x="234" y="106"/>
                  </a:lnTo>
                  <a:lnTo>
                    <a:pt x="251" y="100"/>
                  </a:lnTo>
                  <a:lnTo>
                    <a:pt x="262" y="94"/>
                  </a:lnTo>
                  <a:lnTo>
                    <a:pt x="273" y="83"/>
                  </a:lnTo>
                  <a:lnTo>
                    <a:pt x="295" y="67"/>
                  </a:lnTo>
                  <a:lnTo>
                    <a:pt x="307" y="55"/>
                  </a:lnTo>
                  <a:lnTo>
                    <a:pt x="318" y="50"/>
                  </a:lnTo>
                  <a:lnTo>
                    <a:pt x="318" y="39"/>
                  </a:lnTo>
                  <a:lnTo>
                    <a:pt x="351" y="78"/>
                  </a:lnTo>
                  <a:lnTo>
                    <a:pt x="373" y="106"/>
                  </a:lnTo>
                  <a:lnTo>
                    <a:pt x="401" y="128"/>
                  </a:lnTo>
                  <a:lnTo>
                    <a:pt x="396" y="150"/>
                  </a:lnTo>
                  <a:lnTo>
                    <a:pt x="385" y="172"/>
                  </a:lnTo>
                  <a:lnTo>
                    <a:pt x="373" y="184"/>
                  </a:lnTo>
                  <a:lnTo>
                    <a:pt x="357" y="195"/>
                  </a:lnTo>
                  <a:lnTo>
                    <a:pt x="340" y="206"/>
                  </a:lnTo>
                  <a:lnTo>
                    <a:pt x="323" y="212"/>
                  </a:lnTo>
                  <a:lnTo>
                    <a:pt x="307" y="223"/>
                  </a:lnTo>
                  <a:lnTo>
                    <a:pt x="284" y="228"/>
                  </a:lnTo>
                  <a:lnTo>
                    <a:pt x="262" y="234"/>
                  </a:lnTo>
                  <a:lnTo>
                    <a:pt x="229" y="239"/>
                  </a:lnTo>
                  <a:lnTo>
                    <a:pt x="195" y="239"/>
                  </a:lnTo>
                  <a:lnTo>
                    <a:pt x="173" y="234"/>
                  </a:lnTo>
                  <a:lnTo>
                    <a:pt x="151" y="228"/>
                  </a:lnTo>
                  <a:lnTo>
                    <a:pt x="128" y="217"/>
                  </a:lnTo>
                  <a:lnTo>
                    <a:pt x="112" y="206"/>
                  </a:lnTo>
                  <a:lnTo>
                    <a:pt x="95" y="195"/>
                  </a:lnTo>
                  <a:lnTo>
                    <a:pt x="73" y="178"/>
                  </a:lnTo>
                  <a:lnTo>
                    <a:pt x="50" y="139"/>
                  </a:lnTo>
                  <a:lnTo>
                    <a:pt x="34" y="100"/>
                  </a:lnTo>
                  <a:lnTo>
                    <a:pt x="17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7"/>
            <p:cNvSpPr>
              <a:spLocks/>
            </p:cNvSpPr>
            <p:nvPr/>
          </p:nvSpPr>
          <p:spPr bwMode="auto">
            <a:xfrm>
              <a:off x="1257" y="2749"/>
              <a:ext cx="101" cy="117"/>
            </a:xfrm>
            <a:custGeom>
              <a:avLst/>
              <a:gdLst>
                <a:gd name="T0" fmla="*/ 56 w 101"/>
                <a:gd name="T1" fmla="*/ 0 h 117"/>
                <a:gd name="T2" fmla="*/ 39 w 101"/>
                <a:gd name="T3" fmla="*/ 0 h 117"/>
                <a:gd name="T4" fmla="*/ 23 w 101"/>
                <a:gd name="T5" fmla="*/ 5 h 117"/>
                <a:gd name="T6" fmla="*/ 12 w 101"/>
                <a:gd name="T7" fmla="*/ 16 h 117"/>
                <a:gd name="T8" fmla="*/ 0 w 101"/>
                <a:gd name="T9" fmla="*/ 33 h 117"/>
                <a:gd name="T10" fmla="*/ 0 w 101"/>
                <a:gd name="T11" fmla="*/ 44 h 117"/>
                <a:gd name="T12" fmla="*/ 6 w 101"/>
                <a:gd name="T13" fmla="*/ 61 h 117"/>
                <a:gd name="T14" fmla="*/ 12 w 101"/>
                <a:gd name="T15" fmla="*/ 78 h 117"/>
                <a:gd name="T16" fmla="*/ 17 w 101"/>
                <a:gd name="T17" fmla="*/ 94 h 117"/>
                <a:gd name="T18" fmla="*/ 28 w 101"/>
                <a:gd name="T19" fmla="*/ 106 h 117"/>
                <a:gd name="T20" fmla="*/ 39 w 101"/>
                <a:gd name="T21" fmla="*/ 111 h 117"/>
                <a:gd name="T22" fmla="*/ 56 w 101"/>
                <a:gd name="T23" fmla="*/ 117 h 117"/>
                <a:gd name="T24" fmla="*/ 73 w 101"/>
                <a:gd name="T25" fmla="*/ 111 h 117"/>
                <a:gd name="T26" fmla="*/ 84 w 101"/>
                <a:gd name="T27" fmla="*/ 100 h 117"/>
                <a:gd name="T28" fmla="*/ 95 w 101"/>
                <a:gd name="T29" fmla="*/ 94 h 117"/>
                <a:gd name="T30" fmla="*/ 101 w 101"/>
                <a:gd name="T31" fmla="*/ 83 h 117"/>
                <a:gd name="T32" fmla="*/ 101 w 101"/>
                <a:gd name="T33" fmla="*/ 78 h 1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1"/>
                <a:gd name="T52" fmla="*/ 0 h 117"/>
                <a:gd name="T53" fmla="*/ 101 w 101"/>
                <a:gd name="T54" fmla="*/ 117 h 1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1" h="117">
                  <a:moveTo>
                    <a:pt x="56" y="0"/>
                  </a:moveTo>
                  <a:lnTo>
                    <a:pt x="39" y="0"/>
                  </a:lnTo>
                  <a:lnTo>
                    <a:pt x="23" y="5"/>
                  </a:lnTo>
                  <a:lnTo>
                    <a:pt x="12" y="16"/>
                  </a:lnTo>
                  <a:lnTo>
                    <a:pt x="0" y="33"/>
                  </a:lnTo>
                  <a:lnTo>
                    <a:pt x="0" y="44"/>
                  </a:lnTo>
                  <a:lnTo>
                    <a:pt x="6" y="61"/>
                  </a:lnTo>
                  <a:lnTo>
                    <a:pt x="12" y="78"/>
                  </a:lnTo>
                  <a:lnTo>
                    <a:pt x="17" y="94"/>
                  </a:lnTo>
                  <a:lnTo>
                    <a:pt x="28" y="106"/>
                  </a:lnTo>
                  <a:lnTo>
                    <a:pt x="39" y="111"/>
                  </a:lnTo>
                  <a:lnTo>
                    <a:pt x="56" y="117"/>
                  </a:lnTo>
                  <a:lnTo>
                    <a:pt x="73" y="111"/>
                  </a:lnTo>
                  <a:lnTo>
                    <a:pt x="84" y="100"/>
                  </a:lnTo>
                  <a:lnTo>
                    <a:pt x="95" y="94"/>
                  </a:lnTo>
                  <a:lnTo>
                    <a:pt x="101" y="83"/>
                  </a:lnTo>
                  <a:lnTo>
                    <a:pt x="101" y="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8"/>
            <p:cNvSpPr>
              <a:spLocks/>
            </p:cNvSpPr>
            <p:nvPr/>
          </p:nvSpPr>
          <p:spPr bwMode="auto">
            <a:xfrm>
              <a:off x="1235" y="2843"/>
              <a:ext cx="195" cy="95"/>
            </a:xfrm>
            <a:custGeom>
              <a:avLst/>
              <a:gdLst>
                <a:gd name="T0" fmla="*/ 0 w 195"/>
                <a:gd name="T1" fmla="*/ 45 h 95"/>
                <a:gd name="T2" fmla="*/ 22 w 195"/>
                <a:gd name="T3" fmla="*/ 67 h 95"/>
                <a:gd name="T4" fmla="*/ 39 w 195"/>
                <a:gd name="T5" fmla="*/ 78 h 95"/>
                <a:gd name="T6" fmla="*/ 50 w 195"/>
                <a:gd name="T7" fmla="*/ 84 h 95"/>
                <a:gd name="T8" fmla="*/ 61 w 195"/>
                <a:gd name="T9" fmla="*/ 90 h 95"/>
                <a:gd name="T10" fmla="*/ 84 w 195"/>
                <a:gd name="T11" fmla="*/ 95 h 95"/>
                <a:gd name="T12" fmla="*/ 100 w 195"/>
                <a:gd name="T13" fmla="*/ 95 h 95"/>
                <a:gd name="T14" fmla="*/ 123 w 195"/>
                <a:gd name="T15" fmla="*/ 95 h 95"/>
                <a:gd name="T16" fmla="*/ 134 w 195"/>
                <a:gd name="T17" fmla="*/ 95 h 95"/>
                <a:gd name="T18" fmla="*/ 151 w 195"/>
                <a:gd name="T19" fmla="*/ 90 h 95"/>
                <a:gd name="T20" fmla="*/ 162 w 195"/>
                <a:gd name="T21" fmla="*/ 84 h 95"/>
                <a:gd name="T22" fmla="*/ 173 w 195"/>
                <a:gd name="T23" fmla="*/ 78 h 95"/>
                <a:gd name="T24" fmla="*/ 184 w 195"/>
                <a:gd name="T25" fmla="*/ 67 h 95"/>
                <a:gd name="T26" fmla="*/ 190 w 195"/>
                <a:gd name="T27" fmla="*/ 56 h 95"/>
                <a:gd name="T28" fmla="*/ 195 w 195"/>
                <a:gd name="T29" fmla="*/ 39 h 95"/>
                <a:gd name="T30" fmla="*/ 190 w 195"/>
                <a:gd name="T31" fmla="*/ 28 h 95"/>
                <a:gd name="T32" fmla="*/ 190 w 195"/>
                <a:gd name="T33" fmla="*/ 17 h 95"/>
                <a:gd name="T34" fmla="*/ 184 w 195"/>
                <a:gd name="T35" fmla="*/ 0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95"/>
                <a:gd name="T56" fmla="*/ 195 w 195"/>
                <a:gd name="T57" fmla="*/ 95 h 9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95">
                  <a:moveTo>
                    <a:pt x="0" y="45"/>
                  </a:moveTo>
                  <a:lnTo>
                    <a:pt x="22" y="67"/>
                  </a:lnTo>
                  <a:lnTo>
                    <a:pt x="39" y="78"/>
                  </a:lnTo>
                  <a:lnTo>
                    <a:pt x="50" y="84"/>
                  </a:lnTo>
                  <a:lnTo>
                    <a:pt x="61" y="90"/>
                  </a:lnTo>
                  <a:lnTo>
                    <a:pt x="84" y="95"/>
                  </a:lnTo>
                  <a:lnTo>
                    <a:pt x="100" y="95"/>
                  </a:lnTo>
                  <a:lnTo>
                    <a:pt x="123" y="95"/>
                  </a:lnTo>
                  <a:lnTo>
                    <a:pt x="134" y="95"/>
                  </a:lnTo>
                  <a:lnTo>
                    <a:pt x="151" y="90"/>
                  </a:lnTo>
                  <a:lnTo>
                    <a:pt x="162" y="84"/>
                  </a:lnTo>
                  <a:lnTo>
                    <a:pt x="173" y="78"/>
                  </a:lnTo>
                  <a:lnTo>
                    <a:pt x="184" y="67"/>
                  </a:lnTo>
                  <a:lnTo>
                    <a:pt x="190" y="56"/>
                  </a:lnTo>
                  <a:lnTo>
                    <a:pt x="195" y="39"/>
                  </a:lnTo>
                  <a:lnTo>
                    <a:pt x="190" y="28"/>
                  </a:lnTo>
                  <a:lnTo>
                    <a:pt x="190" y="17"/>
                  </a:lnTo>
                  <a:lnTo>
                    <a:pt x="18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9"/>
            <p:cNvSpPr>
              <a:spLocks/>
            </p:cNvSpPr>
            <p:nvPr/>
          </p:nvSpPr>
          <p:spPr bwMode="auto">
            <a:xfrm>
              <a:off x="1553" y="2609"/>
              <a:ext cx="122" cy="95"/>
            </a:xfrm>
            <a:custGeom>
              <a:avLst/>
              <a:gdLst>
                <a:gd name="T0" fmla="*/ 89 w 122"/>
                <a:gd name="T1" fmla="*/ 0 h 95"/>
                <a:gd name="T2" fmla="*/ 67 w 122"/>
                <a:gd name="T3" fmla="*/ 34 h 95"/>
                <a:gd name="T4" fmla="*/ 50 w 122"/>
                <a:gd name="T5" fmla="*/ 51 h 95"/>
                <a:gd name="T6" fmla="*/ 22 w 122"/>
                <a:gd name="T7" fmla="*/ 78 h 95"/>
                <a:gd name="T8" fmla="*/ 0 w 122"/>
                <a:gd name="T9" fmla="*/ 95 h 95"/>
                <a:gd name="T10" fmla="*/ 39 w 122"/>
                <a:gd name="T11" fmla="*/ 78 h 95"/>
                <a:gd name="T12" fmla="*/ 78 w 122"/>
                <a:gd name="T13" fmla="*/ 67 h 95"/>
                <a:gd name="T14" fmla="*/ 106 w 122"/>
                <a:gd name="T15" fmla="*/ 56 h 95"/>
                <a:gd name="T16" fmla="*/ 122 w 122"/>
                <a:gd name="T17" fmla="*/ 51 h 95"/>
                <a:gd name="T18" fmla="*/ 117 w 122"/>
                <a:gd name="T19" fmla="*/ 39 h 95"/>
                <a:gd name="T20" fmla="*/ 111 w 122"/>
                <a:gd name="T21" fmla="*/ 23 h 95"/>
                <a:gd name="T22" fmla="*/ 106 w 122"/>
                <a:gd name="T23" fmla="*/ 17 h 95"/>
                <a:gd name="T24" fmla="*/ 89 w 122"/>
                <a:gd name="T25" fmla="*/ 0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2"/>
                <a:gd name="T40" fmla="*/ 0 h 95"/>
                <a:gd name="T41" fmla="*/ 122 w 122"/>
                <a:gd name="T42" fmla="*/ 95 h 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2" h="95">
                  <a:moveTo>
                    <a:pt x="89" y="0"/>
                  </a:moveTo>
                  <a:lnTo>
                    <a:pt x="67" y="34"/>
                  </a:lnTo>
                  <a:lnTo>
                    <a:pt x="50" y="51"/>
                  </a:lnTo>
                  <a:lnTo>
                    <a:pt x="22" y="78"/>
                  </a:lnTo>
                  <a:lnTo>
                    <a:pt x="0" y="95"/>
                  </a:lnTo>
                  <a:lnTo>
                    <a:pt x="39" y="78"/>
                  </a:lnTo>
                  <a:lnTo>
                    <a:pt x="78" y="67"/>
                  </a:lnTo>
                  <a:lnTo>
                    <a:pt x="106" y="56"/>
                  </a:lnTo>
                  <a:lnTo>
                    <a:pt x="122" y="51"/>
                  </a:lnTo>
                  <a:lnTo>
                    <a:pt x="117" y="39"/>
                  </a:lnTo>
                  <a:lnTo>
                    <a:pt x="111" y="23"/>
                  </a:lnTo>
                  <a:lnTo>
                    <a:pt x="106" y="17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0"/>
            <p:cNvSpPr>
              <a:spLocks/>
            </p:cNvSpPr>
            <p:nvPr/>
          </p:nvSpPr>
          <p:spPr bwMode="auto">
            <a:xfrm>
              <a:off x="1608" y="2587"/>
              <a:ext cx="45" cy="22"/>
            </a:xfrm>
            <a:custGeom>
              <a:avLst/>
              <a:gdLst>
                <a:gd name="T0" fmla="*/ 45 w 45"/>
                <a:gd name="T1" fmla="*/ 6 h 22"/>
                <a:gd name="T2" fmla="*/ 34 w 45"/>
                <a:gd name="T3" fmla="*/ 22 h 22"/>
                <a:gd name="T4" fmla="*/ 0 w 45"/>
                <a:gd name="T5" fmla="*/ 11 h 22"/>
                <a:gd name="T6" fmla="*/ 0 w 45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22"/>
                <a:gd name="T14" fmla="*/ 45 w 45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22">
                  <a:moveTo>
                    <a:pt x="45" y="6"/>
                  </a:moveTo>
                  <a:lnTo>
                    <a:pt x="34" y="22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1"/>
            <p:cNvSpPr>
              <a:spLocks noChangeShapeType="1"/>
            </p:cNvSpPr>
            <p:nvPr/>
          </p:nvSpPr>
          <p:spPr bwMode="auto">
            <a:xfrm>
              <a:off x="1647" y="2660"/>
              <a:ext cx="84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2"/>
            <p:cNvSpPr>
              <a:spLocks/>
            </p:cNvSpPr>
            <p:nvPr/>
          </p:nvSpPr>
          <p:spPr bwMode="auto">
            <a:xfrm>
              <a:off x="1642" y="2609"/>
              <a:ext cx="33" cy="51"/>
            </a:xfrm>
            <a:custGeom>
              <a:avLst/>
              <a:gdLst>
                <a:gd name="T0" fmla="*/ 0 w 33"/>
                <a:gd name="T1" fmla="*/ 0 h 51"/>
                <a:gd name="T2" fmla="*/ 11 w 33"/>
                <a:gd name="T3" fmla="*/ 12 h 51"/>
                <a:gd name="T4" fmla="*/ 22 w 33"/>
                <a:gd name="T5" fmla="*/ 17 h 51"/>
                <a:gd name="T6" fmla="*/ 22 w 33"/>
                <a:gd name="T7" fmla="*/ 28 h 51"/>
                <a:gd name="T8" fmla="*/ 33 w 33"/>
                <a:gd name="T9" fmla="*/ 39 h 51"/>
                <a:gd name="T10" fmla="*/ 33 w 33"/>
                <a:gd name="T11" fmla="*/ 51 h 51"/>
                <a:gd name="T12" fmla="*/ 28 w 33"/>
                <a:gd name="T13" fmla="*/ 51 h 51"/>
                <a:gd name="T14" fmla="*/ 22 w 33"/>
                <a:gd name="T15" fmla="*/ 51 h 51"/>
                <a:gd name="T16" fmla="*/ 11 w 33"/>
                <a:gd name="T17" fmla="*/ 39 h 51"/>
                <a:gd name="T18" fmla="*/ 5 w 33"/>
                <a:gd name="T19" fmla="*/ 28 h 51"/>
                <a:gd name="T20" fmla="*/ 0 w 33"/>
                <a:gd name="T21" fmla="*/ 23 h 51"/>
                <a:gd name="T22" fmla="*/ 0 w 33"/>
                <a:gd name="T23" fmla="*/ 12 h 51"/>
                <a:gd name="T24" fmla="*/ 0 w 33"/>
                <a:gd name="T25" fmla="*/ 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51"/>
                <a:gd name="T41" fmla="*/ 33 w 33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51">
                  <a:moveTo>
                    <a:pt x="0" y="0"/>
                  </a:moveTo>
                  <a:lnTo>
                    <a:pt x="11" y="12"/>
                  </a:lnTo>
                  <a:lnTo>
                    <a:pt x="22" y="17"/>
                  </a:lnTo>
                  <a:lnTo>
                    <a:pt x="22" y="28"/>
                  </a:lnTo>
                  <a:lnTo>
                    <a:pt x="33" y="39"/>
                  </a:lnTo>
                  <a:lnTo>
                    <a:pt x="33" y="51"/>
                  </a:lnTo>
                  <a:lnTo>
                    <a:pt x="28" y="51"/>
                  </a:lnTo>
                  <a:lnTo>
                    <a:pt x="22" y="51"/>
                  </a:lnTo>
                  <a:lnTo>
                    <a:pt x="11" y="39"/>
                  </a:lnTo>
                  <a:lnTo>
                    <a:pt x="5" y="28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3"/>
            <p:cNvSpPr>
              <a:spLocks/>
            </p:cNvSpPr>
            <p:nvPr/>
          </p:nvSpPr>
          <p:spPr bwMode="auto">
            <a:xfrm>
              <a:off x="1486" y="2520"/>
              <a:ext cx="161" cy="156"/>
            </a:xfrm>
            <a:custGeom>
              <a:avLst/>
              <a:gdLst>
                <a:gd name="T0" fmla="*/ 0 w 161"/>
                <a:gd name="T1" fmla="*/ 156 h 156"/>
                <a:gd name="T2" fmla="*/ 44 w 161"/>
                <a:gd name="T3" fmla="*/ 84 h 156"/>
                <a:gd name="T4" fmla="*/ 61 w 161"/>
                <a:gd name="T5" fmla="*/ 50 h 156"/>
                <a:gd name="T6" fmla="*/ 95 w 161"/>
                <a:gd name="T7" fmla="*/ 50 h 156"/>
                <a:gd name="T8" fmla="*/ 156 w 161"/>
                <a:gd name="T9" fmla="*/ 50 h 156"/>
                <a:gd name="T10" fmla="*/ 161 w 161"/>
                <a:gd name="T11" fmla="*/ 34 h 156"/>
                <a:gd name="T12" fmla="*/ 156 w 161"/>
                <a:gd name="T13" fmla="*/ 28 h 156"/>
                <a:gd name="T14" fmla="*/ 134 w 161"/>
                <a:gd name="T15" fmla="*/ 17 h 156"/>
                <a:gd name="T16" fmla="*/ 89 w 161"/>
                <a:gd name="T17" fmla="*/ 6 h 156"/>
                <a:gd name="T18" fmla="*/ 39 w 161"/>
                <a:gd name="T19" fmla="*/ 0 h 156"/>
                <a:gd name="T20" fmla="*/ 22 w 161"/>
                <a:gd name="T21" fmla="*/ 56 h 156"/>
                <a:gd name="T22" fmla="*/ 0 w 161"/>
                <a:gd name="T23" fmla="*/ 156 h 1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1"/>
                <a:gd name="T37" fmla="*/ 0 h 156"/>
                <a:gd name="T38" fmla="*/ 161 w 161"/>
                <a:gd name="T39" fmla="*/ 156 h 1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1" h="156">
                  <a:moveTo>
                    <a:pt x="0" y="156"/>
                  </a:moveTo>
                  <a:lnTo>
                    <a:pt x="44" y="84"/>
                  </a:lnTo>
                  <a:lnTo>
                    <a:pt x="61" y="50"/>
                  </a:lnTo>
                  <a:lnTo>
                    <a:pt x="95" y="50"/>
                  </a:lnTo>
                  <a:lnTo>
                    <a:pt x="156" y="50"/>
                  </a:lnTo>
                  <a:lnTo>
                    <a:pt x="161" y="34"/>
                  </a:lnTo>
                  <a:lnTo>
                    <a:pt x="156" y="28"/>
                  </a:lnTo>
                  <a:lnTo>
                    <a:pt x="134" y="17"/>
                  </a:lnTo>
                  <a:lnTo>
                    <a:pt x="89" y="6"/>
                  </a:lnTo>
                  <a:lnTo>
                    <a:pt x="39" y="0"/>
                  </a:lnTo>
                  <a:lnTo>
                    <a:pt x="22" y="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4"/>
            <p:cNvSpPr>
              <a:spLocks/>
            </p:cNvSpPr>
            <p:nvPr/>
          </p:nvSpPr>
          <p:spPr bwMode="auto">
            <a:xfrm>
              <a:off x="1664" y="2944"/>
              <a:ext cx="128" cy="78"/>
            </a:xfrm>
            <a:custGeom>
              <a:avLst/>
              <a:gdLst>
                <a:gd name="T0" fmla="*/ 112 w 128"/>
                <a:gd name="T1" fmla="*/ 0 h 78"/>
                <a:gd name="T2" fmla="*/ 0 w 128"/>
                <a:gd name="T3" fmla="*/ 78 h 78"/>
                <a:gd name="T4" fmla="*/ 128 w 128"/>
                <a:gd name="T5" fmla="*/ 33 h 78"/>
                <a:gd name="T6" fmla="*/ 112 w 128"/>
                <a:gd name="T7" fmla="*/ 0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"/>
                <a:gd name="T13" fmla="*/ 0 h 78"/>
                <a:gd name="T14" fmla="*/ 128 w 128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" h="78">
                  <a:moveTo>
                    <a:pt x="112" y="0"/>
                  </a:moveTo>
                  <a:lnTo>
                    <a:pt x="0" y="78"/>
                  </a:lnTo>
                  <a:lnTo>
                    <a:pt x="128" y="3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5"/>
            <p:cNvSpPr>
              <a:spLocks/>
            </p:cNvSpPr>
            <p:nvPr/>
          </p:nvSpPr>
          <p:spPr bwMode="auto">
            <a:xfrm>
              <a:off x="1803" y="2938"/>
              <a:ext cx="34" cy="22"/>
            </a:xfrm>
            <a:custGeom>
              <a:avLst/>
              <a:gdLst>
                <a:gd name="T0" fmla="*/ 0 w 34"/>
                <a:gd name="T1" fmla="*/ 0 h 22"/>
                <a:gd name="T2" fmla="*/ 34 w 34"/>
                <a:gd name="T3" fmla="*/ 6 h 22"/>
                <a:gd name="T4" fmla="*/ 12 w 34"/>
                <a:gd name="T5" fmla="*/ 22 h 22"/>
                <a:gd name="T6" fmla="*/ 0 w 34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22"/>
                <a:gd name="T14" fmla="*/ 34 w 34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22">
                  <a:moveTo>
                    <a:pt x="0" y="0"/>
                  </a:moveTo>
                  <a:lnTo>
                    <a:pt x="34" y="6"/>
                  </a:lnTo>
                  <a:lnTo>
                    <a:pt x="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6"/>
            <p:cNvSpPr>
              <a:spLocks/>
            </p:cNvSpPr>
            <p:nvPr/>
          </p:nvSpPr>
          <p:spPr bwMode="auto">
            <a:xfrm>
              <a:off x="2472" y="3284"/>
              <a:ext cx="240" cy="150"/>
            </a:xfrm>
            <a:custGeom>
              <a:avLst/>
              <a:gdLst>
                <a:gd name="T0" fmla="*/ 0 w 240"/>
                <a:gd name="T1" fmla="*/ 72 h 150"/>
                <a:gd name="T2" fmla="*/ 240 w 240"/>
                <a:gd name="T3" fmla="*/ 150 h 150"/>
                <a:gd name="T4" fmla="*/ 111 w 240"/>
                <a:gd name="T5" fmla="*/ 0 h 150"/>
                <a:gd name="T6" fmla="*/ 100 w 240"/>
                <a:gd name="T7" fmla="*/ 28 h 150"/>
                <a:gd name="T8" fmla="*/ 72 w 240"/>
                <a:gd name="T9" fmla="*/ 28 h 150"/>
                <a:gd name="T10" fmla="*/ 72 w 240"/>
                <a:gd name="T11" fmla="*/ 50 h 150"/>
                <a:gd name="T12" fmla="*/ 0 w 240"/>
                <a:gd name="T13" fmla="*/ 72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"/>
                <a:gd name="T22" fmla="*/ 0 h 150"/>
                <a:gd name="T23" fmla="*/ 240 w 240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" h="150">
                  <a:moveTo>
                    <a:pt x="0" y="72"/>
                  </a:moveTo>
                  <a:lnTo>
                    <a:pt x="240" y="150"/>
                  </a:lnTo>
                  <a:lnTo>
                    <a:pt x="111" y="0"/>
                  </a:lnTo>
                  <a:lnTo>
                    <a:pt x="100" y="28"/>
                  </a:lnTo>
                  <a:lnTo>
                    <a:pt x="72" y="28"/>
                  </a:lnTo>
                  <a:lnTo>
                    <a:pt x="72" y="5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7"/>
            <p:cNvSpPr>
              <a:spLocks/>
            </p:cNvSpPr>
            <p:nvPr/>
          </p:nvSpPr>
          <p:spPr bwMode="auto">
            <a:xfrm>
              <a:off x="1725" y="2793"/>
              <a:ext cx="374" cy="117"/>
            </a:xfrm>
            <a:custGeom>
              <a:avLst/>
              <a:gdLst>
                <a:gd name="T0" fmla="*/ 73 w 374"/>
                <a:gd name="T1" fmla="*/ 23 h 117"/>
                <a:gd name="T2" fmla="*/ 56 w 374"/>
                <a:gd name="T3" fmla="*/ 28 h 117"/>
                <a:gd name="T4" fmla="*/ 39 w 374"/>
                <a:gd name="T5" fmla="*/ 34 h 117"/>
                <a:gd name="T6" fmla="*/ 28 w 374"/>
                <a:gd name="T7" fmla="*/ 39 h 117"/>
                <a:gd name="T8" fmla="*/ 23 w 374"/>
                <a:gd name="T9" fmla="*/ 45 h 117"/>
                <a:gd name="T10" fmla="*/ 12 w 374"/>
                <a:gd name="T11" fmla="*/ 56 h 117"/>
                <a:gd name="T12" fmla="*/ 6 w 374"/>
                <a:gd name="T13" fmla="*/ 62 h 117"/>
                <a:gd name="T14" fmla="*/ 6 w 374"/>
                <a:gd name="T15" fmla="*/ 73 h 117"/>
                <a:gd name="T16" fmla="*/ 0 w 374"/>
                <a:gd name="T17" fmla="*/ 84 h 117"/>
                <a:gd name="T18" fmla="*/ 0 w 374"/>
                <a:gd name="T19" fmla="*/ 89 h 117"/>
                <a:gd name="T20" fmla="*/ 0 w 374"/>
                <a:gd name="T21" fmla="*/ 101 h 117"/>
                <a:gd name="T22" fmla="*/ 6 w 374"/>
                <a:gd name="T23" fmla="*/ 106 h 117"/>
                <a:gd name="T24" fmla="*/ 12 w 374"/>
                <a:gd name="T25" fmla="*/ 112 h 117"/>
                <a:gd name="T26" fmla="*/ 23 w 374"/>
                <a:gd name="T27" fmla="*/ 117 h 117"/>
                <a:gd name="T28" fmla="*/ 34 w 374"/>
                <a:gd name="T29" fmla="*/ 117 h 117"/>
                <a:gd name="T30" fmla="*/ 51 w 374"/>
                <a:gd name="T31" fmla="*/ 117 h 117"/>
                <a:gd name="T32" fmla="*/ 62 w 374"/>
                <a:gd name="T33" fmla="*/ 112 h 117"/>
                <a:gd name="T34" fmla="*/ 78 w 374"/>
                <a:gd name="T35" fmla="*/ 106 h 117"/>
                <a:gd name="T36" fmla="*/ 95 w 374"/>
                <a:gd name="T37" fmla="*/ 106 h 117"/>
                <a:gd name="T38" fmla="*/ 112 w 374"/>
                <a:gd name="T39" fmla="*/ 95 h 117"/>
                <a:gd name="T40" fmla="*/ 134 w 374"/>
                <a:gd name="T41" fmla="*/ 84 h 117"/>
                <a:gd name="T42" fmla="*/ 156 w 374"/>
                <a:gd name="T43" fmla="*/ 67 h 117"/>
                <a:gd name="T44" fmla="*/ 173 w 374"/>
                <a:gd name="T45" fmla="*/ 56 h 117"/>
                <a:gd name="T46" fmla="*/ 195 w 374"/>
                <a:gd name="T47" fmla="*/ 45 h 117"/>
                <a:gd name="T48" fmla="*/ 212 w 374"/>
                <a:gd name="T49" fmla="*/ 39 h 117"/>
                <a:gd name="T50" fmla="*/ 246 w 374"/>
                <a:gd name="T51" fmla="*/ 17 h 117"/>
                <a:gd name="T52" fmla="*/ 279 w 374"/>
                <a:gd name="T53" fmla="*/ 11 h 117"/>
                <a:gd name="T54" fmla="*/ 307 w 374"/>
                <a:gd name="T55" fmla="*/ 0 h 117"/>
                <a:gd name="T56" fmla="*/ 340 w 374"/>
                <a:gd name="T57" fmla="*/ 0 h 117"/>
                <a:gd name="T58" fmla="*/ 374 w 374"/>
                <a:gd name="T59" fmla="*/ 0 h 11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74"/>
                <a:gd name="T91" fmla="*/ 0 h 117"/>
                <a:gd name="T92" fmla="*/ 374 w 374"/>
                <a:gd name="T93" fmla="*/ 117 h 11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74" h="117">
                  <a:moveTo>
                    <a:pt x="73" y="23"/>
                  </a:moveTo>
                  <a:lnTo>
                    <a:pt x="56" y="28"/>
                  </a:lnTo>
                  <a:lnTo>
                    <a:pt x="39" y="34"/>
                  </a:lnTo>
                  <a:lnTo>
                    <a:pt x="28" y="39"/>
                  </a:lnTo>
                  <a:lnTo>
                    <a:pt x="23" y="45"/>
                  </a:lnTo>
                  <a:lnTo>
                    <a:pt x="12" y="56"/>
                  </a:lnTo>
                  <a:lnTo>
                    <a:pt x="6" y="62"/>
                  </a:lnTo>
                  <a:lnTo>
                    <a:pt x="6" y="73"/>
                  </a:lnTo>
                  <a:lnTo>
                    <a:pt x="0" y="84"/>
                  </a:lnTo>
                  <a:lnTo>
                    <a:pt x="0" y="89"/>
                  </a:lnTo>
                  <a:lnTo>
                    <a:pt x="0" y="101"/>
                  </a:lnTo>
                  <a:lnTo>
                    <a:pt x="6" y="106"/>
                  </a:lnTo>
                  <a:lnTo>
                    <a:pt x="12" y="112"/>
                  </a:lnTo>
                  <a:lnTo>
                    <a:pt x="23" y="117"/>
                  </a:lnTo>
                  <a:lnTo>
                    <a:pt x="34" y="117"/>
                  </a:lnTo>
                  <a:lnTo>
                    <a:pt x="51" y="117"/>
                  </a:lnTo>
                  <a:lnTo>
                    <a:pt x="62" y="112"/>
                  </a:lnTo>
                  <a:lnTo>
                    <a:pt x="78" y="106"/>
                  </a:lnTo>
                  <a:lnTo>
                    <a:pt x="95" y="106"/>
                  </a:lnTo>
                  <a:lnTo>
                    <a:pt x="112" y="95"/>
                  </a:lnTo>
                  <a:lnTo>
                    <a:pt x="134" y="84"/>
                  </a:lnTo>
                  <a:lnTo>
                    <a:pt x="156" y="67"/>
                  </a:lnTo>
                  <a:lnTo>
                    <a:pt x="173" y="56"/>
                  </a:lnTo>
                  <a:lnTo>
                    <a:pt x="195" y="45"/>
                  </a:lnTo>
                  <a:lnTo>
                    <a:pt x="212" y="39"/>
                  </a:lnTo>
                  <a:lnTo>
                    <a:pt x="246" y="17"/>
                  </a:lnTo>
                  <a:lnTo>
                    <a:pt x="279" y="11"/>
                  </a:lnTo>
                  <a:lnTo>
                    <a:pt x="307" y="0"/>
                  </a:lnTo>
                  <a:lnTo>
                    <a:pt x="340" y="0"/>
                  </a:lnTo>
                  <a:lnTo>
                    <a:pt x="37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38"/>
            <p:cNvSpPr>
              <a:spLocks/>
            </p:cNvSpPr>
            <p:nvPr/>
          </p:nvSpPr>
          <p:spPr bwMode="auto">
            <a:xfrm>
              <a:off x="1475" y="2671"/>
              <a:ext cx="278" cy="323"/>
            </a:xfrm>
            <a:custGeom>
              <a:avLst/>
              <a:gdLst>
                <a:gd name="T0" fmla="*/ 200 w 278"/>
                <a:gd name="T1" fmla="*/ 0 h 323"/>
                <a:gd name="T2" fmla="*/ 200 w 278"/>
                <a:gd name="T3" fmla="*/ 11 h 323"/>
                <a:gd name="T4" fmla="*/ 206 w 278"/>
                <a:gd name="T5" fmla="*/ 22 h 323"/>
                <a:gd name="T6" fmla="*/ 211 w 278"/>
                <a:gd name="T7" fmla="*/ 28 h 323"/>
                <a:gd name="T8" fmla="*/ 223 w 278"/>
                <a:gd name="T9" fmla="*/ 39 h 323"/>
                <a:gd name="T10" fmla="*/ 234 w 278"/>
                <a:gd name="T11" fmla="*/ 44 h 323"/>
                <a:gd name="T12" fmla="*/ 245 w 278"/>
                <a:gd name="T13" fmla="*/ 50 h 323"/>
                <a:gd name="T14" fmla="*/ 256 w 278"/>
                <a:gd name="T15" fmla="*/ 55 h 323"/>
                <a:gd name="T16" fmla="*/ 267 w 278"/>
                <a:gd name="T17" fmla="*/ 67 h 323"/>
                <a:gd name="T18" fmla="*/ 273 w 278"/>
                <a:gd name="T19" fmla="*/ 83 h 323"/>
                <a:gd name="T20" fmla="*/ 278 w 278"/>
                <a:gd name="T21" fmla="*/ 94 h 323"/>
                <a:gd name="T22" fmla="*/ 278 w 278"/>
                <a:gd name="T23" fmla="*/ 111 h 323"/>
                <a:gd name="T24" fmla="*/ 273 w 278"/>
                <a:gd name="T25" fmla="*/ 128 h 323"/>
                <a:gd name="T26" fmla="*/ 262 w 278"/>
                <a:gd name="T27" fmla="*/ 150 h 323"/>
                <a:gd name="T28" fmla="*/ 250 w 278"/>
                <a:gd name="T29" fmla="*/ 161 h 323"/>
                <a:gd name="T30" fmla="*/ 239 w 278"/>
                <a:gd name="T31" fmla="*/ 167 h 323"/>
                <a:gd name="T32" fmla="*/ 228 w 278"/>
                <a:gd name="T33" fmla="*/ 172 h 323"/>
                <a:gd name="T34" fmla="*/ 211 w 278"/>
                <a:gd name="T35" fmla="*/ 172 h 323"/>
                <a:gd name="T36" fmla="*/ 189 w 278"/>
                <a:gd name="T37" fmla="*/ 172 h 323"/>
                <a:gd name="T38" fmla="*/ 167 w 278"/>
                <a:gd name="T39" fmla="*/ 172 h 323"/>
                <a:gd name="T40" fmla="*/ 139 w 278"/>
                <a:gd name="T41" fmla="*/ 178 h 323"/>
                <a:gd name="T42" fmla="*/ 122 w 278"/>
                <a:gd name="T43" fmla="*/ 184 h 323"/>
                <a:gd name="T44" fmla="*/ 89 w 278"/>
                <a:gd name="T45" fmla="*/ 195 h 323"/>
                <a:gd name="T46" fmla="*/ 72 w 278"/>
                <a:gd name="T47" fmla="*/ 206 h 323"/>
                <a:gd name="T48" fmla="*/ 50 w 278"/>
                <a:gd name="T49" fmla="*/ 217 h 323"/>
                <a:gd name="T50" fmla="*/ 33 w 278"/>
                <a:gd name="T51" fmla="*/ 228 h 323"/>
                <a:gd name="T52" fmla="*/ 22 w 278"/>
                <a:gd name="T53" fmla="*/ 239 h 323"/>
                <a:gd name="T54" fmla="*/ 16 w 278"/>
                <a:gd name="T55" fmla="*/ 256 h 323"/>
                <a:gd name="T56" fmla="*/ 5 w 278"/>
                <a:gd name="T57" fmla="*/ 273 h 323"/>
                <a:gd name="T58" fmla="*/ 5 w 278"/>
                <a:gd name="T59" fmla="*/ 289 h 323"/>
                <a:gd name="T60" fmla="*/ 0 w 278"/>
                <a:gd name="T61" fmla="*/ 306 h 323"/>
                <a:gd name="T62" fmla="*/ 0 w 278"/>
                <a:gd name="T63" fmla="*/ 323 h 32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8"/>
                <a:gd name="T97" fmla="*/ 0 h 323"/>
                <a:gd name="T98" fmla="*/ 278 w 278"/>
                <a:gd name="T99" fmla="*/ 323 h 32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8" h="323">
                  <a:moveTo>
                    <a:pt x="200" y="0"/>
                  </a:moveTo>
                  <a:lnTo>
                    <a:pt x="200" y="11"/>
                  </a:lnTo>
                  <a:lnTo>
                    <a:pt x="206" y="22"/>
                  </a:lnTo>
                  <a:lnTo>
                    <a:pt x="211" y="28"/>
                  </a:lnTo>
                  <a:lnTo>
                    <a:pt x="223" y="39"/>
                  </a:lnTo>
                  <a:lnTo>
                    <a:pt x="234" y="44"/>
                  </a:lnTo>
                  <a:lnTo>
                    <a:pt x="245" y="50"/>
                  </a:lnTo>
                  <a:lnTo>
                    <a:pt x="256" y="55"/>
                  </a:lnTo>
                  <a:lnTo>
                    <a:pt x="267" y="67"/>
                  </a:lnTo>
                  <a:lnTo>
                    <a:pt x="273" y="83"/>
                  </a:lnTo>
                  <a:lnTo>
                    <a:pt x="278" y="94"/>
                  </a:lnTo>
                  <a:lnTo>
                    <a:pt x="278" y="111"/>
                  </a:lnTo>
                  <a:lnTo>
                    <a:pt x="273" y="128"/>
                  </a:lnTo>
                  <a:lnTo>
                    <a:pt x="262" y="150"/>
                  </a:lnTo>
                  <a:lnTo>
                    <a:pt x="250" y="161"/>
                  </a:lnTo>
                  <a:lnTo>
                    <a:pt x="239" y="167"/>
                  </a:lnTo>
                  <a:lnTo>
                    <a:pt x="228" y="172"/>
                  </a:lnTo>
                  <a:lnTo>
                    <a:pt x="211" y="172"/>
                  </a:lnTo>
                  <a:lnTo>
                    <a:pt x="189" y="172"/>
                  </a:lnTo>
                  <a:lnTo>
                    <a:pt x="167" y="172"/>
                  </a:lnTo>
                  <a:lnTo>
                    <a:pt x="139" y="178"/>
                  </a:lnTo>
                  <a:lnTo>
                    <a:pt x="122" y="184"/>
                  </a:lnTo>
                  <a:lnTo>
                    <a:pt x="89" y="195"/>
                  </a:lnTo>
                  <a:lnTo>
                    <a:pt x="72" y="206"/>
                  </a:lnTo>
                  <a:lnTo>
                    <a:pt x="50" y="217"/>
                  </a:lnTo>
                  <a:lnTo>
                    <a:pt x="33" y="228"/>
                  </a:lnTo>
                  <a:lnTo>
                    <a:pt x="22" y="239"/>
                  </a:lnTo>
                  <a:lnTo>
                    <a:pt x="16" y="256"/>
                  </a:lnTo>
                  <a:lnTo>
                    <a:pt x="5" y="273"/>
                  </a:lnTo>
                  <a:lnTo>
                    <a:pt x="5" y="289"/>
                  </a:lnTo>
                  <a:lnTo>
                    <a:pt x="0" y="306"/>
                  </a:lnTo>
                  <a:lnTo>
                    <a:pt x="0" y="32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39"/>
            <p:cNvSpPr>
              <a:spLocks/>
            </p:cNvSpPr>
            <p:nvPr/>
          </p:nvSpPr>
          <p:spPr bwMode="auto">
            <a:xfrm>
              <a:off x="1425" y="2972"/>
              <a:ext cx="534" cy="340"/>
            </a:xfrm>
            <a:custGeom>
              <a:avLst/>
              <a:gdLst>
                <a:gd name="T0" fmla="*/ 534 w 534"/>
                <a:gd name="T1" fmla="*/ 340 h 340"/>
                <a:gd name="T2" fmla="*/ 479 w 534"/>
                <a:gd name="T3" fmla="*/ 317 h 340"/>
                <a:gd name="T4" fmla="*/ 429 w 534"/>
                <a:gd name="T5" fmla="*/ 306 h 340"/>
                <a:gd name="T6" fmla="*/ 395 w 534"/>
                <a:gd name="T7" fmla="*/ 301 h 340"/>
                <a:gd name="T8" fmla="*/ 362 w 534"/>
                <a:gd name="T9" fmla="*/ 295 h 340"/>
                <a:gd name="T10" fmla="*/ 306 w 534"/>
                <a:gd name="T11" fmla="*/ 295 h 340"/>
                <a:gd name="T12" fmla="*/ 261 w 534"/>
                <a:gd name="T13" fmla="*/ 284 h 340"/>
                <a:gd name="T14" fmla="*/ 222 w 534"/>
                <a:gd name="T15" fmla="*/ 278 h 340"/>
                <a:gd name="T16" fmla="*/ 178 w 534"/>
                <a:gd name="T17" fmla="*/ 267 h 340"/>
                <a:gd name="T18" fmla="*/ 144 w 534"/>
                <a:gd name="T19" fmla="*/ 250 h 340"/>
                <a:gd name="T20" fmla="*/ 117 w 534"/>
                <a:gd name="T21" fmla="*/ 234 h 340"/>
                <a:gd name="T22" fmla="*/ 94 w 534"/>
                <a:gd name="T23" fmla="*/ 211 h 340"/>
                <a:gd name="T24" fmla="*/ 83 w 534"/>
                <a:gd name="T25" fmla="*/ 200 h 340"/>
                <a:gd name="T26" fmla="*/ 61 w 534"/>
                <a:gd name="T27" fmla="*/ 167 h 340"/>
                <a:gd name="T28" fmla="*/ 44 w 534"/>
                <a:gd name="T29" fmla="*/ 139 h 340"/>
                <a:gd name="T30" fmla="*/ 33 w 534"/>
                <a:gd name="T31" fmla="*/ 122 h 340"/>
                <a:gd name="T32" fmla="*/ 22 w 534"/>
                <a:gd name="T33" fmla="*/ 78 h 340"/>
                <a:gd name="T34" fmla="*/ 16 w 534"/>
                <a:gd name="T35" fmla="*/ 27 h 340"/>
                <a:gd name="T36" fmla="*/ 0 w 534"/>
                <a:gd name="T37" fmla="*/ 0 h 3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4"/>
                <a:gd name="T58" fmla="*/ 0 h 340"/>
                <a:gd name="T59" fmla="*/ 534 w 534"/>
                <a:gd name="T60" fmla="*/ 340 h 3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4" h="340">
                  <a:moveTo>
                    <a:pt x="534" y="340"/>
                  </a:moveTo>
                  <a:lnTo>
                    <a:pt x="479" y="317"/>
                  </a:lnTo>
                  <a:lnTo>
                    <a:pt x="429" y="306"/>
                  </a:lnTo>
                  <a:lnTo>
                    <a:pt x="395" y="301"/>
                  </a:lnTo>
                  <a:lnTo>
                    <a:pt x="362" y="295"/>
                  </a:lnTo>
                  <a:lnTo>
                    <a:pt x="306" y="295"/>
                  </a:lnTo>
                  <a:lnTo>
                    <a:pt x="261" y="284"/>
                  </a:lnTo>
                  <a:lnTo>
                    <a:pt x="222" y="278"/>
                  </a:lnTo>
                  <a:lnTo>
                    <a:pt x="178" y="267"/>
                  </a:lnTo>
                  <a:lnTo>
                    <a:pt x="144" y="250"/>
                  </a:lnTo>
                  <a:lnTo>
                    <a:pt x="117" y="234"/>
                  </a:lnTo>
                  <a:lnTo>
                    <a:pt x="94" y="211"/>
                  </a:lnTo>
                  <a:lnTo>
                    <a:pt x="83" y="200"/>
                  </a:lnTo>
                  <a:lnTo>
                    <a:pt x="61" y="167"/>
                  </a:lnTo>
                  <a:lnTo>
                    <a:pt x="44" y="139"/>
                  </a:lnTo>
                  <a:lnTo>
                    <a:pt x="33" y="122"/>
                  </a:lnTo>
                  <a:lnTo>
                    <a:pt x="22" y="78"/>
                  </a:lnTo>
                  <a:lnTo>
                    <a:pt x="16" y="2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1295400" y="2709863"/>
          <a:ext cx="4175125" cy="414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Clip" r:id="rId3" imgW="1493520" imgH="1484376" progId="MS_ClipArt_Gallery.2">
                  <p:embed/>
                </p:oleObj>
              </mc:Choice>
              <mc:Fallback>
                <p:oleObj name="Clip" r:id="rId3" imgW="1493520" imgH="1484376" progId="MS_ClipArt_Gallery.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09863"/>
                        <a:ext cx="4175125" cy="414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 Announcements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2209800"/>
          </a:xfrm>
        </p:spPr>
        <p:txBody>
          <a:bodyPr/>
          <a:lstStyle/>
          <a:p>
            <a:r>
              <a:rPr lang="en-US" dirty="0" smtClean="0"/>
              <a:t>Hourly breaks and start on time</a:t>
            </a:r>
          </a:p>
          <a:p>
            <a:r>
              <a:rPr lang="en-US" dirty="0" smtClean="0"/>
              <a:t>Lunch, refreshment &amp; restroom location</a:t>
            </a:r>
          </a:p>
          <a:p>
            <a:r>
              <a:rPr lang="en-US" dirty="0" smtClean="0"/>
              <a:t>Policy on smoking/eating in </a:t>
            </a:r>
            <a:r>
              <a:rPr lang="en-US" dirty="0" smtClean="0"/>
              <a:t>facility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4924425"/>
            <a:ext cx="9144000" cy="1933575"/>
            <a:chOff x="0" y="3102"/>
            <a:chExt cx="5760" cy="1218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4272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r:id="rId3" imgW="883920" imgH="722376" progId="MS_ClipArt_Gallery">
                    <p:embed/>
                  </p:oleObj>
                </mc:Choice>
                <mc:Fallback>
                  <p:oleObj r:id="rId3" imgW="883920" imgH="722376" progId="MS_ClipArt_Gallery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1584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r:id="rId5" imgW="883920" imgH="722376" progId="MS_ClipArt_Gallery">
                    <p:embed/>
                  </p:oleObj>
                </mc:Choice>
                <mc:Fallback>
                  <p:oleObj r:id="rId5" imgW="883920" imgH="722376" progId="MS_ClipArt_Gallery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6"/>
            <p:cNvGraphicFramePr>
              <a:graphicFrameLocks noChangeAspect="1"/>
            </p:cNvGraphicFramePr>
            <p:nvPr/>
          </p:nvGraphicFramePr>
          <p:xfrm>
            <a:off x="3168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r:id="rId6" imgW="883920" imgH="722376" progId="MS_ClipArt_Gallery">
                    <p:embed/>
                  </p:oleObj>
                </mc:Choice>
                <mc:Fallback>
                  <p:oleObj r:id="rId6" imgW="883920" imgH="722376" progId="MS_ClipArt_Gallery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7"/>
            <p:cNvGraphicFramePr>
              <a:graphicFrameLocks noChangeAspect="1"/>
            </p:cNvGraphicFramePr>
            <p:nvPr/>
          </p:nvGraphicFramePr>
          <p:xfrm>
            <a:off x="2688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r:id="rId7" imgW="883920" imgH="722376" progId="MS_ClipArt_Gallery">
                    <p:embed/>
                  </p:oleObj>
                </mc:Choice>
                <mc:Fallback>
                  <p:oleObj r:id="rId7" imgW="883920" imgH="722376" progId="MS_ClipArt_Gallery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8"/>
            <p:cNvGraphicFramePr>
              <a:graphicFrameLocks noChangeAspect="1"/>
            </p:cNvGraphicFramePr>
            <p:nvPr/>
          </p:nvGraphicFramePr>
          <p:xfrm>
            <a:off x="816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r:id="rId8" imgW="883920" imgH="722376" progId="MS_ClipArt_Gallery">
                    <p:embed/>
                  </p:oleObj>
                </mc:Choice>
                <mc:Fallback>
                  <p:oleObj r:id="rId8" imgW="883920" imgH="722376" progId="MS_ClipArt_Gallery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9"/>
            <p:cNvGraphicFramePr>
              <a:graphicFrameLocks noChangeAspect="1"/>
            </p:cNvGraphicFramePr>
            <p:nvPr/>
          </p:nvGraphicFramePr>
          <p:xfrm>
            <a:off x="0" y="3102"/>
            <a:ext cx="1488" cy="1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r:id="rId9" imgW="883920" imgH="722376" progId="MS_ClipArt_Gallery">
                    <p:embed/>
                  </p:oleObj>
                </mc:Choice>
                <mc:Fallback>
                  <p:oleObj r:id="rId9" imgW="883920" imgH="722376" progId="MS_ClipArt_Gallery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102"/>
                          <a:ext cx="1488" cy="1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76200" y="6134100"/>
            <a:ext cx="8991600" cy="4953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Graduate? You wish. Fat chance. Lots of luck. Ha! Ha! Ha!</a:t>
            </a:r>
          </a:p>
        </p:txBody>
      </p:sp>
      <p:sp>
        <p:nvSpPr>
          <p:cNvPr id="3082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 Announcements</a:t>
            </a:r>
          </a:p>
        </p:txBody>
      </p:sp>
      <p:sp>
        <p:nvSpPr>
          <p:cNvPr id="13326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Emergency telephone number</a:t>
            </a:r>
          </a:p>
          <a:p>
            <a:r>
              <a:rPr lang="en-US" smtClean="0"/>
              <a:t>Class critique sheet</a:t>
            </a:r>
          </a:p>
          <a:p>
            <a:r>
              <a:rPr lang="en-US" smtClean="0"/>
              <a:t>Certification Requirements, etc.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FRO Training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6019800" cy="2667000"/>
          </a:xfrm>
        </p:spPr>
        <p:txBody>
          <a:bodyPr/>
          <a:lstStyle/>
          <a:p>
            <a:r>
              <a:rPr lang="en-US" smtClean="0"/>
              <a:t>Primary need:</a:t>
            </a:r>
          </a:p>
          <a:p>
            <a:pPr lvl="1"/>
            <a:r>
              <a:rPr lang="en-US" smtClean="0"/>
              <a:t>Safe &amp; competent response</a:t>
            </a:r>
          </a:p>
          <a:p>
            <a:pPr lvl="1"/>
            <a:r>
              <a:rPr lang="en-US" smtClean="0"/>
              <a:t>Within “Operations” level</a:t>
            </a:r>
          </a:p>
          <a:p>
            <a:pPr lvl="1"/>
            <a:r>
              <a:rPr lang="en-US" smtClean="0"/>
              <a:t>S.I.N.C.I.A.P.C.P.D.D.D.</a:t>
            </a:r>
          </a:p>
        </p:txBody>
      </p:sp>
      <p:pic>
        <p:nvPicPr>
          <p:cNvPr id="7172" name="Picture 6" descr="na015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5000"/>
            <a:ext cx="30448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FRO Training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2667000"/>
          </a:xfrm>
        </p:spPr>
        <p:txBody>
          <a:bodyPr/>
          <a:lstStyle/>
          <a:p>
            <a:r>
              <a:rPr lang="en-US" dirty="0" smtClean="0"/>
              <a:t>To give responders the ability to:</a:t>
            </a:r>
          </a:p>
          <a:p>
            <a:pPr lvl="1"/>
            <a:r>
              <a:rPr lang="en-US" dirty="0" smtClean="0"/>
              <a:t>Recognize potential/actual </a:t>
            </a:r>
            <a:r>
              <a:rPr lang="en-US" dirty="0" err="1" smtClean="0"/>
              <a:t>Haz</a:t>
            </a:r>
            <a:r>
              <a:rPr lang="en-US" dirty="0" smtClean="0"/>
              <a:t> Mat incidents</a:t>
            </a:r>
          </a:p>
          <a:p>
            <a:pPr lvl="1"/>
            <a:r>
              <a:rPr lang="en-US" dirty="0" smtClean="0"/>
              <a:t>Safely </a:t>
            </a:r>
            <a:r>
              <a:rPr lang="en-US" dirty="0" smtClean="0"/>
              <a:t>isolate scene </a:t>
            </a:r>
            <a:r>
              <a:rPr lang="en-US" dirty="0" smtClean="0"/>
              <a:t>&amp; make proper notifications</a:t>
            </a:r>
          </a:p>
          <a:p>
            <a:pPr lvl="1"/>
            <a:r>
              <a:rPr lang="en-US" dirty="0" smtClean="0"/>
              <a:t>Conduct initial identification &amp; assessment</a:t>
            </a:r>
          </a:p>
        </p:txBody>
      </p:sp>
      <p:pic>
        <p:nvPicPr>
          <p:cNvPr id="8196" name="Picture 6" descr="MCj030435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236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MCj029714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495800"/>
            <a:ext cx="18542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MCj024040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572000"/>
            <a:ext cx="19542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MCj0361266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18843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for FRO Training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2438400"/>
          </a:xfrm>
        </p:spPr>
        <p:txBody>
          <a:bodyPr/>
          <a:lstStyle/>
          <a:p>
            <a:r>
              <a:rPr lang="en-US" smtClean="0"/>
              <a:t>To give responders the ability to:</a:t>
            </a:r>
          </a:p>
          <a:p>
            <a:pPr lvl="1"/>
            <a:r>
              <a:rPr lang="en-US" smtClean="0"/>
              <a:t>Initiate command </a:t>
            </a:r>
          </a:p>
          <a:p>
            <a:pPr lvl="1"/>
            <a:r>
              <a:rPr lang="en-US" smtClean="0"/>
              <a:t>Conduct containment &amp; protective actions</a:t>
            </a:r>
          </a:p>
          <a:p>
            <a:pPr lvl="1"/>
            <a:r>
              <a:rPr lang="en-US" smtClean="0"/>
              <a:t>Contribute to effective &amp; efficient response</a:t>
            </a:r>
          </a:p>
        </p:txBody>
      </p:sp>
      <p:pic>
        <p:nvPicPr>
          <p:cNvPr id="9220" name="Picture 6" descr="MCj041593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5" y="4495800"/>
            <a:ext cx="13493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MCj042461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19600"/>
            <a:ext cx="14668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MCj042461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1889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MCj042461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419600"/>
            <a:ext cx="136525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“Safe” Acronym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2590800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S</a:t>
            </a:r>
            <a:r>
              <a:rPr lang="en-US" smtClean="0"/>
              <a:t>afety first, last and always</a:t>
            </a:r>
          </a:p>
          <a:p>
            <a:r>
              <a:rPr lang="en-US" smtClean="0">
                <a:solidFill>
                  <a:schemeClr val="tx2"/>
                </a:solidFill>
              </a:rPr>
              <a:t>A</a:t>
            </a:r>
            <a:r>
              <a:rPr lang="en-US" smtClean="0"/>
              <a:t>nalyze all information per your needs</a:t>
            </a:r>
          </a:p>
          <a:p>
            <a:r>
              <a:rPr lang="en-US" smtClean="0">
                <a:solidFill>
                  <a:schemeClr val="tx2"/>
                </a:solidFill>
              </a:rPr>
              <a:t>F</a:t>
            </a:r>
            <a:r>
              <a:rPr lang="en-US" smtClean="0"/>
              <a:t>ocus on FRO safety &amp; competence</a:t>
            </a:r>
          </a:p>
          <a:p>
            <a:r>
              <a:rPr lang="en-US" smtClean="0">
                <a:solidFill>
                  <a:schemeClr val="tx2"/>
                </a:solidFill>
              </a:rPr>
              <a:t>E</a:t>
            </a:r>
            <a:r>
              <a:rPr lang="en-US" smtClean="0"/>
              <a:t>nthusiastic involvement by all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6324600"/>
            <a:ext cx="990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A-4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uild="p" autoUpdateAnimBg="0"/>
    </p:bldLst>
  </p:timing>
</p:sld>
</file>

<file path=ppt/theme/theme1.xml><?xml version="1.0" encoding="utf-8"?>
<a:theme xmlns:a="http://schemas.openxmlformats.org/drawingml/2006/main" name="fro template">
  <a:themeElements>
    <a:clrScheme name="fro 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fro templat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fro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o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o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A8FBFB205C41819D49836860D1D2" ma:contentTypeVersion="1" ma:contentTypeDescription="Create a new document." ma:contentTypeScope="" ma:versionID="cc456d7543c9fa558748f50d5ac6d3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CAD7E7-8C8C-493C-BADE-00E152D07F2E}"/>
</file>

<file path=customXml/itemProps2.xml><?xml version="1.0" encoding="utf-8"?>
<ds:datastoreItem xmlns:ds="http://schemas.openxmlformats.org/officeDocument/2006/customXml" ds:itemID="{C9D9EB28-1AD0-45F6-835E-EC5B14166702}"/>
</file>

<file path=customXml/itemProps3.xml><?xml version="1.0" encoding="utf-8"?>
<ds:datastoreItem xmlns:ds="http://schemas.openxmlformats.org/officeDocument/2006/customXml" ds:itemID="{E3AD22ED-DCBF-4E89-8A11-B14CA29E7660}"/>
</file>

<file path=docProps/app.xml><?xml version="1.0" encoding="utf-8"?>
<Properties xmlns="http://schemas.openxmlformats.org/officeDocument/2006/extended-properties" xmlns:vt="http://schemas.openxmlformats.org/officeDocument/2006/docPropsVTypes">
  <Template>Drive 2:courses ƒ:FRO Stuff:FRO Slides ppt:fro template</Template>
  <TotalTime>278</TotalTime>
  <Words>183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</vt:lpstr>
      <vt:lpstr>Arial</vt:lpstr>
      <vt:lpstr>Arial Rounded MT Bold</vt:lpstr>
      <vt:lpstr>Wingdings</vt:lpstr>
      <vt:lpstr>Calibri</vt:lpstr>
      <vt:lpstr>B Helvetica Bold</vt:lpstr>
      <vt:lpstr>fro template</vt:lpstr>
      <vt:lpstr>Microsoft Clip Gallery</vt:lpstr>
      <vt:lpstr>Welcome &amp; Course Overview</vt:lpstr>
      <vt:lpstr>Intro &amp; Welcome</vt:lpstr>
      <vt:lpstr>Course Overview</vt:lpstr>
      <vt:lpstr>Admin Announcements</vt:lpstr>
      <vt:lpstr>Admin Announcements</vt:lpstr>
      <vt:lpstr>Need for FRO Training</vt:lpstr>
      <vt:lpstr>Need for FRO Training</vt:lpstr>
      <vt:lpstr>Need for FRO Training</vt:lpstr>
      <vt:lpstr>“Safe” Acronym</vt:lpstr>
      <vt:lpstr>Groups &amp; Teams</vt:lpstr>
    </vt:vector>
  </TitlesOfParts>
  <Company>OES/CSTI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Course Overview</dc:title>
  <dc:creator>Vance Bennett</dc:creator>
  <cp:lastModifiedBy>calema</cp:lastModifiedBy>
  <cp:revision>16</cp:revision>
  <dcterms:created xsi:type="dcterms:W3CDTF">1998-11-12T21:04:15Z</dcterms:created>
  <dcterms:modified xsi:type="dcterms:W3CDTF">2012-11-08T23:21:40Z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0x0101002A2FA8FBFB205C41819D49836860D1D2</vt:lpwstr>
  </property>
</Properties>
</file>