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24.xml" ContentType="application/vnd.openxmlformats-officedocument.presentationml.slide+xml"/>
  <Override PartName="/ppt/slides/slide51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0.xml" ContentType="application/vnd.openxmlformats-officedocument.presentationml.slide+xml"/>
  <Override PartName="/ppt/slides/slide52.xml" ContentType="application/vnd.openxmlformats-officedocument.presentationml.slide+xml"/>
  <Override PartName="/ppt/slides/slide48.xml" ContentType="application/vnd.openxmlformats-officedocument.presentationml.slide+xml"/>
  <Override PartName="/ppt/slides/slide40.xml" ContentType="application/vnd.openxmlformats-officedocument.presentationml.slide+xml"/>
  <Override PartName="/ppt/slides/slide4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43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2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327" r:id="rId2"/>
    <p:sldId id="328" r:id="rId3"/>
    <p:sldId id="329" r:id="rId4"/>
    <p:sldId id="330" r:id="rId5"/>
    <p:sldId id="331" r:id="rId6"/>
    <p:sldId id="260" r:id="rId7"/>
    <p:sldId id="295" r:id="rId8"/>
    <p:sldId id="261" r:id="rId9"/>
    <p:sldId id="262" r:id="rId10"/>
    <p:sldId id="263" r:id="rId11"/>
    <p:sldId id="265" r:id="rId12"/>
    <p:sldId id="332" r:id="rId13"/>
    <p:sldId id="333" r:id="rId14"/>
    <p:sldId id="267" r:id="rId15"/>
    <p:sldId id="268" r:id="rId16"/>
    <p:sldId id="334" r:id="rId17"/>
    <p:sldId id="321" r:id="rId18"/>
    <p:sldId id="269" r:id="rId19"/>
    <p:sldId id="270" r:id="rId20"/>
    <p:sldId id="300" r:id="rId21"/>
    <p:sldId id="271" r:id="rId22"/>
    <p:sldId id="310" r:id="rId23"/>
    <p:sldId id="272" r:id="rId24"/>
    <p:sldId id="273" r:id="rId25"/>
    <p:sldId id="324" r:id="rId26"/>
    <p:sldId id="274" r:id="rId27"/>
    <p:sldId id="325" r:id="rId28"/>
    <p:sldId id="275" r:id="rId29"/>
    <p:sldId id="326" r:id="rId30"/>
    <p:sldId id="311" r:id="rId31"/>
    <p:sldId id="335" r:id="rId32"/>
    <p:sldId id="336" r:id="rId33"/>
    <p:sldId id="337" r:id="rId34"/>
    <p:sldId id="312" r:id="rId35"/>
    <p:sldId id="338" r:id="rId36"/>
    <p:sldId id="339" r:id="rId37"/>
    <p:sldId id="313" r:id="rId38"/>
    <p:sldId id="279" r:id="rId39"/>
    <p:sldId id="315" r:id="rId40"/>
    <p:sldId id="316" r:id="rId41"/>
    <p:sldId id="281" r:id="rId42"/>
    <p:sldId id="283" r:id="rId43"/>
    <p:sldId id="340" r:id="rId44"/>
    <p:sldId id="317" r:id="rId45"/>
    <p:sldId id="319" r:id="rId46"/>
    <p:sldId id="341" r:id="rId47"/>
    <p:sldId id="342" r:id="rId48"/>
    <p:sldId id="284" r:id="rId49"/>
    <p:sldId id="302" r:id="rId50"/>
    <p:sldId id="306" r:id="rId51"/>
    <p:sldId id="307" r:id="rId52"/>
    <p:sldId id="287" r:id="rId53"/>
    <p:sldId id="343" r:id="rId54"/>
    <p:sldId id="289" r:id="rId55"/>
    <p:sldId id="344" r:id="rId56"/>
    <p:sldId id="345" r:id="rId57"/>
    <p:sldId id="346" r:id="rId58"/>
    <p:sldId id="291" r:id="rId59"/>
    <p:sldId id="347" r:id="rId60"/>
    <p:sldId id="288" r:id="rId61"/>
    <p:sldId id="322" r:id="rId62"/>
    <p:sldId id="323" r:id="rId63"/>
  </p:sldIdLst>
  <p:sldSz cx="9271000" cy="6172200"/>
  <p:notesSz cx="68580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89FF"/>
    <a:srgbClr val="0000FF"/>
    <a:srgbClr val="A680FF"/>
    <a:srgbClr val="4D00FF"/>
    <a:srgbClr val="3300AA"/>
    <a:srgbClr val="FFFF00"/>
    <a:srgbClr val="CC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05" autoAdjust="0"/>
    <p:restoredTop sz="90929"/>
  </p:normalViewPr>
  <p:slideViewPr>
    <p:cSldViewPr snapToGrid="0">
      <p:cViewPr>
        <p:scale>
          <a:sx n="66" d="100"/>
          <a:sy n="66" d="100"/>
        </p:scale>
        <p:origin x="-1236" y="-264"/>
      </p:cViewPr>
      <p:guideLst>
        <p:guide orient="horz" pos="1944"/>
        <p:guide pos="2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84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2675" y="858838"/>
            <a:ext cx="4692650" cy="3124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8624593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34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35834"/>
            <a:ext cx="4540250" cy="3072977"/>
          </a:xfrm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6"/>
            <a:ext cx="6032500" cy="2608157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Be cautious, treat materials as hazardous until identified as not;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If possible, approach upwind, upgrade and upstream;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Keep safe distance until identified and risk is confirmed;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Isolate and deny entry (limit numbers of responders);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Do not rush to victims aid without protective equipment;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Do not touch, ingest or inhale unknown released material (do not assume vapor is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harmless due to lack of smell);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Do not eat, drink or smoke in the incident area;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Eliminate all ignition sources (incl. flares) near incident area;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Establish and observe safety perimeters/zones;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Do not worry about looking foolish - think safety!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Safety Officer can stop any unsafe act.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6045200" cy="1162050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The first operational PRIORITY for all responder levels is ISOLATE &amp; DENY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ENTRY! FRO's can safely attempt to isolate and deny entry by making best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effort to establish a “Perimeter” around hazard area; Perimeter safe distances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often based on estimate/“Rule of Thumb” when no guides or recommended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standards available; beware of setting a larger perimeter than you can control.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6019800" cy="955463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To ensure safety and isolation, limit contamination spread, control scene &amp; allow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for activities such as decontamination. Main operational difference between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Perimeter &amp; Zones — FRO’s usually set Perimeters and Tech’s/Specialists set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Zones.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6032500" cy="1575223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Exclusion/Hot Zone — Area of isolation (only responders with proper level of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PC, as determined by Haz Mat Group and enforced by Safety Officer are allowed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in this Zone);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Contamination Reduction/Warm Zone — Used to control areas such as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Decontamination (may be reduced PC level);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Support/Cold Zone — Safe area for Command Post, Media, etc. (No protective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clothing or SCBA required).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99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419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440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8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58626"/>
            <a:ext cx="4616450" cy="3124623"/>
          </a:xfrm>
          <a:ln cap="flat"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35834"/>
            <a:ext cx="4540250" cy="3072977"/>
          </a:xfrm>
          <a:ln cap="flat"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6045200" cy="9554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Set the exclusion zone first! Use law enforcement units to secure entry points. Set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the downwind perimeter at least 2-3 times larger than upwind perimeter. Use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vehicles, barricades, cones, tape, personnel, fences, terrain, buildings, etc. to set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perimeter.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35834"/>
            <a:ext cx="4540250" cy="3072977"/>
          </a:xfrm>
          <a:ln cap="flat"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4932257"/>
            <a:ext cx="5600700" cy="136863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When making notifications, don't forget to request resources!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29 CFR 1910.120(q)(6)(i) FRA’s discover a release, initiate an emergency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response sequence, notify proper authorities and take no further action.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29 CFR 1910.120(q)(6)(i) FRO’s respond as a part of the initial response to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protect life, environment and property. They contain the release from a safe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distance in a defensive fashion.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35834"/>
            <a:ext cx="4540250" cy="3072977"/>
          </a:xfrm>
          <a:ln cap="flat"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6045200" cy="9554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Set the exclusion zone first! Use law enforcement units to secure entry points. Set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the downwind perimeter at least 2-3 times larger than upwind perimeter. Use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vehicles, barricades, cones, tape, personnel, fences, terrain, buildings, etc. to set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perimeter.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35834"/>
            <a:ext cx="4540250" cy="3072977"/>
          </a:xfrm>
          <a:ln cap="flat"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4932257"/>
            <a:ext cx="5880100" cy="157522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Flares may ignite flammable or combustible materials. Presence of oxidizers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may make things flammable that usually aren’t (e.g. liquid oxygen on a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roadway.)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Don’t forget to allow for staging areas. Need to minimize number of personnel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on-scene.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Wind shifts (both expected and unexpected) will make it necessary to adjust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perimeters.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35834"/>
            <a:ext cx="4540250" cy="3072977"/>
          </a:xfrm>
          <a:ln cap="flat"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4932257"/>
            <a:ext cx="5880100" cy="157522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Flares may ignite flammable or combustible materials. Presence of oxidizers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may make things flammable that usually aren’t (e.g. liquid oxygen on a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roadway.)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Don’t forget to allow for staging areas. Need to minimize number of personnel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on-scene.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Wind shifts (both expected and unexpected) will make it necessary to adjust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perimeters.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522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563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6045200" cy="9554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Calls to 911 on a cell phone don’t always go to a “local” 911 dispatcher. (e.g. 911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cel calls in SF Bay Area go to CHP dispatch in Vallejo.)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First responders should make mandatory notifications as a back-up even though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they aren’t required to (it’s mandatory for the RP).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624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962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68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4686300" cy="335703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Not thinking safety could cause you to end up dead or injured!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727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6019800" cy="1162050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CHEMTREC (Chemical Transportation Emergency Center);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CHLOREP (Chlorine Emergency Plan);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USA (Underground Services Alert);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Many volunteer organizations such as American Red Cross, Salvation Army, etc.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They often have designated role in disaster response.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31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35834"/>
            <a:ext cx="4540250" cy="3072977"/>
          </a:xfrm>
          <a:ln cap="flat"/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706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94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5600700" cy="542290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May have to leave in a hurry if wind shifts or if incident takes a turn for the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worse.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35834"/>
            <a:ext cx="4540250" cy="3072977"/>
          </a:xfrm>
          <a:ln cap="flat"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5207000" cy="33570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Nike &amp; Nikon! Current and future situation + resources = action plan;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4932257"/>
            <a:ext cx="5930900" cy="1575223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Safe Approach:  Upwind/Upgrade/Upstream at safe distance,  observe incident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via binoculars and report incident as  possible Haz Mat, give exact location and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other available information and keep communications continually updated.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Isolate and deny entry via vehicle or barricade as temporary CP. Use existing or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natural chokepoints whenever possible.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Request notifications and needed assistance via safe route (and keep control, do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basic identification, and brief arriving IC).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917700"/>
            <a:ext cx="7880350" cy="132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3497263"/>
            <a:ext cx="6489700" cy="15779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643EE-C608-43EF-9F94-C848798CFE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9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9CA2E-08B4-42FF-AE53-BAF58A89C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6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549275"/>
            <a:ext cx="1970087" cy="4937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5325" y="549275"/>
            <a:ext cx="5757863" cy="4937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EEE04-2EE9-48C9-AE6A-B3E4302E7D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6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8DC5B-0BB0-45C5-A2D5-020B0437C8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3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965575"/>
            <a:ext cx="7880350" cy="12271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2616200"/>
            <a:ext cx="7880350" cy="1349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1061F-2B4B-4D38-8DED-C23CE3CCC2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5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00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4B02E-539C-4194-83C2-E035164C87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2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7650"/>
            <a:ext cx="8343900" cy="10287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1381125"/>
            <a:ext cx="4095750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" y="1957388"/>
            <a:ext cx="4095750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113" y="1381125"/>
            <a:ext cx="4097337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113" y="1957388"/>
            <a:ext cx="4097337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829BE-16F1-4AA0-874C-273ABB3A6F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9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D1AC8-56BF-49CE-A19F-6979B836F3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3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7E9E4-D0B1-42D6-BD24-6ACA484E59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9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6063"/>
            <a:ext cx="3049588" cy="10461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263" y="246063"/>
            <a:ext cx="5183187" cy="52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1292225"/>
            <a:ext cx="3049588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E6217-BD98-49B4-A4CB-A3C76558F2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5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88" y="4321175"/>
            <a:ext cx="5562600" cy="509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7688" y="550863"/>
            <a:ext cx="5562600" cy="3703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7688" y="4830763"/>
            <a:ext cx="5562600" cy="723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053A8-7EEB-485A-A371-620AB7A4CD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9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49275"/>
            <a:ext cx="78803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782763"/>
            <a:ext cx="7880350" cy="37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325" y="5622925"/>
            <a:ext cx="19319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8192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7063" y="5622925"/>
            <a:ext cx="29368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3688" y="5622925"/>
            <a:ext cx="1931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18" charset="0"/>
              </a:defRPr>
            </a:lvl1pPr>
          </a:lstStyle>
          <a:p>
            <a:fld id="{6327B220-023B-4D06-8DAF-035DBC45587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0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2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ttp://media.lasvegassun.com/media/img/places/Sin_City_Brewing_Co_-_Miracle_Mile_t600.jpg?42b0fb247f69dabe2ae440581a34634cbc5420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2710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>
          <a:xfrm>
            <a:off x="695325" y="3933825"/>
            <a:ext cx="7880350" cy="1028700"/>
          </a:xfrm>
        </p:spPr>
        <p:txBody>
          <a:bodyPr/>
          <a:lstStyle/>
          <a:p>
            <a:r>
              <a:rPr lang="en-US" dirty="0" smtClean="0"/>
              <a:t>Safety, Isolation and Notifications (S.I.N.)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0506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695325" y="228600"/>
            <a:ext cx="4410075" cy="1028700"/>
          </a:xfrm>
        </p:spPr>
        <p:txBody>
          <a:bodyPr/>
          <a:lstStyle/>
          <a:p>
            <a:r>
              <a:rPr lang="en-US"/>
              <a:t>Safe Distance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 Approach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0525" y="1782763"/>
            <a:ext cx="8620125" cy="2465387"/>
          </a:xfrm>
        </p:spPr>
        <p:txBody>
          <a:bodyPr/>
          <a:lstStyle/>
          <a:p>
            <a:r>
              <a:rPr lang="en-US"/>
              <a:t>Position vehicles away from event…</a:t>
            </a:r>
          </a:p>
          <a:p>
            <a:pPr lvl="1"/>
            <a:r>
              <a:rPr lang="en-US"/>
              <a:t>For quick departure!</a:t>
            </a:r>
          </a:p>
          <a:p>
            <a:r>
              <a:rPr lang="en-US"/>
              <a:t>Advise responders of safe route of approach.</a:t>
            </a:r>
          </a:p>
        </p:txBody>
      </p:sp>
      <p:grpSp>
        <p:nvGrpSpPr>
          <p:cNvPr id="22568" name="Group 40"/>
          <p:cNvGrpSpPr>
            <a:grpSpLocks/>
          </p:cNvGrpSpPr>
          <p:nvPr/>
        </p:nvGrpSpPr>
        <p:grpSpPr bwMode="auto">
          <a:xfrm>
            <a:off x="3727450" y="5337175"/>
            <a:ext cx="2206625" cy="663575"/>
            <a:chOff x="2348" y="3362"/>
            <a:chExt cx="1390" cy="418"/>
          </a:xfrm>
        </p:grpSpPr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3051" y="3366"/>
              <a:ext cx="125" cy="249"/>
            </a:xfrm>
            <a:custGeom>
              <a:avLst/>
              <a:gdLst>
                <a:gd name="T0" fmla="*/ 101 w 125"/>
                <a:gd name="T1" fmla="*/ 7 h 249"/>
                <a:gd name="T2" fmla="*/ 0 w 125"/>
                <a:gd name="T3" fmla="*/ 245 h 249"/>
                <a:gd name="T4" fmla="*/ 0 w 125"/>
                <a:gd name="T5" fmla="*/ 247 h 249"/>
                <a:gd name="T6" fmla="*/ 0 w 125"/>
                <a:gd name="T7" fmla="*/ 249 h 249"/>
                <a:gd name="T8" fmla="*/ 2 w 125"/>
                <a:gd name="T9" fmla="*/ 249 h 249"/>
                <a:gd name="T10" fmla="*/ 4 w 125"/>
                <a:gd name="T11" fmla="*/ 249 h 249"/>
                <a:gd name="T12" fmla="*/ 5 w 125"/>
                <a:gd name="T13" fmla="*/ 247 h 249"/>
                <a:gd name="T14" fmla="*/ 123 w 125"/>
                <a:gd name="T15" fmla="*/ 21 h 249"/>
                <a:gd name="T16" fmla="*/ 125 w 125"/>
                <a:gd name="T17" fmla="*/ 13 h 249"/>
                <a:gd name="T18" fmla="*/ 125 w 125"/>
                <a:gd name="T19" fmla="*/ 7 h 249"/>
                <a:gd name="T20" fmla="*/ 123 w 125"/>
                <a:gd name="T21" fmla="*/ 4 h 249"/>
                <a:gd name="T22" fmla="*/ 119 w 125"/>
                <a:gd name="T23" fmla="*/ 2 h 249"/>
                <a:gd name="T24" fmla="*/ 115 w 125"/>
                <a:gd name="T25" fmla="*/ 0 h 249"/>
                <a:gd name="T26" fmla="*/ 109 w 125"/>
                <a:gd name="T27" fmla="*/ 0 h 249"/>
                <a:gd name="T28" fmla="*/ 105 w 125"/>
                <a:gd name="T29" fmla="*/ 4 h 249"/>
                <a:gd name="T30" fmla="*/ 101 w 125"/>
                <a:gd name="T31" fmla="*/ 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249">
                  <a:moveTo>
                    <a:pt x="101" y="7"/>
                  </a:moveTo>
                  <a:lnTo>
                    <a:pt x="0" y="245"/>
                  </a:lnTo>
                  <a:lnTo>
                    <a:pt x="0" y="247"/>
                  </a:lnTo>
                  <a:lnTo>
                    <a:pt x="0" y="249"/>
                  </a:lnTo>
                  <a:lnTo>
                    <a:pt x="2" y="249"/>
                  </a:lnTo>
                  <a:lnTo>
                    <a:pt x="4" y="249"/>
                  </a:lnTo>
                  <a:lnTo>
                    <a:pt x="5" y="247"/>
                  </a:lnTo>
                  <a:lnTo>
                    <a:pt x="123" y="21"/>
                  </a:lnTo>
                  <a:lnTo>
                    <a:pt x="125" y="13"/>
                  </a:lnTo>
                  <a:lnTo>
                    <a:pt x="125" y="7"/>
                  </a:lnTo>
                  <a:lnTo>
                    <a:pt x="123" y="4"/>
                  </a:lnTo>
                  <a:lnTo>
                    <a:pt x="119" y="2"/>
                  </a:lnTo>
                  <a:lnTo>
                    <a:pt x="115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Freeform 12"/>
            <p:cNvSpPr>
              <a:spLocks/>
            </p:cNvSpPr>
            <p:nvPr/>
          </p:nvSpPr>
          <p:spPr bwMode="auto">
            <a:xfrm>
              <a:off x="3031" y="3604"/>
              <a:ext cx="31" cy="40"/>
            </a:xfrm>
            <a:custGeom>
              <a:avLst/>
              <a:gdLst>
                <a:gd name="T0" fmla="*/ 6 w 31"/>
                <a:gd name="T1" fmla="*/ 23 h 40"/>
                <a:gd name="T2" fmla="*/ 6 w 31"/>
                <a:gd name="T3" fmla="*/ 28 h 40"/>
                <a:gd name="T4" fmla="*/ 8 w 31"/>
                <a:gd name="T5" fmla="*/ 30 h 40"/>
                <a:gd name="T6" fmla="*/ 8 w 31"/>
                <a:gd name="T7" fmla="*/ 32 h 40"/>
                <a:gd name="T8" fmla="*/ 10 w 31"/>
                <a:gd name="T9" fmla="*/ 32 h 40"/>
                <a:gd name="T10" fmla="*/ 12 w 31"/>
                <a:gd name="T11" fmla="*/ 32 h 40"/>
                <a:gd name="T12" fmla="*/ 14 w 31"/>
                <a:gd name="T13" fmla="*/ 32 h 40"/>
                <a:gd name="T14" fmla="*/ 14 w 31"/>
                <a:gd name="T15" fmla="*/ 30 h 40"/>
                <a:gd name="T16" fmla="*/ 16 w 31"/>
                <a:gd name="T17" fmla="*/ 27 h 40"/>
                <a:gd name="T18" fmla="*/ 16 w 31"/>
                <a:gd name="T19" fmla="*/ 25 h 40"/>
                <a:gd name="T20" fmla="*/ 12 w 31"/>
                <a:gd name="T21" fmla="*/ 21 h 40"/>
                <a:gd name="T22" fmla="*/ 12 w 31"/>
                <a:gd name="T23" fmla="*/ 19 h 40"/>
                <a:gd name="T24" fmla="*/ 12 w 31"/>
                <a:gd name="T25" fmla="*/ 15 h 40"/>
                <a:gd name="T26" fmla="*/ 16 w 31"/>
                <a:gd name="T27" fmla="*/ 11 h 40"/>
                <a:gd name="T28" fmla="*/ 16 w 31"/>
                <a:gd name="T29" fmla="*/ 9 h 40"/>
                <a:gd name="T30" fmla="*/ 14 w 31"/>
                <a:gd name="T31" fmla="*/ 7 h 40"/>
                <a:gd name="T32" fmla="*/ 16 w 31"/>
                <a:gd name="T33" fmla="*/ 3 h 40"/>
                <a:gd name="T34" fmla="*/ 16 w 31"/>
                <a:gd name="T35" fmla="*/ 2 h 40"/>
                <a:gd name="T36" fmla="*/ 18 w 31"/>
                <a:gd name="T37" fmla="*/ 2 h 40"/>
                <a:gd name="T38" fmla="*/ 20 w 31"/>
                <a:gd name="T39" fmla="*/ 0 h 40"/>
                <a:gd name="T40" fmla="*/ 24 w 31"/>
                <a:gd name="T41" fmla="*/ 0 h 40"/>
                <a:gd name="T42" fmla="*/ 25 w 31"/>
                <a:gd name="T43" fmla="*/ 2 h 40"/>
                <a:gd name="T44" fmla="*/ 29 w 31"/>
                <a:gd name="T45" fmla="*/ 3 h 40"/>
                <a:gd name="T46" fmla="*/ 29 w 31"/>
                <a:gd name="T47" fmla="*/ 5 h 40"/>
                <a:gd name="T48" fmla="*/ 31 w 31"/>
                <a:gd name="T49" fmla="*/ 9 h 40"/>
                <a:gd name="T50" fmla="*/ 29 w 31"/>
                <a:gd name="T51" fmla="*/ 11 h 40"/>
                <a:gd name="T52" fmla="*/ 27 w 31"/>
                <a:gd name="T53" fmla="*/ 13 h 40"/>
                <a:gd name="T54" fmla="*/ 25 w 31"/>
                <a:gd name="T55" fmla="*/ 15 h 40"/>
                <a:gd name="T56" fmla="*/ 24 w 31"/>
                <a:gd name="T57" fmla="*/ 15 h 40"/>
                <a:gd name="T58" fmla="*/ 22 w 31"/>
                <a:gd name="T59" fmla="*/ 15 h 40"/>
                <a:gd name="T60" fmla="*/ 20 w 31"/>
                <a:gd name="T61" fmla="*/ 17 h 40"/>
                <a:gd name="T62" fmla="*/ 18 w 31"/>
                <a:gd name="T63" fmla="*/ 19 h 40"/>
                <a:gd name="T64" fmla="*/ 20 w 31"/>
                <a:gd name="T65" fmla="*/ 23 h 40"/>
                <a:gd name="T66" fmla="*/ 22 w 31"/>
                <a:gd name="T67" fmla="*/ 25 h 40"/>
                <a:gd name="T68" fmla="*/ 24 w 31"/>
                <a:gd name="T69" fmla="*/ 28 h 40"/>
                <a:gd name="T70" fmla="*/ 22 w 31"/>
                <a:gd name="T71" fmla="*/ 32 h 40"/>
                <a:gd name="T72" fmla="*/ 20 w 31"/>
                <a:gd name="T73" fmla="*/ 34 h 40"/>
                <a:gd name="T74" fmla="*/ 18 w 31"/>
                <a:gd name="T75" fmla="*/ 38 h 40"/>
                <a:gd name="T76" fmla="*/ 14 w 31"/>
                <a:gd name="T77" fmla="*/ 38 h 40"/>
                <a:gd name="T78" fmla="*/ 10 w 31"/>
                <a:gd name="T79" fmla="*/ 40 h 40"/>
                <a:gd name="T80" fmla="*/ 6 w 31"/>
                <a:gd name="T81" fmla="*/ 38 h 40"/>
                <a:gd name="T82" fmla="*/ 2 w 31"/>
                <a:gd name="T83" fmla="*/ 36 h 40"/>
                <a:gd name="T84" fmla="*/ 0 w 31"/>
                <a:gd name="T85" fmla="*/ 32 h 40"/>
                <a:gd name="T86" fmla="*/ 0 w 31"/>
                <a:gd name="T87" fmla="*/ 30 h 40"/>
                <a:gd name="T88" fmla="*/ 0 w 31"/>
                <a:gd name="T89" fmla="*/ 28 h 40"/>
                <a:gd name="T90" fmla="*/ 0 w 31"/>
                <a:gd name="T91" fmla="*/ 27 h 40"/>
                <a:gd name="T92" fmla="*/ 2 w 31"/>
                <a:gd name="T93" fmla="*/ 25 h 40"/>
                <a:gd name="T94" fmla="*/ 4 w 31"/>
                <a:gd name="T95" fmla="*/ 23 h 40"/>
                <a:gd name="T96" fmla="*/ 6 w 31"/>
                <a:gd name="T97" fmla="*/ 2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40">
                  <a:moveTo>
                    <a:pt x="6" y="23"/>
                  </a:moveTo>
                  <a:lnTo>
                    <a:pt x="6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6" y="11"/>
                  </a:lnTo>
                  <a:lnTo>
                    <a:pt x="16" y="9"/>
                  </a:lnTo>
                  <a:lnTo>
                    <a:pt x="14" y="7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5" y="2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29" y="11"/>
                  </a:lnTo>
                  <a:lnTo>
                    <a:pt x="27" y="13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2" y="15"/>
                  </a:lnTo>
                  <a:lnTo>
                    <a:pt x="20" y="17"/>
                  </a:lnTo>
                  <a:lnTo>
                    <a:pt x="18" y="19"/>
                  </a:lnTo>
                  <a:lnTo>
                    <a:pt x="20" y="23"/>
                  </a:lnTo>
                  <a:lnTo>
                    <a:pt x="22" y="25"/>
                  </a:lnTo>
                  <a:lnTo>
                    <a:pt x="24" y="28"/>
                  </a:lnTo>
                  <a:lnTo>
                    <a:pt x="22" y="32"/>
                  </a:lnTo>
                  <a:lnTo>
                    <a:pt x="20" y="34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10" y="40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4" y="23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Freeform 13"/>
            <p:cNvSpPr>
              <a:spLocks/>
            </p:cNvSpPr>
            <p:nvPr/>
          </p:nvSpPr>
          <p:spPr bwMode="auto">
            <a:xfrm>
              <a:off x="3049" y="3607"/>
              <a:ext cx="7" cy="8"/>
            </a:xfrm>
            <a:custGeom>
              <a:avLst/>
              <a:gdLst>
                <a:gd name="T0" fmla="*/ 2 w 7"/>
                <a:gd name="T1" fmla="*/ 8 h 8"/>
                <a:gd name="T2" fmla="*/ 4 w 7"/>
                <a:gd name="T3" fmla="*/ 8 h 8"/>
                <a:gd name="T4" fmla="*/ 6 w 7"/>
                <a:gd name="T5" fmla="*/ 8 h 8"/>
                <a:gd name="T6" fmla="*/ 7 w 7"/>
                <a:gd name="T7" fmla="*/ 6 h 8"/>
                <a:gd name="T8" fmla="*/ 7 w 7"/>
                <a:gd name="T9" fmla="*/ 4 h 8"/>
                <a:gd name="T10" fmla="*/ 7 w 7"/>
                <a:gd name="T11" fmla="*/ 2 h 8"/>
                <a:gd name="T12" fmla="*/ 6 w 7"/>
                <a:gd name="T13" fmla="*/ 2 h 8"/>
                <a:gd name="T14" fmla="*/ 6 w 7"/>
                <a:gd name="T15" fmla="*/ 0 h 8"/>
                <a:gd name="T16" fmla="*/ 4 w 7"/>
                <a:gd name="T17" fmla="*/ 0 h 8"/>
                <a:gd name="T18" fmla="*/ 0 w 7"/>
                <a:gd name="T19" fmla="*/ 2 h 8"/>
                <a:gd name="T20" fmla="*/ 0 w 7"/>
                <a:gd name="T21" fmla="*/ 4 h 8"/>
                <a:gd name="T22" fmla="*/ 2 w 7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4" y="8"/>
                  </a:lnTo>
                  <a:lnTo>
                    <a:pt x="6" y="8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Freeform 14"/>
            <p:cNvSpPr>
              <a:spLocks/>
            </p:cNvSpPr>
            <p:nvPr/>
          </p:nvSpPr>
          <p:spPr bwMode="auto">
            <a:xfrm>
              <a:off x="3056" y="3362"/>
              <a:ext cx="682" cy="357"/>
            </a:xfrm>
            <a:custGeom>
              <a:avLst/>
              <a:gdLst>
                <a:gd name="T0" fmla="*/ 158 w 682"/>
                <a:gd name="T1" fmla="*/ 207 h 357"/>
                <a:gd name="T2" fmla="*/ 135 w 682"/>
                <a:gd name="T3" fmla="*/ 132 h 357"/>
                <a:gd name="T4" fmla="*/ 91 w 682"/>
                <a:gd name="T5" fmla="*/ 11 h 357"/>
                <a:gd name="T6" fmla="*/ 96 w 682"/>
                <a:gd name="T7" fmla="*/ 2 h 357"/>
                <a:gd name="T8" fmla="*/ 108 w 682"/>
                <a:gd name="T9" fmla="*/ 0 h 357"/>
                <a:gd name="T10" fmla="*/ 204 w 682"/>
                <a:gd name="T11" fmla="*/ 119 h 357"/>
                <a:gd name="T12" fmla="*/ 277 w 682"/>
                <a:gd name="T13" fmla="*/ 207 h 357"/>
                <a:gd name="T14" fmla="*/ 292 w 682"/>
                <a:gd name="T15" fmla="*/ 207 h 357"/>
                <a:gd name="T16" fmla="*/ 310 w 682"/>
                <a:gd name="T17" fmla="*/ 194 h 357"/>
                <a:gd name="T18" fmla="*/ 325 w 682"/>
                <a:gd name="T19" fmla="*/ 155 h 357"/>
                <a:gd name="T20" fmla="*/ 337 w 682"/>
                <a:gd name="T21" fmla="*/ 94 h 357"/>
                <a:gd name="T22" fmla="*/ 350 w 682"/>
                <a:gd name="T23" fmla="*/ 75 h 357"/>
                <a:gd name="T24" fmla="*/ 431 w 682"/>
                <a:gd name="T25" fmla="*/ 69 h 357"/>
                <a:gd name="T26" fmla="*/ 475 w 682"/>
                <a:gd name="T27" fmla="*/ 80 h 357"/>
                <a:gd name="T28" fmla="*/ 506 w 682"/>
                <a:gd name="T29" fmla="*/ 111 h 357"/>
                <a:gd name="T30" fmla="*/ 531 w 682"/>
                <a:gd name="T31" fmla="*/ 167 h 357"/>
                <a:gd name="T32" fmla="*/ 548 w 682"/>
                <a:gd name="T33" fmla="*/ 178 h 357"/>
                <a:gd name="T34" fmla="*/ 621 w 682"/>
                <a:gd name="T35" fmla="*/ 190 h 357"/>
                <a:gd name="T36" fmla="*/ 650 w 682"/>
                <a:gd name="T37" fmla="*/ 205 h 357"/>
                <a:gd name="T38" fmla="*/ 659 w 682"/>
                <a:gd name="T39" fmla="*/ 221 h 357"/>
                <a:gd name="T40" fmla="*/ 676 w 682"/>
                <a:gd name="T41" fmla="*/ 222 h 357"/>
                <a:gd name="T42" fmla="*/ 682 w 682"/>
                <a:gd name="T43" fmla="*/ 232 h 357"/>
                <a:gd name="T44" fmla="*/ 676 w 682"/>
                <a:gd name="T45" fmla="*/ 301 h 357"/>
                <a:gd name="T46" fmla="*/ 669 w 682"/>
                <a:gd name="T47" fmla="*/ 311 h 357"/>
                <a:gd name="T48" fmla="*/ 671 w 682"/>
                <a:gd name="T49" fmla="*/ 320 h 357"/>
                <a:gd name="T50" fmla="*/ 669 w 682"/>
                <a:gd name="T51" fmla="*/ 334 h 357"/>
                <a:gd name="T52" fmla="*/ 652 w 682"/>
                <a:gd name="T53" fmla="*/ 351 h 357"/>
                <a:gd name="T54" fmla="*/ 623 w 682"/>
                <a:gd name="T55" fmla="*/ 355 h 357"/>
                <a:gd name="T56" fmla="*/ 594 w 682"/>
                <a:gd name="T57" fmla="*/ 353 h 357"/>
                <a:gd name="T58" fmla="*/ 594 w 682"/>
                <a:gd name="T59" fmla="*/ 326 h 357"/>
                <a:gd name="T60" fmla="*/ 580 w 682"/>
                <a:gd name="T61" fmla="*/ 299 h 357"/>
                <a:gd name="T62" fmla="*/ 557 w 682"/>
                <a:gd name="T63" fmla="*/ 286 h 357"/>
                <a:gd name="T64" fmla="*/ 523 w 682"/>
                <a:gd name="T65" fmla="*/ 286 h 357"/>
                <a:gd name="T66" fmla="*/ 488 w 682"/>
                <a:gd name="T67" fmla="*/ 315 h 357"/>
                <a:gd name="T68" fmla="*/ 363 w 682"/>
                <a:gd name="T69" fmla="*/ 355 h 357"/>
                <a:gd name="T70" fmla="*/ 264 w 682"/>
                <a:gd name="T71" fmla="*/ 353 h 357"/>
                <a:gd name="T72" fmla="*/ 264 w 682"/>
                <a:gd name="T73" fmla="*/ 324 h 357"/>
                <a:gd name="T74" fmla="*/ 254 w 682"/>
                <a:gd name="T75" fmla="*/ 297 h 357"/>
                <a:gd name="T76" fmla="*/ 239 w 682"/>
                <a:gd name="T77" fmla="*/ 286 h 357"/>
                <a:gd name="T78" fmla="*/ 210 w 682"/>
                <a:gd name="T79" fmla="*/ 280 h 357"/>
                <a:gd name="T80" fmla="*/ 164 w 682"/>
                <a:gd name="T81" fmla="*/ 305 h 357"/>
                <a:gd name="T82" fmla="*/ 70 w 682"/>
                <a:gd name="T83" fmla="*/ 357 h 357"/>
                <a:gd name="T84" fmla="*/ 8 w 682"/>
                <a:gd name="T85" fmla="*/ 357 h 357"/>
                <a:gd name="T86" fmla="*/ 2 w 682"/>
                <a:gd name="T87" fmla="*/ 330 h 357"/>
                <a:gd name="T88" fmla="*/ 4 w 682"/>
                <a:gd name="T89" fmla="*/ 301 h 357"/>
                <a:gd name="T90" fmla="*/ 14 w 682"/>
                <a:gd name="T91" fmla="*/ 297 h 357"/>
                <a:gd name="T92" fmla="*/ 29 w 682"/>
                <a:gd name="T93" fmla="*/ 280 h 357"/>
                <a:gd name="T94" fmla="*/ 66 w 682"/>
                <a:gd name="T95" fmla="*/ 222 h 357"/>
                <a:gd name="T96" fmla="*/ 87 w 682"/>
                <a:gd name="T97" fmla="*/ 21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" h="357">
                  <a:moveTo>
                    <a:pt x="156" y="209"/>
                  </a:moveTo>
                  <a:lnTo>
                    <a:pt x="158" y="209"/>
                  </a:lnTo>
                  <a:lnTo>
                    <a:pt x="158" y="207"/>
                  </a:lnTo>
                  <a:lnTo>
                    <a:pt x="158" y="201"/>
                  </a:lnTo>
                  <a:lnTo>
                    <a:pt x="154" y="186"/>
                  </a:lnTo>
                  <a:lnTo>
                    <a:pt x="135" y="132"/>
                  </a:lnTo>
                  <a:lnTo>
                    <a:pt x="93" y="33"/>
                  </a:lnTo>
                  <a:lnTo>
                    <a:pt x="91" y="21"/>
                  </a:lnTo>
                  <a:lnTo>
                    <a:pt x="91" y="11"/>
                  </a:lnTo>
                  <a:lnTo>
                    <a:pt x="93" y="6"/>
                  </a:lnTo>
                  <a:lnTo>
                    <a:pt x="95" y="4"/>
                  </a:lnTo>
                  <a:lnTo>
                    <a:pt x="96" y="2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6" y="4"/>
                  </a:lnTo>
                  <a:lnTo>
                    <a:pt x="121" y="10"/>
                  </a:lnTo>
                  <a:lnTo>
                    <a:pt x="204" y="119"/>
                  </a:lnTo>
                  <a:lnTo>
                    <a:pt x="252" y="180"/>
                  </a:lnTo>
                  <a:lnTo>
                    <a:pt x="271" y="201"/>
                  </a:lnTo>
                  <a:lnTo>
                    <a:pt x="277" y="207"/>
                  </a:lnTo>
                  <a:lnTo>
                    <a:pt x="279" y="209"/>
                  </a:lnTo>
                  <a:lnTo>
                    <a:pt x="281" y="209"/>
                  </a:lnTo>
                  <a:lnTo>
                    <a:pt x="292" y="207"/>
                  </a:lnTo>
                  <a:lnTo>
                    <a:pt x="296" y="207"/>
                  </a:lnTo>
                  <a:lnTo>
                    <a:pt x="304" y="201"/>
                  </a:lnTo>
                  <a:lnTo>
                    <a:pt x="310" y="194"/>
                  </a:lnTo>
                  <a:lnTo>
                    <a:pt x="315" y="186"/>
                  </a:lnTo>
                  <a:lnTo>
                    <a:pt x="319" y="176"/>
                  </a:lnTo>
                  <a:lnTo>
                    <a:pt x="325" y="155"/>
                  </a:lnTo>
                  <a:lnTo>
                    <a:pt x="329" y="134"/>
                  </a:lnTo>
                  <a:lnTo>
                    <a:pt x="333" y="113"/>
                  </a:lnTo>
                  <a:lnTo>
                    <a:pt x="337" y="94"/>
                  </a:lnTo>
                  <a:lnTo>
                    <a:pt x="340" y="86"/>
                  </a:lnTo>
                  <a:lnTo>
                    <a:pt x="344" y="80"/>
                  </a:lnTo>
                  <a:lnTo>
                    <a:pt x="350" y="75"/>
                  </a:lnTo>
                  <a:lnTo>
                    <a:pt x="356" y="73"/>
                  </a:lnTo>
                  <a:lnTo>
                    <a:pt x="394" y="69"/>
                  </a:lnTo>
                  <a:lnTo>
                    <a:pt x="431" y="69"/>
                  </a:lnTo>
                  <a:lnTo>
                    <a:pt x="446" y="71"/>
                  </a:lnTo>
                  <a:lnTo>
                    <a:pt x="461" y="75"/>
                  </a:lnTo>
                  <a:lnTo>
                    <a:pt x="475" y="80"/>
                  </a:lnTo>
                  <a:lnTo>
                    <a:pt x="488" y="90"/>
                  </a:lnTo>
                  <a:lnTo>
                    <a:pt x="498" y="100"/>
                  </a:lnTo>
                  <a:lnTo>
                    <a:pt x="506" y="111"/>
                  </a:lnTo>
                  <a:lnTo>
                    <a:pt x="517" y="136"/>
                  </a:lnTo>
                  <a:lnTo>
                    <a:pt x="527" y="159"/>
                  </a:lnTo>
                  <a:lnTo>
                    <a:pt x="531" y="167"/>
                  </a:lnTo>
                  <a:lnTo>
                    <a:pt x="534" y="173"/>
                  </a:lnTo>
                  <a:lnTo>
                    <a:pt x="540" y="176"/>
                  </a:lnTo>
                  <a:lnTo>
                    <a:pt x="548" y="178"/>
                  </a:lnTo>
                  <a:lnTo>
                    <a:pt x="563" y="182"/>
                  </a:lnTo>
                  <a:lnTo>
                    <a:pt x="602" y="186"/>
                  </a:lnTo>
                  <a:lnTo>
                    <a:pt x="621" y="190"/>
                  </a:lnTo>
                  <a:lnTo>
                    <a:pt x="636" y="196"/>
                  </a:lnTo>
                  <a:lnTo>
                    <a:pt x="644" y="199"/>
                  </a:lnTo>
                  <a:lnTo>
                    <a:pt x="650" y="205"/>
                  </a:lnTo>
                  <a:lnTo>
                    <a:pt x="655" y="213"/>
                  </a:lnTo>
                  <a:lnTo>
                    <a:pt x="657" y="222"/>
                  </a:lnTo>
                  <a:lnTo>
                    <a:pt x="659" y="221"/>
                  </a:lnTo>
                  <a:lnTo>
                    <a:pt x="663" y="221"/>
                  </a:lnTo>
                  <a:lnTo>
                    <a:pt x="673" y="221"/>
                  </a:lnTo>
                  <a:lnTo>
                    <a:pt x="676" y="222"/>
                  </a:lnTo>
                  <a:lnTo>
                    <a:pt x="678" y="224"/>
                  </a:lnTo>
                  <a:lnTo>
                    <a:pt x="682" y="228"/>
                  </a:lnTo>
                  <a:lnTo>
                    <a:pt x="682" y="232"/>
                  </a:lnTo>
                  <a:lnTo>
                    <a:pt x="682" y="276"/>
                  </a:lnTo>
                  <a:lnTo>
                    <a:pt x="680" y="290"/>
                  </a:lnTo>
                  <a:lnTo>
                    <a:pt x="676" y="301"/>
                  </a:lnTo>
                  <a:lnTo>
                    <a:pt x="675" y="305"/>
                  </a:lnTo>
                  <a:lnTo>
                    <a:pt x="673" y="309"/>
                  </a:lnTo>
                  <a:lnTo>
                    <a:pt x="669" y="311"/>
                  </a:lnTo>
                  <a:lnTo>
                    <a:pt x="665" y="313"/>
                  </a:lnTo>
                  <a:lnTo>
                    <a:pt x="669" y="316"/>
                  </a:lnTo>
                  <a:lnTo>
                    <a:pt x="671" y="320"/>
                  </a:lnTo>
                  <a:lnTo>
                    <a:pt x="671" y="324"/>
                  </a:lnTo>
                  <a:lnTo>
                    <a:pt x="671" y="328"/>
                  </a:lnTo>
                  <a:lnTo>
                    <a:pt x="669" y="334"/>
                  </a:lnTo>
                  <a:lnTo>
                    <a:pt x="667" y="338"/>
                  </a:lnTo>
                  <a:lnTo>
                    <a:pt x="661" y="345"/>
                  </a:lnTo>
                  <a:lnTo>
                    <a:pt x="652" y="351"/>
                  </a:lnTo>
                  <a:lnTo>
                    <a:pt x="640" y="355"/>
                  </a:lnTo>
                  <a:lnTo>
                    <a:pt x="628" y="355"/>
                  </a:lnTo>
                  <a:lnTo>
                    <a:pt x="623" y="355"/>
                  </a:lnTo>
                  <a:lnTo>
                    <a:pt x="615" y="353"/>
                  </a:lnTo>
                  <a:lnTo>
                    <a:pt x="602" y="353"/>
                  </a:lnTo>
                  <a:lnTo>
                    <a:pt x="594" y="353"/>
                  </a:lnTo>
                  <a:lnTo>
                    <a:pt x="592" y="353"/>
                  </a:lnTo>
                  <a:lnTo>
                    <a:pt x="594" y="338"/>
                  </a:lnTo>
                  <a:lnTo>
                    <a:pt x="594" y="326"/>
                  </a:lnTo>
                  <a:lnTo>
                    <a:pt x="590" y="315"/>
                  </a:lnTo>
                  <a:lnTo>
                    <a:pt x="586" y="307"/>
                  </a:lnTo>
                  <a:lnTo>
                    <a:pt x="580" y="299"/>
                  </a:lnTo>
                  <a:lnTo>
                    <a:pt x="573" y="293"/>
                  </a:lnTo>
                  <a:lnTo>
                    <a:pt x="565" y="288"/>
                  </a:lnTo>
                  <a:lnTo>
                    <a:pt x="557" y="286"/>
                  </a:lnTo>
                  <a:lnTo>
                    <a:pt x="548" y="284"/>
                  </a:lnTo>
                  <a:lnTo>
                    <a:pt x="536" y="284"/>
                  </a:lnTo>
                  <a:lnTo>
                    <a:pt x="523" y="286"/>
                  </a:lnTo>
                  <a:lnTo>
                    <a:pt x="511" y="292"/>
                  </a:lnTo>
                  <a:lnTo>
                    <a:pt x="500" y="301"/>
                  </a:lnTo>
                  <a:lnTo>
                    <a:pt x="488" y="315"/>
                  </a:lnTo>
                  <a:lnTo>
                    <a:pt x="477" y="332"/>
                  </a:lnTo>
                  <a:lnTo>
                    <a:pt x="467" y="353"/>
                  </a:lnTo>
                  <a:lnTo>
                    <a:pt x="363" y="355"/>
                  </a:lnTo>
                  <a:lnTo>
                    <a:pt x="294" y="355"/>
                  </a:lnTo>
                  <a:lnTo>
                    <a:pt x="269" y="353"/>
                  </a:lnTo>
                  <a:lnTo>
                    <a:pt x="264" y="353"/>
                  </a:lnTo>
                  <a:lnTo>
                    <a:pt x="260" y="353"/>
                  </a:lnTo>
                  <a:lnTo>
                    <a:pt x="264" y="338"/>
                  </a:lnTo>
                  <a:lnTo>
                    <a:pt x="264" y="324"/>
                  </a:lnTo>
                  <a:lnTo>
                    <a:pt x="262" y="315"/>
                  </a:lnTo>
                  <a:lnTo>
                    <a:pt x="260" y="305"/>
                  </a:lnTo>
                  <a:lnTo>
                    <a:pt x="254" y="297"/>
                  </a:lnTo>
                  <a:lnTo>
                    <a:pt x="250" y="292"/>
                  </a:lnTo>
                  <a:lnTo>
                    <a:pt x="244" y="288"/>
                  </a:lnTo>
                  <a:lnTo>
                    <a:pt x="239" y="286"/>
                  </a:lnTo>
                  <a:lnTo>
                    <a:pt x="231" y="284"/>
                  </a:lnTo>
                  <a:lnTo>
                    <a:pt x="221" y="280"/>
                  </a:lnTo>
                  <a:lnTo>
                    <a:pt x="210" y="280"/>
                  </a:lnTo>
                  <a:lnTo>
                    <a:pt x="194" y="284"/>
                  </a:lnTo>
                  <a:lnTo>
                    <a:pt x="179" y="292"/>
                  </a:lnTo>
                  <a:lnTo>
                    <a:pt x="164" y="305"/>
                  </a:lnTo>
                  <a:lnTo>
                    <a:pt x="146" y="326"/>
                  </a:lnTo>
                  <a:lnTo>
                    <a:pt x="129" y="355"/>
                  </a:lnTo>
                  <a:lnTo>
                    <a:pt x="70" y="357"/>
                  </a:lnTo>
                  <a:lnTo>
                    <a:pt x="29" y="357"/>
                  </a:lnTo>
                  <a:lnTo>
                    <a:pt x="16" y="357"/>
                  </a:lnTo>
                  <a:lnTo>
                    <a:pt x="8" y="357"/>
                  </a:lnTo>
                  <a:lnTo>
                    <a:pt x="6" y="353"/>
                  </a:lnTo>
                  <a:lnTo>
                    <a:pt x="4" y="347"/>
                  </a:lnTo>
                  <a:lnTo>
                    <a:pt x="2" y="330"/>
                  </a:lnTo>
                  <a:lnTo>
                    <a:pt x="0" y="313"/>
                  </a:lnTo>
                  <a:lnTo>
                    <a:pt x="2" y="305"/>
                  </a:lnTo>
                  <a:lnTo>
                    <a:pt x="4" y="301"/>
                  </a:lnTo>
                  <a:lnTo>
                    <a:pt x="6" y="299"/>
                  </a:lnTo>
                  <a:lnTo>
                    <a:pt x="8" y="297"/>
                  </a:lnTo>
                  <a:lnTo>
                    <a:pt x="14" y="297"/>
                  </a:lnTo>
                  <a:lnTo>
                    <a:pt x="23" y="297"/>
                  </a:lnTo>
                  <a:lnTo>
                    <a:pt x="25" y="290"/>
                  </a:lnTo>
                  <a:lnTo>
                    <a:pt x="29" y="280"/>
                  </a:lnTo>
                  <a:lnTo>
                    <a:pt x="43" y="257"/>
                  </a:lnTo>
                  <a:lnTo>
                    <a:pt x="58" y="232"/>
                  </a:lnTo>
                  <a:lnTo>
                    <a:pt x="66" y="222"/>
                  </a:lnTo>
                  <a:lnTo>
                    <a:pt x="73" y="217"/>
                  </a:lnTo>
                  <a:lnTo>
                    <a:pt x="79" y="213"/>
                  </a:lnTo>
                  <a:lnTo>
                    <a:pt x="87" y="211"/>
                  </a:lnTo>
                  <a:lnTo>
                    <a:pt x="104" y="209"/>
                  </a:lnTo>
                  <a:lnTo>
                    <a:pt x="156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Freeform 15"/>
            <p:cNvSpPr>
              <a:spLocks/>
            </p:cNvSpPr>
            <p:nvPr/>
          </p:nvSpPr>
          <p:spPr bwMode="auto">
            <a:xfrm>
              <a:off x="3099" y="3446"/>
              <a:ext cx="607" cy="256"/>
            </a:xfrm>
            <a:custGeom>
              <a:avLst/>
              <a:gdLst>
                <a:gd name="T0" fmla="*/ 445 w 607"/>
                <a:gd name="T1" fmla="*/ 29 h 256"/>
                <a:gd name="T2" fmla="*/ 422 w 607"/>
                <a:gd name="T3" fmla="*/ 8 h 256"/>
                <a:gd name="T4" fmla="*/ 343 w 607"/>
                <a:gd name="T5" fmla="*/ 0 h 256"/>
                <a:gd name="T6" fmla="*/ 317 w 607"/>
                <a:gd name="T7" fmla="*/ 8 h 256"/>
                <a:gd name="T8" fmla="*/ 303 w 607"/>
                <a:gd name="T9" fmla="*/ 52 h 256"/>
                <a:gd name="T10" fmla="*/ 294 w 607"/>
                <a:gd name="T11" fmla="*/ 117 h 256"/>
                <a:gd name="T12" fmla="*/ 276 w 607"/>
                <a:gd name="T13" fmla="*/ 137 h 256"/>
                <a:gd name="T14" fmla="*/ 209 w 607"/>
                <a:gd name="T15" fmla="*/ 133 h 256"/>
                <a:gd name="T16" fmla="*/ 144 w 607"/>
                <a:gd name="T17" fmla="*/ 137 h 256"/>
                <a:gd name="T18" fmla="*/ 92 w 607"/>
                <a:gd name="T19" fmla="*/ 137 h 256"/>
                <a:gd name="T20" fmla="*/ 46 w 607"/>
                <a:gd name="T21" fmla="*/ 142 h 256"/>
                <a:gd name="T22" fmla="*/ 29 w 607"/>
                <a:gd name="T23" fmla="*/ 160 h 256"/>
                <a:gd name="T24" fmla="*/ 0 w 607"/>
                <a:gd name="T25" fmla="*/ 213 h 256"/>
                <a:gd name="T26" fmla="*/ 21 w 607"/>
                <a:gd name="T27" fmla="*/ 217 h 256"/>
                <a:gd name="T28" fmla="*/ 27 w 607"/>
                <a:gd name="T29" fmla="*/ 229 h 256"/>
                <a:gd name="T30" fmla="*/ 32 w 607"/>
                <a:gd name="T31" fmla="*/ 242 h 256"/>
                <a:gd name="T32" fmla="*/ 57 w 607"/>
                <a:gd name="T33" fmla="*/ 240 h 256"/>
                <a:gd name="T34" fmla="*/ 80 w 607"/>
                <a:gd name="T35" fmla="*/ 217 h 256"/>
                <a:gd name="T36" fmla="*/ 128 w 607"/>
                <a:gd name="T37" fmla="*/ 186 h 256"/>
                <a:gd name="T38" fmla="*/ 182 w 607"/>
                <a:gd name="T39" fmla="*/ 183 h 256"/>
                <a:gd name="T40" fmla="*/ 221 w 607"/>
                <a:gd name="T41" fmla="*/ 209 h 256"/>
                <a:gd name="T42" fmla="*/ 228 w 607"/>
                <a:gd name="T43" fmla="*/ 234 h 256"/>
                <a:gd name="T44" fmla="*/ 230 w 607"/>
                <a:gd name="T45" fmla="*/ 254 h 256"/>
                <a:gd name="T46" fmla="*/ 238 w 607"/>
                <a:gd name="T47" fmla="*/ 256 h 256"/>
                <a:gd name="T48" fmla="*/ 342 w 607"/>
                <a:gd name="T49" fmla="*/ 254 h 256"/>
                <a:gd name="T50" fmla="*/ 384 w 607"/>
                <a:gd name="T51" fmla="*/ 248 h 256"/>
                <a:gd name="T52" fmla="*/ 440 w 607"/>
                <a:gd name="T53" fmla="*/ 196 h 256"/>
                <a:gd name="T54" fmla="*/ 478 w 607"/>
                <a:gd name="T55" fmla="*/ 181 h 256"/>
                <a:gd name="T56" fmla="*/ 522 w 607"/>
                <a:gd name="T57" fmla="*/ 186 h 256"/>
                <a:gd name="T58" fmla="*/ 547 w 607"/>
                <a:gd name="T59" fmla="*/ 209 h 256"/>
                <a:gd name="T60" fmla="*/ 560 w 607"/>
                <a:gd name="T61" fmla="*/ 244 h 256"/>
                <a:gd name="T62" fmla="*/ 566 w 607"/>
                <a:gd name="T63" fmla="*/ 244 h 256"/>
                <a:gd name="T64" fmla="*/ 572 w 607"/>
                <a:gd name="T65" fmla="*/ 232 h 256"/>
                <a:gd name="T66" fmla="*/ 593 w 607"/>
                <a:gd name="T67" fmla="*/ 229 h 256"/>
                <a:gd name="T68" fmla="*/ 599 w 607"/>
                <a:gd name="T69" fmla="*/ 215 h 256"/>
                <a:gd name="T70" fmla="*/ 607 w 607"/>
                <a:gd name="T71" fmla="*/ 161 h 256"/>
                <a:gd name="T72" fmla="*/ 595 w 607"/>
                <a:gd name="T73" fmla="*/ 131 h 256"/>
                <a:gd name="T74" fmla="*/ 576 w 607"/>
                <a:gd name="T75" fmla="*/ 119 h 256"/>
                <a:gd name="T76" fmla="*/ 545 w 607"/>
                <a:gd name="T77" fmla="*/ 117 h 256"/>
                <a:gd name="T78" fmla="*/ 491 w 607"/>
                <a:gd name="T79" fmla="*/ 108 h 256"/>
                <a:gd name="T80" fmla="*/ 474 w 607"/>
                <a:gd name="T81" fmla="*/ 94 h 256"/>
                <a:gd name="T82" fmla="*/ 470 w 607"/>
                <a:gd name="T83" fmla="*/ 79 h 256"/>
                <a:gd name="T84" fmla="*/ 451 w 607"/>
                <a:gd name="T85" fmla="*/ 5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07" h="256">
                  <a:moveTo>
                    <a:pt x="451" y="52"/>
                  </a:moveTo>
                  <a:lnTo>
                    <a:pt x="447" y="39"/>
                  </a:lnTo>
                  <a:lnTo>
                    <a:pt x="445" y="29"/>
                  </a:lnTo>
                  <a:lnTo>
                    <a:pt x="441" y="21"/>
                  </a:lnTo>
                  <a:lnTo>
                    <a:pt x="430" y="12"/>
                  </a:lnTo>
                  <a:lnTo>
                    <a:pt x="422" y="8"/>
                  </a:lnTo>
                  <a:lnTo>
                    <a:pt x="409" y="4"/>
                  </a:lnTo>
                  <a:lnTo>
                    <a:pt x="376" y="0"/>
                  </a:lnTo>
                  <a:lnTo>
                    <a:pt x="343" y="0"/>
                  </a:lnTo>
                  <a:lnTo>
                    <a:pt x="330" y="2"/>
                  </a:lnTo>
                  <a:lnTo>
                    <a:pt x="320" y="6"/>
                  </a:lnTo>
                  <a:lnTo>
                    <a:pt x="317" y="8"/>
                  </a:lnTo>
                  <a:lnTo>
                    <a:pt x="313" y="14"/>
                  </a:lnTo>
                  <a:lnTo>
                    <a:pt x="307" y="31"/>
                  </a:lnTo>
                  <a:lnTo>
                    <a:pt x="303" y="52"/>
                  </a:lnTo>
                  <a:lnTo>
                    <a:pt x="301" y="77"/>
                  </a:lnTo>
                  <a:lnTo>
                    <a:pt x="299" y="98"/>
                  </a:lnTo>
                  <a:lnTo>
                    <a:pt x="294" y="117"/>
                  </a:lnTo>
                  <a:lnTo>
                    <a:pt x="286" y="131"/>
                  </a:lnTo>
                  <a:lnTo>
                    <a:pt x="280" y="135"/>
                  </a:lnTo>
                  <a:lnTo>
                    <a:pt x="276" y="137"/>
                  </a:lnTo>
                  <a:lnTo>
                    <a:pt x="259" y="138"/>
                  </a:lnTo>
                  <a:lnTo>
                    <a:pt x="242" y="138"/>
                  </a:lnTo>
                  <a:lnTo>
                    <a:pt x="209" y="133"/>
                  </a:lnTo>
                  <a:lnTo>
                    <a:pt x="178" y="131"/>
                  </a:lnTo>
                  <a:lnTo>
                    <a:pt x="161" y="131"/>
                  </a:lnTo>
                  <a:lnTo>
                    <a:pt x="144" y="137"/>
                  </a:lnTo>
                  <a:lnTo>
                    <a:pt x="134" y="138"/>
                  </a:lnTo>
                  <a:lnTo>
                    <a:pt x="121" y="138"/>
                  </a:lnTo>
                  <a:lnTo>
                    <a:pt x="92" y="137"/>
                  </a:lnTo>
                  <a:lnTo>
                    <a:pt x="63" y="138"/>
                  </a:lnTo>
                  <a:lnTo>
                    <a:pt x="50" y="140"/>
                  </a:lnTo>
                  <a:lnTo>
                    <a:pt x="46" y="142"/>
                  </a:lnTo>
                  <a:lnTo>
                    <a:pt x="40" y="146"/>
                  </a:lnTo>
                  <a:lnTo>
                    <a:pt x="34" y="152"/>
                  </a:lnTo>
                  <a:lnTo>
                    <a:pt x="29" y="160"/>
                  </a:lnTo>
                  <a:lnTo>
                    <a:pt x="19" y="177"/>
                  </a:lnTo>
                  <a:lnTo>
                    <a:pt x="9" y="196"/>
                  </a:lnTo>
                  <a:lnTo>
                    <a:pt x="0" y="213"/>
                  </a:lnTo>
                  <a:lnTo>
                    <a:pt x="9" y="213"/>
                  </a:lnTo>
                  <a:lnTo>
                    <a:pt x="15" y="215"/>
                  </a:lnTo>
                  <a:lnTo>
                    <a:pt x="21" y="217"/>
                  </a:lnTo>
                  <a:lnTo>
                    <a:pt x="23" y="219"/>
                  </a:lnTo>
                  <a:lnTo>
                    <a:pt x="25" y="223"/>
                  </a:lnTo>
                  <a:lnTo>
                    <a:pt x="27" y="229"/>
                  </a:lnTo>
                  <a:lnTo>
                    <a:pt x="27" y="238"/>
                  </a:lnTo>
                  <a:lnTo>
                    <a:pt x="29" y="240"/>
                  </a:lnTo>
                  <a:lnTo>
                    <a:pt x="32" y="242"/>
                  </a:lnTo>
                  <a:lnTo>
                    <a:pt x="42" y="244"/>
                  </a:lnTo>
                  <a:lnTo>
                    <a:pt x="52" y="242"/>
                  </a:lnTo>
                  <a:lnTo>
                    <a:pt x="57" y="240"/>
                  </a:lnTo>
                  <a:lnTo>
                    <a:pt x="59" y="240"/>
                  </a:lnTo>
                  <a:lnTo>
                    <a:pt x="71" y="227"/>
                  </a:lnTo>
                  <a:lnTo>
                    <a:pt x="80" y="217"/>
                  </a:lnTo>
                  <a:lnTo>
                    <a:pt x="94" y="206"/>
                  </a:lnTo>
                  <a:lnTo>
                    <a:pt x="109" y="196"/>
                  </a:lnTo>
                  <a:lnTo>
                    <a:pt x="128" y="186"/>
                  </a:lnTo>
                  <a:lnTo>
                    <a:pt x="151" y="181"/>
                  </a:lnTo>
                  <a:lnTo>
                    <a:pt x="174" y="181"/>
                  </a:lnTo>
                  <a:lnTo>
                    <a:pt x="182" y="183"/>
                  </a:lnTo>
                  <a:lnTo>
                    <a:pt x="190" y="185"/>
                  </a:lnTo>
                  <a:lnTo>
                    <a:pt x="207" y="196"/>
                  </a:lnTo>
                  <a:lnTo>
                    <a:pt x="221" y="209"/>
                  </a:lnTo>
                  <a:lnTo>
                    <a:pt x="224" y="215"/>
                  </a:lnTo>
                  <a:lnTo>
                    <a:pt x="226" y="223"/>
                  </a:lnTo>
                  <a:lnTo>
                    <a:pt x="228" y="234"/>
                  </a:lnTo>
                  <a:lnTo>
                    <a:pt x="228" y="246"/>
                  </a:lnTo>
                  <a:lnTo>
                    <a:pt x="230" y="250"/>
                  </a:lnTo>
                  <a:lnTo>
                    <a:pt x="230" y="254"/>
                  </a:lnTo>
                  <a:lnTo>
                    <a:pt x="232" y="256"/>
                  </a:lnTo>
                  <a:lnTo>
                    <a:pt x="234" y="256"/>
                  </a:lnTo>
                  <a:lnTo>
                    <a:pt x="238" y="256"/>
                  </a:lnTo>
                  <a:lnTo>
                    <a:pt x="259" y="254"/>
                  </a:lnTo>
                  <a:lnTo>
                    <a:pt x="301" y="254"/>
                  </a:lnTo>
                  <a:lnTo>
                    <a:pt x="342" y="254"/>
                  </a:lnTo>
                  <a:lnTo>
                    <a:pt x="367" y="256"/>
                  </a:lnTo>
                  <a:lnTo>
                    <a:pt x="376" y="254"/>
                  </a:lnTo>
                  <a:lnTo>
                    <a:pt x="384" y="248"/>
                  </a:lnTo>
                  <a:lnTo>
                    <a:pt x="401" y="234"/>
                  </a:lnTo>
                  <a:lnTo>
                    <a:pt x="418" y="215"/>
                  </a:lnTo>
                  <a:lnTo>
                    <a:pt x="440" y="196"/>
                  </a:lnTo>
                  <a:lnTo>
                    <a:pt x="451" y="188"/>
                  </a:lnTo>
                  <a:lnTo>
                    <a:pt x="468" y="183"/>
                  </a:lnTo>
                  <a:lnTo>
                    <a:pt x="478" y="181"/>
                  </a:lnTo>
                  <a:lnTo>
                    <a:pt x="491" y="181"/>
                  </a:lnTo>
                  <a:lnTo>
                    <a:pt x="507" y="183"/>
                  </a:lnTo>
                  <a:lnTo>
                    <a:pt x="522" y="186"/>
                  </a:lnTo>
                  <a:lnTo>
                    <a:pt x="528" y="188"/>
                  </a:lnTo>
                  <a:lnTo>
                    <a:pt x="534" y="194"/>
                  </a:lnTo>
                  <a:lnTo>
                    <a:pt x="547" y="209"/>
                  </a:lnTo>
                  <a:lnTo>
                    <a:pt x="557" y="227"/>
                  </a:lnTo>
                  <a:lnTo>
                    <a:pt x="560" y="236"/>
                  </a:lnTo>
                  <a:lnTo>
                    <a:pt x="560" y="244"/>
                  </a:lnTo>
                  <a:lnTo>
                    <a:pt x="562" y="244"/>
                  </a:lnTo>
                  <a:lnTo>
                    <a:pt x="564" y="244"/>
                  </a:lnTo>
                  <a:lnTo>
                    <a:pt x="566" y="244"/>
                  </a:lnTo>
                  <a:lnTo>
                    <a:pt x="568" y="240"/>
                  </a:lnTo>
                  <a:lnTo>
                    <a:pt x="568" y="238"/>
                  </a:lnTo>
                  <a:lnTo>
                    <a:pt x="572" y="232"/>
                  </a:lnTo>
                  <a:lnTo>
                    <a:pt x="578" y="231"/>
                  </a:lnTo>
                  <a:lnTo>
                    <a:pt x="584" y="229"/>
                  </a:lnTo>
                  <a:lnTo>
                    <a:pt x="593" y="229"/>
                  </a:lnTo>
                  <a:lnTo>
                    <a:pt x="597" y="227"/>
                  </a:lnTo>
                  <a:lnTo>
                    <a:pt x="599" y="227"/>
                  </a:lnTo>
                  <a:lnTo>
                    <a:pt x="599" y="215"/>
                  </a:lnTo>
                  <a:lnTo>
                    <a:pt x="599" y="206"/>
                  </a:lnTo>
                  <a:lnTo>
                    <a:pt x="605" y="185"/>
                  </a:lnTo>
                  <a:lnTo>
                    <a:pt x="607" y="161"/>
                  </a:lnTo>
                  <a:lnTo>
                    <a:pt x="607" y="152"/>
                  </a:lnTo>
                  <a:lnTo>
                    <a:pt x="603" y="142"/>
                  </a:lnTo>
                  <a:lnTo>
                    <a:pt x="595" y="131"/>
                  </a:lnTo>
                  <a:lnTo>
                    <a:pt x="589" y="127"/>
                  </a:lnTo>
                  <a:lnTo>
                    <a:pt x="584" y="121"/>
                  </a:lnTo>
                  <a:lnTo>
                    <a:pt x="576" y="119"/>
                  </a:lnTo>
                  <a:lnTo>
                    <a:pt x="566" y="117"/>
                  </a:lnTo>
                  <a:lnTo>
                    <a:pt x="557" y="115"/>
                  </a:lnTo>
                  <a:lnTo>
                    <a:pt x="545" y="117"/>
                  </a:lnTo>
                  <a:lnTo>
                    <a:pt x="526" y="115"/>
                  </a:lnTo>
                  <a:lnTo>
                    <a:pt x="503" y="112"/>
                  </a:lnTo>
                  <a:lnTo>
                    <a:pt x="491" y="108"/>
                  </a:lnTo>
                  <a:lnTo>
                    <a:pt x="482" y="102"/>
                  </a:lnTo>
                  <a:lnTo>
                    <a:pt x="476" y="96"/>
                  </a:lnTo>
                  <a:lnTo>
                    <a:pt x="474" y="94"/>
                  </a:lnTo>
                  <a:lnTo>
                    <a:pt x="472" y="91"/>
                  </a:lnTo>
                  <a:lnTo>
                    <a:pt x="472" y="85"/>
                  </a:lnTo>
                  <a:lnTo>
                    <a:pt x="470" y="79"/>
                  </a:lnTo>
                  <a:lnTo>
                    <a:pt x="463" y="69"/>
                  </a:lnTo>
                  <a:lnTo>
                    <a:pt x="457" y="60"/>
                  </a:lnTo>
                  <a:lnTo>
                    <a:pt x="451" y="52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Freeform 16"/>
            <p:cNvSpPr>
              <a:spLocks/>
            </p:cNvSpPr>
            <p:nvPr/>
          </p:nvSpPr>
          <p:spPr bwMode="auto">
            <a:xfrm>
              <a:off x="3675" y="3678"/>
              <a:ext cx="42" cy="27"/>
            </a:xfrm>
            <a:custGeom>
              <a:avLst/>
              <a:gdLst>
                <a:gd name="T0" fmla="*/ 40 w 42"/>
                <a:gd name="T1" fmla="*/ 0 h 27"/>
                <a:gd name="T2" fmla="*/ 34 w 42"/>
                <a:gd name="T3" fmla="*/ 2 h 27"/>
                <a:gd name="T4" fmla="*/ 29 w 42"/>
                <a:gd name="T5" fmla="*/ 4 h 27"/>
                <a:gd name="T6" fmla="*/ 19 w 42"/>
                <a:gd name="T7" fmla="*/ 6 h 27"/>
                <a:gd name="T8" fmla="*/ 9 w 42"/>
                <a:gd name="T9" fmla="*/ 6 h 27"/>
                <a:gd name="T10" fmla="*/ 6 w 42"/>
                <a:gd name="T11" fmla="*/ 8 h 27"/>
                <a:gd name="T12" fmla="*/ 2 w 42"/>
                <a:gd name="T13" fmla="*/ 12 h 27"/>
                <a:gd name="T14" fmla="*/ 0 w 42"/>
                <a:gd name="T15" fmla="*/ 14 h 27"/>
                <a:gd name="T16" fmla="*/ 0 w 42"/>
                <a:gd name="T17" fmla="*/ 18 h 27"/>
                <a:gd name="T18" fmla="*/ 0 w 42"/>
                <a:gd name="T19" fmla="*/ 20 h 27"/>
                <a:gd name="T20" fmla="*/ 0 w 42"/>
                <a:gd name="T21" fmla="*/ 22 h 27"/>
                <a:gd name="T22" fmla="*/ 2 w 42"/>
                <a:gd name="T23" fmla="*/ 24 h 27"/>
                <a:gd name="T24" fmla="*/ 4 w 42"/>
                <a:gd name="T25" fmla="*/ 25 h 27"/>
                <a:gd name="T26" fmla="*/ 6 w 42"/>
                <a:gd name="T27" fmla="*/ 27 h 27"/>
                <a:gd name="T28" fmla="*/ 8 w 42"/>
                <a:gd name="T29" fmla="*/ 27 h 27"/>
                <a:gd name="T30" fmla="*/ 19 w 42"/>
                <a:gd name="T31" fmla="*/ 27 h 27"/>
                <a:gd name="T32" fmla="*/ 27 w 42"/>
                <a:gd name="T33" fmla="*/ 27 h 27"/>
                <a:gd name="T34" fmla="*/ 33 w 42"/>
                <a:gd name="T35" fmla="*/ 24 h 27"/>
                <a:gd name="T36" fmla="*/ 38 w 42"/>
                <a:gd name="T37" fmla="*/ 20 h 27"/>
                <a:gd name="T38" fmla="*/ 40 w 42"/>
                <a:gd name="T39" fmla="*/ 14 h 27"/>
                <a:gd name="T40" fmla="*/ 42 w 42"/>
                <a:gd name="T41" fmla="*/ 8 h 27"/>
                <a:gd name="T42" fmla="*/ 42 w 42"/>
                <a:gd name="T43" fmla="*/ 4 h 27"/>
                <a:gd name="T44" fmla="*/ 40 w 42"/>
                <a:gd name="T4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27">
                  <a:moveTo>
                    <a:pt x="40" y="0"/>
                  </a:moveTo>
                  <a:lnTo>
                    <a:pt x="34" y="2"/>
                  </a:lnTo>
                  <a:lnTo>
                    <a:pt x="29" y="4"/>
                  </a:lnTo>
                  <a:lnTo>
                    <a:pt x="19" y="6"/>
                  </a:lnTo>
                  <a:lnTo>
                    <a:pt x="9" y="6"/>
                  </a:lnTo>
                  <a:lnTo>
                    <a:pt x="6" y="8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19" y="27"/>
                  </a:lnTo>
                  <a:lnTo>
                    <a:pt x="27" y="27"/>
                  </a:lnTo>
                  <a:lnTo>
                    <a:pt x="33" y="24"/>
                  </a:lnTo>
                  <a:lnTo>
                    <a:pt x="38" y="20"/>
                  </a:lnTo>
                  <a:lnTo>
                    <a:pt x="40" y="14"/>
                  </a:lnTo>
                  <a:lnTo>
                    <a:pt x="42" y="8"/>
                  </a:lnTo>
                  <a:lnTo>
                    <a:pt x="42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Freeform 17"/>
            <p:cNvSpPr>
              <a:spLocks/>
            </p:cNvSpPr>
            <p:nvPr/>
          </p:nvSpPr>
          <p:spPr bwMode="auto">
            <a:xfrm>
              <a:off x="3068" y="3669"/>
              <a:ext cx="44" cy="38"/>
            </a:xfrm>
            <a:custGeom>
              <a:avLst/>
              <a:gdLst>
                <a:gd name="T0" fmla="*/ 2 w 44"/>
                <a:gd name="T1" fmla="*/ 8 h 38"/>
                <a:gd name="T2" fmla="*/ 4 w 44"/>
                <a:gd name="T3" fmla="*/ 6 h 38"/>
                <a:gd name="T4" fmla="*/ 8 w 44"/>
                <a:gd name="T5" fmla="*/ 4 h 38"/>
                <a:gd name="T6" fmla="*/ 15 w 44"/>
                <a:gd name="T7" fmla="*/ 0 h 38"/>
                <a:gd name="T8" fmla="*/ 25 w 44"/>
                <a:gd name="T9" fmla="*/ 0 h 38"/>
                <a:gd name="T10" fmla="*/ 33 w 44"/>
                <a:gd name="T11" fmla="*/ 0 h 38"/>
                <a:gd name="T12" fmla="*/ 35 w 44"/>
                <a:gd name="T13" fmla="*/ 0 h 38"/>
                <a:gd name="T14" fmla="*/ 36 w 44"/>
                <a:gd name="T15" fmla="*/ 2 h 38"/>
                <a:gd name="T16" fmla="*/ 40 w 44"/>
                <a:gd name="T17" fmla="*/ 6 h 38"/>
                <a:gd name="T18" fmla="*/ 42 w 44"/>
                <a:gd name="T19" fmla="*/ 11 h 38"/>
                <a:gd name="T20" fmla="*/ 44 w 44"/>
                <a:gd name="T21" fmla="*/ 17 h 38"/>
                <a:gd name="T22" fmla="*/ 44 w 44"/>
                <a:gd name="T23" fmla="*/ 29 h 38"/>
                <a:gd name="T24" fmla="*/ 44 w 44"/>
                <a:gd name="T25" fmla="*/ 33 h 38"/>
                <a:gd name="T26" fmla="*/ 42 w 44"/>
                <a:gd name="T27" fmla="*/ 34 h 38"/>
                <a:gd name="T28" fmla="*/ 40 w 44"/>
                <a:gd name="T29" fmla="*/ 34 h 38"/>
                <a:gd name="T30" fmla="*/ 35 w 44"/>
                <a:gd name="T31" fmla="*/ 36 h 38"/>
                <a:gd name="T32" fmla="*/ 23 w 44"/>
                <a:gd name="T33" fmla="*/ 38 h 38"/>
                <a:gd name="T34" fmla="*/ 10 w 44"/>
                <a:gd name="T35" fmla="*/ 38 h 38"/>
                <a:gd name="T36" fmla="*/ 6 w 44"/>
                <a:gd name="T37" fmla="*/ 36 h 38"/>
                <a:gd name="T38" fmla="*/ 2 w 44"/>
                <a:gd name="T39" fmla="*/ 36 h 38"/>
                <a:gd name="T40" fmla="*/ 2 w 44"/>
                <a:gd name="T41" fmla="*/ 34 h 38"/>
                <a:gd name="T42" fmla="*/ 0 w 44"/>
                <a:gd name="T43" fmla="*/ 31 h 38"/>
                <a:gd name="T44" fmla="*/ 0 w 44"/>
                <a:gd name="T45" fmla="*/ 23 h 38"/>
                <a:gd name="T46" fmla="*/ 0 w 44"/>
                <a:gd name="T47" fmla="*/ 13 h 38"/>
                <a:gd name="T48" fmla="*/ 2 w 44"/>
                <a:gd name="T49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38">
                  <a:moveTo>
                    <a:pt x="2" y="8"/>
                  </a:moveTo>
                  <a:lnTo>
                    <a:pt x="4" y="6"/>
                  </a:lnTo>
                  <a:lnTo>
                    <a:pt x="8" y="4"/>
                  </a:lnTo>
                  <a:lnTo>
                    <a:pt x="15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2"/>
                  </a:lnTo>
                  <a:lnTo>
                    <a:pt x="40" y="6"/>
                  </a:lnTo>
                  <a:lnTo>
                    <a:pt x="42" y="11"/>
                  </a:lnTo>
                  <a:lnTo>
                    <a:pt x="44" y="17"/>
                  </a:lnTo>
                  <a:lnTo>
                    <a:pt x="44" y="29"/>
                  </a:lnTo>
                  <a:lnTo>
                    <a:pt x="44" y="33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5" y="36"/>
                  </a:lnTo>
                  <a:lnTo>
                    <a:pt x="23" y="3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3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18"/>
            <p:cNvSpPr>
              <a:spLocks/>
            </p:cNvSpPr>
            <p:nvPr/>
          </p:nvSpPr>
          <p:spPr bwMode="auto">
            <a:xfrm>
              <a:off x="3199" y="3655"/>
              <a:ext cx="113" cy="125"/>
            </a:xfrm>
            <a:custGeom>
              <a:avLst/>
              <a:gdLst>
                <a:gd name="T0" fmla="*/ 42 w 113"/>
                <a:gd name="T1" fmla="*/ 125 h 125"/>
                <a:gd name="T2" fmla="*/ 53 w 113"/>
                <a:gd name="T3" fmla="*/ 123 h 125"/>
                <a:gd name="T4" fmla="*/ 65 w 113"/>
                <a:gd name="T5" fmla="*/ 117 h 125"/>
                <a:gd name="T6" fmla="*/ 74 w 113"/>
                <a:gd name="T7" fmla="*/ 112 h 125"/>
                <a:gd name="T8" fmla="*/ 86 w 113"/>
                <a:gd name="T9" fmla="*/ 104 h 125"/>
                <a:gd name="T10" fmla="*/ 94 w 113"/>
                <a:gd name="T11" fmla="*/ 93 h 125"/>
                <a:gd name="T12" fmla="*/ 101 w 113"/>
                <a:gd name="T13" fmla="*/ 83 h 125"/>
                <a:gd name="T14" fmla="*/ 107 w 113"/>
                <a:gd name="T15" fmla="*/ 70 h 125"/>
                <a:gd name="T16" fmla="*/ 111 w 113"/>
                <a:gd name="T17" fmla="*/ 58 h 125"/>
                <a:gd name="T18" fmla="*/ 113 w 113"/>
                <a:gd name="T19" fmla="*/ 45 h 125"/>
                <a:gd name="T20" fmla="*/ 111 w 113"/>
                <a:gd name="T21" fmla="*/ 33 h 125"/>
                <a:gd name="T22" fmla="*/ 109 w 113"/>
                <a:gd name="T23" fmla="*/ 23 h 125"/>
                <a:gd name="T24" fmla="*/ 103 w 113"/>
                <a:gd name="T25" fmla="*/ 16 h 125"/>
                <a:gd name="T26" fmla="*/ 98 w 113"/>
                <a:gd name="T27" fmla="*/ 8 h 125"/>
                <a:gd name="T28" fmla="*/ 90 w 113"/>
                <a:gd name="T29" fmla="*/ 2 h 125"/>
                <a:gd name="T30" fmla="*/ 80 w 113"/>
                <a:gd name="T31" fmla="*/ 0 h 125"/>
                <a:gd name="T32" fmla="*/ 69 w 113"/>
                <a:gd name="T33" fmla="*/ 0 h 125"/>
                <a:gd name="T34" fmla="*/ 57 w 113"/>
                <a:gd name="T35" fmla="*/ 2 h 125"/>
                <a:gd name="T36" fmla="*/ 48 w 113"/>
                <a:gd name="T37" fmla="*/ 6 h 125"/>
                <a:gd name="T38" fmla="*/ 36 w 113"/>
                <a:gd name="T39" fmla="*/ 12 h 125"/>
                <a:gd name="T40" fmla="*/ 26 w 113"/>
                <a:gd name="T41" fmla="*/ 22 h 125"/>
                <a:gd name="T42" fmla="*/ 17 w 113"/>
                <a:gd name="T43" fmla="*/ 31 h 125"/>
                <a:gd name="T44" fmla="*/ 9 w 113"/>
                <a:gd name="T45" fmla="*/ 43 h 125"/>
                <a:gd name="T46" fmla="*/ 3 w 113"/>
                <a:gd name="T47" fmla="*/ 54 h 125"/>
                <a:gd name="T48" fmla="*/ 0 w 113"/>
                <a:gd name="T49" fmla="*/ 68 h 125"/>
                <a:gd name="T50" fmla="*/ 0 w 113"/>
                <a:gd name="T51" fmla="*/ 79 h 125"/>
                <a:gd name="T52" fmla="*/ 0 w 113"/>
                <a:gd name="T53" fmla="*/ 91 h 125"/>
                <a:gd name="T54" fmla="*/ 3 w 113"/>
                <a:gd name="T55" fmla="*/ 100 h 125"/>
                <a:gd name="T56" fmla="*/ 7 w 113"/>
                <a:gd name="T57" fmla="*/ 110 h 125"/>
                <a:gd name="T58" fmla="*/ 13 w 113"/>
                <a:gd name="T59" fmla="*/ 116 h 125"/>
                <a:gd name="T60" fmla="*/ 23 w 113"/>
                <a:gd name="T61" fmla="*/ 121 h 125"/>
                <a:gd name="T62" fmla="*/ 32 w 113"/>
                <a:gd name="T63" fmla="*/ 123 h 125"/>
                <a:gd name="T64" fmla="*/ 42 w 113"/>
                <a:gd name="T6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3" h="125">
                  <a:moveTo>
                    <a:pt x="42" y="125"/>
                  </a:moveTo>
                  <a:lnTo>
                    <a:pt x="53" y="123"/>
                  </a:lnTo>
                  <a:lnTo>
                    <a:pt x="65" y="117"/>
                  </a:lnTo>
                  <a:lnTo>
                    <a:pt x="74" y="112"/>
                  </a:lnTo>
                  <a:lnTo>
                    <a:pt x="86" y="104"/>
                  </a:lnTo>
                  <a:lnTo>
                    <a:pt x="94" y="93"/>
                  </a:lnTo>
                  <a:lnTo>
                    <a:pt x="101" y="83"/>
                  </a:lnTo>
                  <a:lnTo>
                    <a:pt x="107" y="70"/>
                  </a:lnTo>
                  <a:lnTo>
                    <a:pt x="111" y="58"/>
                  </a:lnTo>
                  <a:lnTo>
                    <a:pt x="113" y="45"/>
                  </a:lnTo>
                  <a:lnTo>
                    <a:pt x="111" y="33"/>
                  </a:lnTo>
                  <a:lnTo>
                    <a:pt x="109" y="23"/>
                  </a:lnTo>
                  <a:lnTo>
                    <a:pt x="103" y="16"/>
                  </a:lnTo>
                  <a:lnTo>
                    <a:pt x="98" y="8"/>
                  </a:lnTo>
                  <a:lnTo>
                    <a:pt x="90" y="2"/>
                  </a:lnTo>
                  <a:lnTo>
                    <a:pt x="80" y="0"/>
                  </a:lnTo>
                  <a:lnTo>
                    <a:pt x="69" y="0"/>
                  </a:lnTo>
                  <a:lnTo>
                    <a:pt x="57" y="2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26" y="22"/>
                  </a:lnTo>
                  <a:lnTo>
                    <a:pt x="17" y="31"/>
                  </a:lnTo>
                  <a:lnTo>
                    <a:pt x="9" y="43"/>
                  </a:lnTo>
                  <a:lnTo>
                    <a:pt x="3" y="54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0" y="91"/>
                  </a:lnTo>
                  <a:lnTo>
                    <a:pt x="3" y="100"/>
                  </a:lnTo>
                  <a:lnTo>
                    <a:pt x="7" y="110"/>
                  </a:lnTo>
                  <a:lnTo>
                    <a:pt x="13" y="116"/>
                  </a:lnTo>
                  <a:lnTo>
                    <a:pt x="23" y="121"/>
                  </a:lnTo>
                  <a:lnTo>
                    <a:pt x="32" y="123"/>
                  </a:lnTo>
                  <a:lnTo>
                    <a:pt x="42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auto">
            <a:xfrm>
              <a:off x="3235" y="3696"/>
              <a:ext cx="38" cy="44"/>
            </a:xfrm>
            <a:custGeom>
              <a:avLst/>
              <a:gdLst>
                <a:gd name="T0" fmla="*/ 15 w 38"/>
                <a:gd name="T1" fmla="*/ 44 h 44"/>
                <a:gd name="T2" fmla="*/ 23 w 38"/>
                <a:gd name="T3" fmla="*/ 40 h 44"/>
                <a:gd name="T4" fmla="*/ 31 w 38"/>
                <a:gd name="T5" fmla="*/ 36 h 44"/>
                <a:gd name="T6" fmla="*/ 37 w 38"/>
                <a:gd name="T7" fmla="*/ 29 h 44"/>
                <a:gd name="T8" fmla="*/ 38 w 38"/>
                <a:gd name="T9" fmla="*/ 21 h 44"/>
                <a:gd name="T10" fmla="*/ 38 w 38"/>
                <a:gd name="T11" fmla="*/ 11 h 44"/>
                <a:gd name="T12" fmla="*/ 38 w 38"/>
                <a:gd name="T13" fmla="*/ 7 h 44"/>
                <a:gd name="T14" fmla="*/ 37 w 38"/>
                <a:gd name="T15" fmla="*/ 6 h 44"/>
                <a:gd name="T16" fmla="*/ 35 w 38"/>
                <a:gd name="T17" fmla="*/ 2 h 44"/>
                <a:gd name="T18" fmla="*/ 31 w 38"/>
                <a:gd name="T19" fmla="*/ 0 h 44"/>
                <a:gd name="T20" fmla="*/ 27 w 38"/>
                <a:gd name="T21" fmla="*/ 0 h 44"/>
                <a:gd name="T22" fmla="*/ 23 w 38"/>
                <a:gd name="T23" fmla="*/ 0 h 44"/>
                <a:gd name="T24" fmla="*/ 19 w 38"/>
                <a:gd name="T25" fmla="*/ 0 h 44"/>
                <a:gd name="T26" fmla="*/ 15 w 38"/>
                <a:gd name="T27" fmla="*/ 2 h 44"/>
                <a:gd name="T28" fmla="*/ 10 w 38"/>
                <a:gd name="T29" fmla="*/ 7 h 44"/>
                <a:gd name="T30" fmla="*/ 4 w 38"/>
                <a:gd name="T31" fmla="*/ 13 h 44"/>
                <a:gd name="T32" fmla="*/ 0 w 38"/>
                <a:gd name="T33" fmla="*/ 23 h 44"/>
                <a:gd name="T34" fmla="*/ 0 w 38"/>
                <a:gd name="T35" fmla="*/ 27 h 44"/>
                <a:gd name="T36" fmla="*/ 0 w 38"/>
                <a:gd name="T37" fmla="*/ 30 h 44"/>
                <a:gd name="T38" fmla="*/ 2 w 38"/>
                <a:gd name="T39" fmla="*/ 34 h 44"/>
                <a:gd name="T40" fmla="*/ 2 w 38"/>
                <a:gd name="T41" fmla="*/ 38 h 44"/>
                <a:gd name="T42" fmla="*/ 6 w 38"/>
                <a:gd name="T43" fmla="*/ 40 h 44"/>
                <a:gd name="T44" fmla="*/ 8 w 38"/>
                <a:gd name="T45" fmla="*/ 42 h 44"/>
                <a:gd name="T46" fmla="*/ 12 w 38"/>
                <a:gd name="T47" fmla="*/ 44 h 44"/>
                <a:gd name="T48" fmla="*/ 15 w 38"/>
                <a:gd name="T4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4">
                  <a:moveTo>
                    <a:pt x="15" y="44"/>
                  </a:moveTo>
                  <a:lnTo>
                    <a:pt x="23" y="40"/>
                  </a:lnTo>
                  <a:lnTo>
                    <a:pt x="31" y="36"/>
                  </a:lnTo>
                  <a:lnTo>
                    <a:pt x="37" y="29"/>
                  </a:lnTo>
                  <a:lnTo>
                    <a:pt x="38" y="21"/>
                  </a:lnTo>
                  <a:lnTo>
                    <a:pt x="38" y="11"/>
                  </a:lnTo>
                  <a:lnTo>
                    <a:pt x="38" y="7"/>
                  </a:lnTo>
                  <a:lnTo>
                    <a:pt x="37" y="6"/>
                  </a:lnTo>
                  <a:lnTo>
                    <a:pt x="35" y="2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0" y="7"/>
                  </a:lnTo>
                  <a:lnTo>
                    <a:pt x="4" y="13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6" y="40"/>
                  </a:lnTo>
                  <a:lnTo>
                    <a:pt x="8" y="42"/>
                  </a:lnTo>
                  <a:lnTo>
                    <a:pt x="12" y="44"/>
                  </a:lnTo>
                  <a:lnTo>
                    <a:pt x="1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20"/>
            <p:cNvSpPr>
              <a:spLocks/>
            </p:cNvSpPr>
            <p:nvPr/>
          </p:nvSpPr>
          <p:spPr bwMode="auto">
            <a:xfrm>
              <a:off x="3527" y="3655"/>
              <a:ext cx="113" cy="125"/>
            </a:xfrm>
            <a:custGeom>
              <a:avLst/>
              <a:gdLst>
                <a:gd name="T0" fmla="*/ 44 w 113"/>
                <a:gd name="T1" fmla="*/ 125 h 125"/>
                <a:gd name="T2" fmla="*/ 56 w 113"/>
                <a:gd name="T3" fmla="*/ 123 h 125"/>
                <a:gd name="T4" fmla="*/ 67 w 113"/>
                <a:gd name="T5" fmla="*/ 117 h 125"/>
                <a:gd name="T6" fmla="*/ 77 w 113"/>
                <a:gd name="T7" fmla="*/ 112 h 125"/>
                <a:gd name="T8" fmla="*/ 86 w 113"/>
                <a:gd name="T9" fmla="*/ 104 h 125"/>
                <a:gd name="T10" fmla="*/ 96 w 113"/>
                <a:gd name="T11" fmla="*/ 93 h 125"/>
                <a:gd name="T12" fmla="*/ 104 w 113"/>
                <a:gd name="T13" fmla="*/ 83 h 125"/>
                <a:gd name="T14" fmla="*/ 108 w 113"/>
                <a:gd name="T15" fmla="*/ 70 h 125"/>
                <a:gd name="T16" fmla="*/ 111 w 113"/>
                <a:gd name="T17" fmla="*/ 58 h 125"/>
                <a:gd name="T18" fmla="*/ 113 w 113"/>
                <a:gd name="T19" fmla="*/ 45 h 125"/>
                <a:gd name="T20" fmla="*/ 113 w 113"/>
                <a:gd name="T21" fmla="*/ 33 h 125"/>
                <a:gd name="T22" fmla="*/ 111 w 113"/>
                <a:gd name="T23" fmla="*/ 23 h 125"/>
                <a:gd name="T24" fmla="*/ 106 w 113"/>
                <a:gd name="T25" fmla="*/ 16 h 125"/>
                <a:gd name="T26" fmla="*/ 100 w 113"/>
                <a:gd name="T27" fmla="*/ 8 h 125"/>
                <a:gd name="T28" fmla="*/ 92 w 113"/>
                <a:gd name="T29" fmla="*/ 2 h 125"/>
                <a:gd name="T30" fmla="*/ 83 w 113"/>
                <a:gd name="T31" fmla="*/ 0 h 125"/>
                <a:gd name="T32" fmla="*/ 71 w 113"/>
                <a:gd name="T33" fmla="*/ 0 h 125"/>
                <a:gd name="T34" fmla="*/ 60 w 113"/>
                <a:gd name="T35" fmla="*/ 2 h 125"/>
                <a:gd name="T36" fmla="*/ 48 w 113"/>
                <a:gd name="T37" fmla="*/ 6 h 125"/>
                <a:gd name="T38" fmla="*/ 38 w 113"/>
                <a:gd name="T39" fmla="*/ 12 h 125"/>
                <a:gd name="T40" fmla="*/ 29 w 113"/>
                <a:gd name="T41" fmla="*/ 22 h 125"/>
                <a:gd name="T42" fmla="*/ 19 w 113"/>
                <a:gd name="T43" fmla="*/ 31 h 125"/>
                <a:gd name="T44" fmla="*/ 12 w 113"/>
                <a:gd name="T45" fmla="*/ 43 h 125"/>
                <a:gd name="T46" fmla="*/ 6 w 113"/>
                <a:gd name="T47" fmla="*/ 54 h 125"/>
                <a:gd name="T48" fmla="*/ 2 w 113"/>
                <a:gd name="T49" fmla="*/ 68 h 125"/>
                <a:gd name="T50" fmla="*/ 0 w 113"/>
                <a:gd name="T51" fmla="*/ 79 h 125"/>
                <a:gd name="T52" fmla="*/ 2 w 113"/>
                <a:gd name="T53" fmla="*/ 91 h 125"/>
                <a:gd name="T54" fmla="*/ 4 w 113"/>
                <a:gd name="T55" fmla="*/ 100 h 125"/>
                <a:gd name="T56" fmla="*/ 10 w 113"/>
                <a:gd name="T57" fmla="*/ 110 h 125"/>
                <a:gd name="T58" fmla="*/ 15 w 113"/>
                <a:gd name="T59" fmla="*/ 116 h 125"/>
                <a:gd name="T60" fmla="*/ 25 w 113"/>
                <a:gd name="T61" fmla="*/ 121 h 125"/>
                <a:gd name="T62" fmla="*/ 35 w 113"/>
                <a:gd name="T63" fmla="*/ 123 h 125"/>
                <a:gd name="T64" fmla="*/ 44 w 113"/>
                <a:gd name="T6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3" h="125">
                  <a:moveTo>
                    <a:pt x="44" y="125"/>
                  </a:moveTo>
                  <a:lnTo>
                    <a:pt x="56" y="123"/>
                  </a:lnTo>
                  <a:lnTo>
                    <a:pt x="67" y="117"/>
                  </a:lnTo>
                  <a:lnTo>
                    <a:pt x="77" y="112"/>
                  </a:lnTo>
                  <a:lnTo>
                    <a:pt x="86" y="104"/>
                  </a:lnTo>
                  <a:lnTo>
                    <a:pt x="96" y="93"/>
                  </a:lnTo>
                  <a:lnTo>
                    <a:pt x="104" y="83"/>
                  </a:lnTo>
                  <a:lnTo>
                    <a:pt x="108" y="70"/>
                  </a:lnTo>
                  <a:lnTo>
                    <a:pt x="111" y="58"/>
                  </a:lnTo>
                  <a:lnTo>
                    <a:pt x="113" y="45"/>
                  </a:lnTo>
                  <a:lnTo>
                    <a:pt x="113" y="33"/>
                  </a:lnTo>
                  <a:lnTo>
                    <a:pt x="111" y="23"/>
                  </a:lnTo>
                  <a:lnTo>
                    <a:pt x="106" y="16"/>
                  </a:lnTo>
                  <a:lnTo>
                    <a:pt x="100" y="8"/>
                  </a:lnTo>
                  <a:lnTo>
                    <a:pt x="92" y="2"/>
                  </a:lnTo>
                  <a:lnTo>
                    <a:pt x="83" y="0"/>
                  </a:lnTo>
                  <a:lnTo>
                    <a:pt x="71" y="0"/>
                  </a:lnTo>
                  <a:lnTo>
                    <a:pt x="60" y="2"/>
                  </a:lnTo>
                  <a:lnTo>
                    <a:pt x="48" y="6"/>
                  </a:lnTo>
                  <a:lnTo>
                    <a:pt x="38" y="12"/>
                  </a:lnTo>
                  <a:lnTo>
                    <a:pt x="29" y="22"/>
                  </a:lnTo>
                  <a:lnTo>
                    <a:pt x="19" y="31"/>
                  </a:lnTo>
                  <a:lnTo>
                    <a:pt x="12" y="43"/>
                  </a:lnTo>
                  <a:lnTo>
                    <a:pt x="6" y="54"/>
                  </a:lnTo>
                  <a:lnTo>
                    <a:pt x="2" y="68"/>
                  </a:lnTo>
                  <a:lnTo>
                    <a:pt x="0" y="79"/>
                  </a:lnTo>
                  <a:lnTo>
                    <a:pt x="2" y="91"/>
                  </a:lnTo>
                  <a:lnTo>
                    <a:pt x="4" y="100"/>
                  </a:lnTo>
                  <a:lnTo>
                    <a:pt x="10" y="110"/>
                  </a:lnTo>
                  <a:lnTo>
                    <a:pt x="15" y="116"/>
                  </a:lnTo>
                  <a:lnTo>
                    <a:pt x="25" y="121"/>
                  </a:lnTo>
                  <a:lnTo>
                    <a:pt x="35" y="123"/>
                  </a:lnTo>
                  <a:lnTo>
                    <a:pt x="44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Freeform 21"/>
            <p:cNvSpPr>
              <a:spLocks/>
            </p:cNvSpPr>
            <p:nvPr/>
          </p:nvSpPr>
          <p:spPr bwMode="auto">
            <a:xfrm>
              <a:off x="3565" y="3696"/>
              <a:ext cx="39" cy="44"/>
            </a:xfrm>
            <a:custGeom>
              <a:avLst/>
              <a:gdLst>
                <a:gd name="T0" fmla="*/ 14 w 39"/>
                <a:gd name="T1" fmla="*/ 44 h 44"/>
                <a:gd name="T2" fmla="*/ 23 w 39"/>
                <a:gd name="T3" fmla="*/ 40 h 44"/>
                <a:gd name="T4" fmla="*/ 29 w 39"/>
                <a:gd name="T5" fmla="*/ 36 h 44"/>
                <a:gd name="T6" fmla="*/ 35 w 39"/>
                <a:gd name="T7" fmla="*/ 29 h 44"/>
                <a:gd name="T8" fmla="*/ 39 w 39"/>
                <a:gd name="T9" fmla="*/ 21 h 44"/>
                <a:gd name="T10" fmla="*/ 39 w 39"/>
                <a:gd name="T11" fmla="*/ 11 h 44"/>
                <a:gd name="T12" fmla="*/ 39 w 39"/>
                <a:gd name="T13" fmla="*/ 7 h 44"/>
                <a:gd name="T14" fmla="*/ 37 w 39"/>
                <a:gd name="T15" fmla="*/ 6 h 44"/>
                <a:gd name="T16" fmla="*/ 35 w 39"/>
                <a:gd name="T17" fmla="*/ 2 h 44"/>
                <a:gd name="T18" fmla="*/ 31 w 39"/>
                <a:gd name="T19" fmla="*/ 0 h 44"/>
                <a:gd name="T20" fmla="*/ 27 w 39"/>
                <a:gd name="T21" fmla="*/ 0 h 44"/>
                <a:gd name="T22" fmla="*/ 23 w 39"/>
                <a:gd name="T23" fmla="*/ 0 h 44"/>
                <a:gd name="T24" fmla="*/ 20 w 39"/>
                <a:gd name="T25" fmla="*/ 0 h 44"/>
                <a:gd name="T26" fmla="*/ 16 w 39"/>
                <a:gd name="T27" fmla="*/ 2 h 44"/>
                <a:gd name="T28" fmla="*/ 10 w 39"/>
                <a:gd name="T29" fmla="*/ 7 h 44"/>
                <a:gd name="T30" fmla="*/ 4 w 39"/>
                <a:gd name="T31" fmla="*/ 13 h 44"/>
                <a:gd name="T32" fmla="*/ 0 w 39"/>
                <a:gd name="T33" fmla="*/ 23 h 44"/>
                <a:gd name="T34" fmla="*/ 0 w 39"/>
                <a:gd name="T35" fmla="*/ 30 h 44"/>
                <a:gd name="T36" fmla="*/ 0 w 39"/>
                <a:gd name="T37" fmla="*/ 34 h 44"/>
                <a:gd name="T38" fmla="*/ 2 w 39"/>
                <a:gd name="T39" fmla="*/ 38 h 44"/>
                <a:gd name="T40" fmla="*/ 4 w 39"/>
                <a:gd name="T41" fmla="*/ 40 h 44"/>
                <a:gd name="T42" fmla="*/ 8 w 39"/>
                <a:gd name="T43" fmla="*/ 42 h 44"/>
                <a:gd name="T44" fmla="*/ 10 w 39"/>
                <a:gd name="T45" fmla="*/ 44 h 44"/>
                <a:gd name="T46" fmla="*/ 14 w 39"/>
                <a:gd name="T4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44">
                  <a:moveTo>
                    <a:pt x="14" y="44"/>
                  </a:moveTo>
                  <a:lnTo>
                    <a:pt x="23" y="40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39" y="21"/>
                  </a:lnTo>
                  <a:lnTo>
                    <a:pt x="39" y="11"/>
                  </a:lnTo>
                  <a:lnTo>
                    <a:pt x="39" y="7"/>
                  </a:lnTo>
                  <a:lnTo>
                    <a:pt x="37" y="6"/>
                  </a:lnTo>
                  <a:lnTo>
                    <a:pt x="35" y="2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0" y="7"/>
                  </a:lnTo>
                  <a:lnTo>
                    <a:pt x="4" y="13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8" y="42"/>
                  </a:lnTo>
                  <a:lnTo>
                    <a:pt x="10" y="44"/>
                  </a:lnTo>
                  <a:lnTo>
                    <a:pt x="1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Freeform 22"/>
            <p:cNvSpPr>
              <a:spLocks/>
            </p:cNvSpPr>
            <p:nvPr/>
          </p:nvSpPr>
          <p:spPr bwMode="auto">
            <a:xfrm>
              <a:off x="3466" y="3469"/>
              <a:ext cx="73" cy="87"/>
            </a:xfrm>
            <a:custGeom>
              <a:avLst/>
              <a:gdLst>
                <a:gd name="T0" fmla="*/ 51 w 73"/>
                <a:gd name="T1" fmla="*/ 4 h 87"/>
                <a:gd name="T2" fmla="*/ 55 w 73"/>
                <a:gd name="T3" fmla="*/ 10 h 87"/>
                <a:gd name="T4" fmla="*/ 57 w 73"/>
                <a:gd name="T5" fmla="*/ 20 h 87"/>
                <a:gd name="T6" fmla="*/ 65 w 73"/>
                <a:gd name="T7" fmla="*/ 46 h 87"/>
                <a:gd name="T8" fmla="*/ 71 w 73"/>
                <a:gd name="T9" fmla="*/ 71 h 87"/>
                <a:gd name="T10" fmla="*/ 73 w 73"/>
                <a:gd name="T11" fmla="*/ 81 h 87"/>
                <a:gd name="T12" fmla="*/ 73 w 73"/>
                <a:gd name="T13" fmla="*/ 85 h 87"/>
                <a:gd name="T14" fmla="*/ 71 w 73"/>
                <a:gd name="T15" fmla="*/ 87 h 87"/>
                <a:gd name="T16" fmla="*/ 65 w 73"/>
                <a:gd name="T17" fmla="*/ 87 h 87"/>
                <a:gd name="T18" fmla="*/ 57 w 73"/>
                <a:gd name="T19" fmla="*/ 85 h 87"/>
                <a:gd name="T20" fmla="*/ 48 w 73"/>
                <a:gd name="T21" fmla="*/ 81 h 87"/>
                <a:gd name="T22" fmla="*/ 40 w 73"/>
                <a:gd name="T23" fmla="*/ 81 h 87"/>
                <a:gd name="T24" fmla="*/ 23 w 73"/>
                <a:gd name="T25" fmla="*/ 81 h 87"/>
                <a:gd name="T26" fmla="*/ 7 w 73"/>
                <a:gd name="T27" fmla="*/ 83 h 87"/>
                <a:gd name="T28" fmla="*/ 3 w 73"/>
                <a:gd name="T29" fmla="*/ 81 h 87"/>
                <a:gd name="T30" fmla="*/ 1 w 73"/>
                <a:gd name="T31" fmla="*/ 81 h 87"/>
                <a:gd name="T32" fmla="*/ 0 w 73"/>
                <a:gd name="T33" fmla="*/ 81 h 87"/>
                <a:gd name="T34" fmla="*/ 1 w 73"/>
                <a:gd name="T35" fmla="*/ 39 h 87"/>
                <a:gd name="T36" fmla="*/ 1 w 73"/>
                <a:gd name="T37" fmla="*/ 12 h 87"/>
                <a:gd name="T38" fmla="*/ 3 w 73"/>
                <a:gd name="T39" fmla="*/ 2 h 87"/>
                <a:gd name="T40" fmla="*/ 5 w 73"/>
                <a:gd name="T41" fmla="*/ 0 h 87"/>
                <a:gd name="T42" fmla="*/ 28 w 73"/>
                <a:gd name="T43" fmla="*/ 0 h 87"/>
                <a:gd name="T44" fmla="*/ 44 w 73"/>
                <a:gd name="T45" fmla="*/ 0 h 87"/>
                <a:gd name="T46" fmla="*/ 48 w 73"/>
                <a:gd name="T47" fmla="*/ 2 h 87"/>
                <a:gd name="T48" fmla="*/ 51 w 73"/>
                <a:gd name="T49" fmla="*/ 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87">
                  <a:moveTo>
                    <a:pt x="51" y="4"/>
                  </a:moveTo>
                  <a:lnTo>
                    <a:pt x="55" y="10"/>
                  </a:lnTo>
                  <a:lnTo>
                    <a:pt x="57" y="20"/>
                  </a:lnTo>
                  <a:lnTo>
                    <a:pt x="65" y="46"/>
                  </a:lnTo>
                  <a:lnTo>
                    <a:pt x="71" y="71"/>
                  </a:lnTo>
                  <a:lnTo>
                    <a:pt x="73" y="81"/>
                  </a:lnTo>
                  <a:lnTo>
                    <a:pt x="73" y="85"/>
                  </a:lnTo>
                  <a:lnTo>
                    <a:pt x="71" y="87"/>
                  </a:lnTo>
                  <a:lnTo>
                    <a:pt x="65" y="87"/>
                  </a:lnTo>
                  <a:lnTo>
                    <a:pt x="57" y="85"/>
                  </a:lnTo>
                  <a:lnTo>
                    <a:pt x="48" y="81"/>
                  </a:lnTo>
                  <a:lnTo>
                    <a:pt x="40" y="81"/>
                  </a:lnTo>
                  <a:lnTo>
                    <a:pt x="23" y="81"/>
                  </a:lnTo>
                  <a:lnTo>
                    <a:pt x="7" y="83"/>
                  </a:lnTo>
                  <a:lnTo>
                    <a:pt x="3" y="81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39"/>
                  </a:lnTo>
                  <a:lnTo>
                    <a:pt x="1" y="12"/>
                  </a:lnTo>
                  <a:lnTo>
                    <a:pt x="3" y="2"/>
                  </a:lnTo>
                  <a:lnTo>
                    <a:pt x="5" y="0"/>
                  </a:lnTo>
                  <a:lnTo>
                    <a:pt x="28" y="0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Freeform 23"/>
            <p:cNvSpPr>
              <a:spLocks/>
            </p:cNvSpPr>
            <p:nvPr/>
          </p:nvSpPr>
          <p:spPr bwMode="auto">
            <a:xfrm>
              <a:off x="3477" y="3483"/>
              <a:ext cx="50" cy="57"/>
            </a:xfrm>
            <a:custGeom>
              <a:avLst/>
              <a:gdLst>
                <a:gd name="T0" fmla="*/ 33 w 50"/>
                <a:gd name="T1" fmla="*/ 2 h 57"/>
                <a:gd name="T2" fmla="*/ 33 w 50"/>
                <a:gd name="T3" fmla="*/ 4 h 57"/>
                <a:gd name="T4" fmla="*/ 35 w 50"/>
                <a:gd name="T5" fmla="*/ 7 h 57"/>
                <a:gd name="T6" fmla="*/ 40 w 50"/>
                <a:gd name="T7" fmla="*/ 27 h 57"/>
                <a:gd name="T8" fmla="*/ 50 w 50"/>
                <a:gd name="T9" fmla="*/ 57 h 57"/>
                <a:gd name="T10" fmla="*/ 44 w 50"/>
                <a:gd name="T11" fmla="*/ 55 h 57"/>
                <a:gd name="T12" fmla="*/ 35 w 50"/>
                <a:gd name="T13" fmla="*/ 55 h 57"/>
                <a:gd name="T14" fmla="*/ 0 w 50"/>
                <a:gd name="T15" fmla="*/ 55 h 57"/>
                <a:gd name="T16" fmla="*/ 0 w 50"/>
                <a:gd name="T17" fmla="*/ 44 h 57"/>
                <a:gd name="T18" fmla="*/ 0 w 50"/>
                <a:gd name="T19" fmla="*/ 27 h 57"/>
                <a:gd name="T20" fmla="*/ 0 w 50"/>
                <a:gd name="T21" fmla="*/ 2 h 57"/>
                <a:gd name="T22" fmla="*/ 17 w 50"/>
                <a:gd name="T23" fmla="*/ 0 h 57"/>
                <a:gd name="T24" fmla="*/ 27 w 50"/>
                <a:gd name="T25" fmla="*/ 0 h 57"/>
                <a:gd name="T26" fmla="*/ 33 w 50"/>
                <a:gd name="T27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7">
                  <a:moveTo>
                    <a:pt x="33" y="2"/>
                  </a:moveTo>
                  <a:lnTo>
                    <a:pt x="33" y="4"/>
                  </a:lnTo>
                  <a:lnTo>
                    <a:pt x="35" y="7"/>
                  </a:lnTo>
                  <a:lnTo>
                    <a:pt x="40" y="27"/>
                  </a:lnTo>
                  <a:lnTo>
                    <a:pt x="50" y="57"/>
                  </a:lnTo>
                  <a:lnTo>
                    <a:pt x="44" y="55"/>
                  </a:lnTo>
                  <a:lnTo>
                    <a:pt x="35" y="55"/>
                  </a:lnTo>
                  <a:lnTo>
                    <a:pt x="0" y="55"/>
                  </a:lnTo>
                  <a:lnTo>
                    <a:pt x="0" y="44"/>
                  </a:lnTo>
                  <a:lnTo>
                    <a:pt x="0" y="27"/>
                  </a:lnTo>
                  <a:lnTo>
                    <a:pt x="0" y="2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Freeform 24"/>
            <p:cNvSpPr>
              <a:spLocks/>
            </p:cNvSpPr>
            <p:nvPr/>
          </p:nvSpPr>
          <p:spPr bwMode="auto">
            <a:xfrm>
              <a:off x="3708" y="3592"/>
              <a:ext cx="23" cy="77"/>
            </a:xfrm>
            <a:custGeom>
              <a:avLst/>
              <a:gdLst>
                <a:gd name="T0" fmla="*/ 0 w 23"/>
                <a:gd name="T1" fmla="*/ 75 h 77"/>
                <a:gd name="T2" fmla="*/ 0 w 23"/>
                <a:gd name="T3" fmla="*/ 77 h 77"/>
                <a:gd name="T4" fmla="*/ 1 w 23"/>
                <a:gd name="T5" fmla="*/ 77 h 77"/>
                <a:gd name="T6" fmla="*/ 5 w 23"/>
                <a:gd name="T7" fmla="*/ 77 h 77"/>
                <a:gd name="T8" fmla="*/ 9 w 23"/>
                <a:gd name="T9" fmla="*/ 77 h 77"/>
                <a:gd name="T10" fmla="*/ 11 w 23"/>
                <a:gd name="T11" fmla="*/ 75 h 77"/>
                <a:gd name="T12" fmla="*/ 13 w 23"/>
                <a:gd name="T13" fmla="*/ 73 h 77"/>
                <a:gd name="T14" fmla="*/ 15 w 23"/>
                <a:gd name="T15" fmla="*/ 65 h 77"/>
                <a:gd name="T16" fmla="*/ 19 w 23"/>
                <a:gd name="T17" fmla="*/ 42 h 77"/>
                <a:gd name="T18" fmla="*/ 23 w 23"/>
                <a:gd name="T19" fmla="*/ 6 h 77"/>
                <a:gd name="T20" fmla="*/ 23 w 23"/>
                <a:gd name="T21" fmla="*/ 4 h 77"/>
                <a:gd name="T22" fmla="*/ 21 w 23"/>
                <a:gd name="T23" fmla="*/ 2 h 77"/>
                <a:gd name="T24" fmla="*/ 15 w 23"/>
                <a:gd name="T25" fmla="*/ 0 h 77"/>
                <a:gd name="T26" fmla="*/ 13 w 23"/>
                <a:gd name="T27" fmla="*/ 0 h 77"/>
                <a:gd name="T28" fmla="*/ 11 w 23"/>
                <a:gd name="T29" fmla="*/ 2 h 77"/>
                <a:gd name="T30" fmla="*/ 9 w 23"/>
                <a:gd name="T31" fmla="*/ 2 h 77"/>
                <a:gd name="T32" fmla="*/ 9 w 23"/>
                <a:gd name="T33" fmla="*/ 6 h 77"/>
                <a:gd name="T34" fmla="*/ 9 w 23"/>
                <a:gd name="T35" fmla="*/ 19 h 77"/>
                <a:gd name="T36" fmla="*/ 7 w 23"/>
                <a:gd name="T37" fmla="*/ 40 h 77"/>
                <a:gd name="T38" fmla="*/ 0 w 23"/>
                <a:gd name="T39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77">
                  <a:moveTo>
                    <a:pt x="0" y="75"/>
                  </a:moveTo>
                  <a:lnTo>
                    <a:pt x="0" y="77"/>
                  </a:lnTo>
                  <a:lnTo>
                    <a:pt x="1" y="77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13" y="73"/>
                  </a:lnTo>
                  <a:lnTo>
                    <a:pt x="15" y="65"/>
                  </a:lnTo>
                  <a:lnTo>
                    <a:pt x="19" y="42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1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6"/>
                  </a:lnTo>
                  <a:lnTo>
                    <a:pt x="9" y="19"/>
                  </a:lnTo>
                  <a:lnTo>
                    <a:pt x="7" y="4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Freeform 25"/>
            <p:cNvSpPr>
              <a:spLocks/>
            </p:cNvSpPr>
            <p:nvPr/>
          </p:nvSpPr>
          <p:spPr bwMode="auto">
            <a:xfrm>
              <a:off x="3154" y="3370"/>
              <a:ext cx="20" cy="19"/>
            </a:xfrm>
            <a:custGeom>
              <a:avLst/>
              <a:gdLst>
                <a:gd name="T0" fmla="*/ 8 w 20"/>
                <a:gd name="T1" fmla="*/ 19 h 19"/>
                <a:gd name="T2" fmla="*/ 12 w 20"/>
                <a:gd name="T3" fmla="*/ 17 h 19"/>
                <a:gd name="T4" fmla="*/ 16 w 20"/>
                <a:gd name="T5" fmla="*/ 15 h 19"/>
                <a:gd name="T6" fmla="*/ 18 w 20"/>
                <a:gd name="T7" fmla="*/ 13 h 19"/>
                <a:gd name="T8" fmla="*/ 20 w 20"/>
                <a:gd name="T9" fmla="*/ 9 h 19"/>
                <a:gd name="T10" fmla="*/ 20 w 20"/>
                <a:gd name="T11" fmla="*/ 5 h 19"/>
                <a:gd name="T12" fmla="*/ 16 w 20"/>
                <a:gd name="T13" fmla="*/ 2 h 19"/>
                <a:gd name="T14" fmla="*/ 14 w 20"/>
                <a:gd name="T15" fmla="*/ 0 h 19"/>
                <a:gd name="T16" fmla="*/ 10 w 20"/>
                <a:gd name="T17" fmla="*/ 0 h 19"/>
                <a:gd name="T18" fmla="*/ 6 w 20"/>
                <a:gd name="T19" fmla="*/ 0 h 19"/>
                <a:gd name="T20" fmla="*/ 4 w 20"/>
                <a:gd name="T21" fmla="*/ 2 h 19"/>
                <a:gd name="T22" fmla="*/ 2 w 20"/>
                <a:gd name="T23" fmla="*/ 5 h 19"/>
                <a:gd name="T24" fmla="*/ 0 w 20"/>
                <a:gd name="T25" fmla="*/ 9 h 19"/>
                <a:gd name="T26" fmla="*/ 0 w 20"/>
                <a:gd name="T27" fmla="*/ 13 h 19"/>
                <a:gd name="T28" fmla="*/ 2 w 20"/>
                <a:gd name="T29" fmla="*/ 15 h 19"/>
                <a:gd name="T30" fmla="*/ 4 w 20"/>
                <a:gd name="T31" fmla="*/ 17 h 19"/>
                <a:gd name="T32" fmla="*/ 8 w 20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8" y="19"/>
                  </a:moveTo>
                  <a:lnTo>
                    <a:pt x="12" y="17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0" y="9"/>
                  </a:lnTo>
                  <a:lnTo>
                    <a:pt x="20" y="5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Freeform 26"/>
            <p:cNvSpPr>
              <a:spLocks/>
            </p:cNvSpPr>
            <p:nvPr/>
          </p:nvSpPr>
          <p:spPr bwMode="auto">
            <a:xfrm>
              <a:off x="2417" y="3659"/>
              <a:ext cx="82" cy="106"/>
            </a:xfrm>
            <a:custGeom>
              <a:avLst/>
              <a:gdLst>
                <a:gd name="T0" fmla="*/ 82 w 82"/>
                <a:gd name="T1" fmla="*/ 19 h 106"/>
                <a:gd name="T2" fmla="*/ 82 w 82"/>
                <a:gd name="T3" fmla="*/ 23 h 106"/>
                <a:gd name="T4" fmla="*/ 79 w 82"/>
                <a:gd name="T5" fmla="*/ 25 h 106"/>
                <a:gd name="T6" fmla="*/ 73 w 82"/>
                <a:gd name="T7" fmla="*/ 25 h 106"/>
                <a:gd name="T8" fmla="*/ 56 w 82"/>
                <a:gd name="T9" fmla="*/ 19 h 106"/>
                <a:gd name="T10" fmla="*/ 44 w 82"/>
                <a:gd name="T11" fmla="*/ 18 h 106"/>
                <a:gd name="T12" fmla="*/ 34 w 82"/>
                <a:gd name="T13" fmla="*/ 21 h 106"/>
                <a:gd name="T14" fmla="*/ 21 w 82"/>
                <a:gd name="T15" fmla="*/ 33 h 106"/>
                <a:gd name="T16" fmla="*/ 19 w 82"/>
                <a:gd name="T17" fmla="*/ 41 h 106"/>
                <a:gd name="T18" fmla="*/ 21 w 82"/>
                <a:gd name="T19" fmla="*/ 48 h 106"/>
                <a:gd name="T20" fmla="*/ 27 w 82"/>
                <a:gd name="T21" fmla="*/ 56 h 106"/>
                <a:gd name="T22" fmla="*/ 31 w 82"/>
                <a:gd name="T23" fmla="*/ 62 h 106"/>
                <a:gd name="T24" fmla="*/ 25 w 82"/>
                <a:gd name="T25" fmla="*/ 67 h 106"/>
                <a:gd name="T26" fmla="*/ 13 w 82"/>
                <a:gd name="T27" fmla="*/ 79 h 106"/>
                <a:gd name="T28" fmla="*/ 11 w 82"/>
                <a:gd name="T29" fmla="*/ 85 h 106"/>
                <a:gd name="T30" fmla="*/ 15 w 82"/>
                <a:gd name="T31" fmla="*/ 90 h 106"/>
                <a:gd name="T32" fmla="*/ 25 w 82"/>
                <a:gd name="T33" fmla="*/ 92 h 106"/>
                <a:gd name="T34" fmla="*/ 36 w 82"/>
                <a:gd name="T35" fmla="*/ 92 h 106"/>
                <a:gd name="T36" fmla="*/ 40 w 82"/>
                <a:gd name="T37" fmla="*/ 87 h 106"/>
                <a:gd name="T38" fmla="*/ 44 w 82"/>
                <a:gd name="T39" fmla="*/ 81 h 106"/>
                <a:gd name="T40" fmla="*/ 48 w 82"/>
                <a:gd name="T41" fmla="*/ 77 h 106"/>
                <a:gd name="T42" fmla="*/ 52 w 82"/>
                <a:gd name="T43" fmla="*/ 79 h 106"/>
                <a:gd name="T44" fmla="*/ 56 w 82"/>
                <a:gd name="T45" fmla="*/ 81 h 106"/>
                <a:gd name="T46" fmla="*/ 52 w 82"/>
                <a:gd name="T47" fmla="*/ 89 h 106"/>
                <a:gd name="T48" fmla="*/ 44 w 82"/>
                <a:gd name="T49" fmla="*/ 100 h 106"/>
                <a:gd name="T50" fmla="*/ 33 w 82"/>
                <a:gd name="T51" fmla="*/ 106 h 106"/>
                <a:gd name="T52" fmla="*/ 15 w 82"/>
                <a:gd name="T53" fmla="*/ 104 h 106"/>
                <a:gd name="T54" fmla="*/ 4 w 82"/>
                <a:gd name="T55" fmla="*/ 94 h 106"/>
                <a:gd name="T56" fmla="*/ 0 w 82"/>
                <a:gd name="T57" fmla="*/ 85 h 106"/>
                <a:gd name="T58" fmla="*/ 2 w 82"/>
                <a:gd name="T59" fmla="*/ 75 h 106"/>
                <a:gd name="T60" fmla="*/ 10 w 82"/>
                <a:gd name="T61" fmla="*/ 66 h 106"/>
                <a:gd name="T62" fmla="*/ 10 w 82"/>
                <a:gd name="T63" fmla="*/ 60 h 106"/>
                <a:gd name="T64" fmla="*/ 4 w 82"/>
                <a:gd name="T65" fmla="*/ 48 h 106"/>
                <a:gd name="T66" fmla="*/ 2 w 82"/>
                <a:gd name="T67" fmla="*/ 35 h 106"/>
                <a:gd name="T68" fmla="*/ 6 w 82"/>
                <a:gd name="T69" fmla="*/ 21 h 106"/>
                <a:gd name="T70" fmla="*/ 13 w 82"/>
                <a:gd name="T71" fmla="*/ 10 h 106"/>
                <a:gd name="T72" fmla="*/ 27 w 82"/>
                <a:gd name="T73" fmla="*/ 2 h 106"/>
                <a:gd name="T74" fmla="*/ 44 w 82"/>
                <a:gd name="T75" fmla="*/ 2 h 106"/>
                <a:gd name="T76" fmla="*/ 67 w 82"/>
                <a:gd name="T77" fmla="*/ 1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2" h="106">
                  <a:moveTo>
                    <a:pt x="79" y="18"/>
                  </a:moveTo>
                  <a:lnTo>
                    <a:pt x="82" y="19"/>
                  </a:lnTo>
                  <a:lnTo>
                    <a:pt x="82" y="21"/>
                  </a:lnTo>
                  <a:lnTo>
                    <a:pt x="82" y="23"/>
                  </a:lnTo>
                  <a:lnTo>
                    <a:pt x="81" y="25"/>
                  </a:lnTo>
                  <a:lnTo>
                    <a:pt x="79" y="25"/>
                  </a:lnTo>
                  <a:lnTo>
                    <a:pt x="75" y="25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56" y="19"/>
                  </a:lnTo>
                  <a:lnTo>
                    <a:pt x="50" y="18"/>
                  </a:lnTo>
                  <a:lnTo>
                    <a:pt x="44" y="18"/>
                  </a:lnTo>
                  <a:lnTo>
                    <a:pt x="38" y="19"/>
                  </a:lnTo>
                  <a:lnTo>
                    <a:pt x="34" y="21"/>
                  </a:lnTo>
                  <a:lnTo>
                    <a:pt x="27" y="25"/>
                  </a:lnTo>
                  <a:lnTo>
                    <a:pt x="21" y="33"/>
                  </a:lnTo>
                  <a:lnTo>
                    <a:pt x="21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1" y="48"/>
                  </a:lnTo>
                  <a:lnTo>
                    <a:pt x="25" y="52"/>
                  </a:lnTo>
                  <a:lnTo>
                    <a:pt x="27" y="56"/>
                  </a:lnTo>
                  <a:lnTo>
                    <a:pt x="31" y="60"/>
                  </a:lnTo>
                  <a:lnTo>
                    <a:pt x="31" y="62"/>
                  </a:lnTo>
                  <a:lnTo>
                    <a:pt x="29" y="64"/>
                  </a:lnTo>
                  <a:lnTo>
                    <a:pt x="25" y="67"/>
                  </a:lnTo>
                  <a:lnTo>
                    <a:pt x="15" y="75"/>
                  </a:lnTo>
                  <a:lnTo>
                    <a:pt x="13" y="79"/>
                  </a:lnTo>
                  <a:lnTo>
                    <a:pt x="11" y="83"/>
                  </a:lnTo>
                  <a:lnTo>
                    <a:pt x="11" y="85"/>
                  </a:lnTo>
                  <a:lnTo>
                    <a:pt x="13" y="87"/>
                  </a:lnTo>
                  <a:lnTo>
                    <a:pt x="15" y="90"/>
                  </a:lnTo>
                  <a:lnTo>
                    <a:pt x="19" y="90"/>
                  </a:lnTo>
                  <a:lnTo>
                    <a:pt x="25" y="92"/>
                  </a:lnTo>
                  <a:lnTo>
                    <a:pt x="33" y="92"/>
                  </a:lnTo>
                  <a:lnTo>
                    <a:pt x="36" y="92"/>
                  </a:lnTo>
                  <a:lnTo>
                    <a:pt x="38" y="90"/>
                  </a:lnTo>
                  <a:lnTo>
                    <a:pt x="40" y="87"/>
                  </a:lnTo>
                  <a:lnTo>
                    <a:pt x="42" y="85"/>
                  </a:lnTo>
                  <a:lnTo>
                    <a:pt x="44" y="81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2" y="79"/>
                  </a:lnTo>
                  <a:lnTo>
                    <a:pt x="54" y="79"/>
                  </a:lnTo>
                  <a:lnTo>
                    <a:pt x="56" y="81"/>
                  </a:lnTo>
                  <a:lnTo>
                    <a:pt x="54" y="85"/>
                  </a:lnTo>
                  <a:lnTo>
                    <a:pt x="52" y="89"/>
                  </a:lnTo>
                  <a:lnTo>
                    <a:pt x="50" y="94"/>
                  </a:lnTo>
                  <a:lnTo>
                    <a:pt x="44" y="100"/>
                  </a:lnTo>
                  <a:lnTo>
                    <a:pt x="40" y="104"/>
                  </a:lnTo>
                  <a:lnTo>
                    <a:pt x="33" y="106"/>
                  </a:lnTo>
                  <a:lnTo>
                    <a:pt x="25" y="106"/>
                  </a:lnTo>
                  <a:lnTo>
                    <a:pt x="15" y="104"/>
                  </a:lnTo>
                  <a:lnTo>
                    <a:pt x="6" y="98"/>
                  </a:lnTo>
                  <a:lnTo>
                    <a:pt x="4" y="94"/>
                  </a:lnTo>
                  <a:lnTo>
                    <a:pt x="0" y="90"/>
                  </a:lnTo>
                  <a:lnTo>
                    <a:pt x="0" y="85"/>
                  </a:lnTo>
                  <a:lnTo>
                    <a:pt x="0" y="81"/>
                  </a:lnTo>
                  <a:lnTo>
                    <a:pt x="2" y="75"/>
                  </a:lnTo>
                  <a:lnTo>
                    <a:pt x="4" y="69"/>
                  </a:lnTo>
                  <a:lnTo>
                    <a:pt x="10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1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6" y="21"/>
                  </a:lnTo>
                  <a:lnTo>
                    <a:pt x="10" y="14"/>
                  </a:lnTo>
                  <a:lnTo>
                    <a:pt x="13" y="10"/>
                  </a:lnTo>
                  <a:lnTo>
                    <a:pt x="21" y="6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44" y="2"/>
                  </a:lnTo>
                  <a:lnTo>
                    <a:pt x="56" y="4"/>
                  </a:lnTo>
                  <a:lnTo>
                    <a:pt x="67" y="10"/>
                  </a:lnTo>
                  <a:lnTo>
                    <a:pt x="7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Freeform 27"/>
            <p:cNvSpPr>
              <a:spLocks/>
            </p:cNvSpPr>
            <p:nvPr/>
          </p:nvSpPr>
          <p:spPr bwMode="auto">
            <a:xfrm>
              <a:off x="2348" y="3565"/>
              <a:ext cx="140" cy="146"/>
            </a:xfrm>
            <a:custGeom>
              <a:avLst/>
              <a:gdLst>
                <a:gd name="T0" fmla="*/ 69 w 140"/>
                <a:gd name="T1" fmla="*/ 33 h 146"/>
                <a:gd name="T2" fmla="*/ 77 w 140"/>
                <a:gd name="T3" fmla="*/ 18 h 146"/>
                <a:gd name="T4" fmla="*/ 86 w 140"/>
                <a:gd name="T5" fmla="*/ 8 h 146"/>
                <a:gd name="T6" fmla="*/ 98 w 140"/>
                <a:gd name="T7" fmla="*/ 2 h 146"/>
                <a:gd name="T8" fmla="*/ 111 w 140"/>
                <a:gd name="T9" fmla="*/ 2 h 146"/>
                <a:gd name="T10" fmla="*/ 125 w 140"/>
                <a:gd name="T11" fmla="*/ 6 h 146"/>
                <a:gd name="T12" fmla="*/ 134 w 140"/>
                <a:gd name="T13" fmla="*/ 16 h 146"/>
                <a:gd name="T14" fmla="*/ 140 w 140"/>
                <a:gd name="T15" fmla="*/ 29 h 146"/>
                <a:gd name="T16" fmla="*/ 140 w 140"/>
                <a:gd name="T17" fmla="*/ 41 h 146"/>
                <a:gd name="T18" fmla="*/ 138 w 140"/>
                <a:gd name="T19" fmla="*/ 44 h 146"/>
                <a:gd name="T20" fmla="*/ 134 w 140"/>
                <a:gd name="T21" fmla="*/ 42 h 146"/>
                <a:gd name="T22" fmla="*/ 132 w 140"/>
                <a:gd name="T23" fmla="*/ 31 h 146"/>
                <a:gd name="T24" fmla="*/ 127 w 140"/>
                <a:gd name="T25" fmla="*/ 21 h 146"/>
                <a:gd name="T26" fmla="*/ 117 w 140"/>
                <a:gd name="T27" fmla="*/ 16 h 146"/>
                <a:gd name="T28" fmla="*/ 107 w 140"/>
                <a:gd name="T29" fmla="*/ 14 h 146"/>
                <a:gd name="T30" fmla="*/ 98 w 140"/>
                <a:gd name="T31" fmla="*/ 18 h 146"/>
                <a:gd name="T32" fmla="*/ 88 w 140"/>
                <a:gd name="T33" fmla="*/ 23 h 146"/>
                <a:gd name="T34" fmla="*/ 82 w 140"/>
                <a:gd name="T35" fmla="*/ 35 h 146"/>
                <a:gd name="T36" fmla="*/ 82 w 140"/>
                <a:gd name="T37" fmla="*/ 48 h 146"/>
                <a:gd name="T38" fmla="*/ 82 w 140"/>
                <a:gd name="T39" fmla="*/ 60 h 146"/>
                <a:gd name="T40" fmla="*/ 80 w 140"/>
                <a:gd name="T41" fmla="*/ 62 h 146"/>
                <a:gd name="T42" fmla="*/ 73 w 140"/>
                <a:gd name="T43" fmla="*/ 60 h 146"/>
                <a:gd name="T44" fmla="*/ 61 w 140"/>
                <a:gd name="T45" fmla="*/ 52 h 146"/>
                <a:gd name="T46" fmla="*/ 48 w 140"/>
                <a:gd name="T47" fmla="*/ 52 h 146"/>
                <a:gd name="T48" fmla="*/ 38 w 140"/>
                <a:gd name="T49" fmla="*/ 56 h 146"/>
                <a:gd name="T50" fmla="*/ 30 w 140"/>
                <a:gd name="T51" fmla="*/ 62 h 146"/>
                <a:gd name="T52" fmla="*/ 25 w 140"/>
                <a:gd name="T53" fmla="*/ 73 h 146"/>
                <a:gd name="T54" fmla="*/ 25 w 140"/>
                <a:gd name="T55" fmla="*/ 85 h 146"/>
                <a:gd name="T56" fmla="*/ 27 w 140"/>
                <a:gd name="T57" fmla="*/ 96 h 146"/>
                <a:gd name="T58" fmla="*/ 36 w 140"/>
                <a:gd name="T59" fmla="*/ 110 h 146"/>
                <a:gd name="T60" fmla="*/ 38 w 140"/>
                <a:gd name="T61" fmla="*/ 113 h 146"/>
                <a:gd name="T62" fmla="*/ 36 w 140"/>
                <a:gd name="T63" fmla="*/ 115 h 146"/>
                <a:gd name="T64" fmla="*/ 29 w 140"/>
                <a:gd name="T65" fmla="*/ 117 h 146"/>
                <a:gd name="T66" fmla="*/ 17 w 140"/>
                <a:gd name="T67" fmla="*/ 117 h 146"/>
                <a:gd name="T68" fmla="*/ 13 w 140"/>
                <a:gd name="T69" fmla="*/ 119 h 146"/>
                <a:gd name="T70" fmla="*/ 13 w 140"/>
                <a:gd name="T71" fmla="*/ 123 h 146"/>
                <a:gd name="T72" fmla="*/ 15 w 140"/>
                <a:gd name="T73" fmla="*/ 131 h 146"/>
                <a:gd name="T74" fmla="*/ 25 w 140"/>
                <a:gd name="T75" fmla="*/ 137 h 146"/>
                <a:gd name="T76" fmla="*/ 32 w 140"/>
                <a:gd name="T77" fmla="*/ 137 h 146"/>
                <a:gd name="T78" fmla="*/ 34 w 140"/>
                <a:gd name="T79" fmla="*/ 138 h 146"/>
                <a:gd name="T80" fmla="*/ 34 w 140"/>
                <a:gd name="T81" fmla="*/ 142 h 146"/>
                <a:gd name="T82" fmla="*/ 27 w 140"/>
                <a:gd name="T83" fmla="*/ 146 h 146"/>
                <a:gd name="T84" fmla="*/ 13 w 140"/>
                <a:gd name="T85" fmla="*/ 144 h 146"/>
                <a:gd name="T86" fmla="*/ 4 w 140"/>
                <a:gd name="T87" fmla="*/ 135 h 146"/>
                <a:gd name="T88" fmla="*/ 0 w 140"/>
                <a:gd name="T89" fmla="*/ 123 h 146"/>
                <a:gd name="T90" fmla="*/ 2 w 140"/>
                <a:gd name="T91" fmla="*/ 115 h 146"/>
                <a:gd name="T92" fmla="*/ 6 w 140"/>
                <a:gd name="T93" fmla="*/ 110 h 146"/>
                <a:gd name="T94" fmla="*/ 9 w 140"/>
                <a:gd name="T95" fmla="*/ 100 h 146"/>
                <a:gd name="T96" fmla="*/ 6 w 140"/>
                <a:gd name="T97" fmla="*/ 89 h 146"/>
                <a:gd name="T98" fmla="*/ 6 w 140"/>
                <a:gd name="T99" fmla="*/ 69 h 146"/>
                <a:gd name="T100" fmla="*/ 9 w 140"/>
                <a:gd name="T101" fmla="*/ 56 h 146"/>
                <a:gd name="T102" fmla="*/ 19 w 140"/>
                <a:gd name="T103" fmla="*/ 44 h 146"/>
                <a:gd name="T104" fmla="*/ 30 w 140"/>
                <a:gd name="T105" fmla="*/ 39 h 146"/>
                <a:gd name="T106" fmla="*/ 48 w 140"/>
                <a:gd name="T107" fmla="*/ 37 h 146"/>
                <a:gd name="T108" fmla="*/ 67 w 140"/>
                <a:gd name="T109" fmla="*/ 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0" h="146">
                  <a:moveTo>
                    <a:pt x="67" y="44"/>
                  </a:moveTo>
                  <a:lnTo>
                    <a:pt x="69" y="33"/>
                  </a:lnTo>
                  <a:lnTo>
                    <a:pt x="73" y="25"/>
                  </a:lnTo>
                  <a:lnTo>
                    <a:pt x="77" y="18"/>
                  </a:lnTo>
                  <a:lnTo>
                    <a:pt x="80" y="12"/>
                  </a:lnTo>
                  <a:lnTo>
                    <a:pt x="86" y="8"/>
                  </a:lnTo>
                  <a:lnTo>
                    <a:pt x="92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1" y="2"/>
                  </a:lnTo>
                  <a:lnTo>
                    <a:pt x="117" y="4"/>
                  </a:lnTo>
                  <a:lnTo>
                    <a:pt x="125" y="6"/>
                  </a:lnTo>
                  <a:lnTo>
                    <a:pt x="128" y="10"/>
                  </a:lnTo>
                  <a:lnTo>
                    <a:pt x="134" y="16"/>
                  </a:lnTo>
                  <a:lnTo>
                    <a:pt x="136" y="21"/>
                  </a:lnTo>
                  <a:lnTo>
                    <a:pt x="140" y="29"/>
                  </a:lnTo>
                  <a:lnTo>
                    <a:pt x="140" y="39"/>
                  </a:lnTo>
                  <a:lnTo>
                    <a:pt x="140" y="41"/>
                  </a:lnTo>
                  <a:lnTo>
                    <a:pt x="140" y="42"/>
                  </a:lnTo>
                  <a:lnTo>
                    <a:pt x="138" y="44"/>
                  </a:lnTo>
                  <a:lnTo>
                    <a:pt x="136" y="44"/>
                  </a:lnTo>
                  <a:lnTo>
                    <a:pt x="134" y="42"/>
                  </a:lnTo>
                  <a:lnTo>
                    <a:pt x="132" y="39"/>
                  </a:lnTo>
                  <a:lnTo>
                    <a:pt x="132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3" y="18"/>
                  </a:lnTo>
                  <a:lnTo>
                    <a:pt x="117" y="16"/>
                  </a:lnTo>
                  <a:lnTo>
                    <a:pt x="113" y="14"/>
                  </a:lnTo>
                  <a:lnTo>
                    <a:pt x="107" y="14"/>
                  </a:lnTo>
                  <a:lnTo>
                    <a:pt x="102" y="16"/>
                  </a:lnTo>
                  <a:lnTo>
                    <a:pt x="98" y="18"/>
                  </a:lnTo>
                  <a:lnTo>
                    <a:pt x="92" y="19"/>
                  </a:lnTo>
                  <a:lnTo>
                    <a:pt x="88" y="23"/>
                  </a:lnTo>
                  <a:lnTo>
                    <a:pt x="86" y="29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8"/>
                  </a:lnTo>
                  <a:lnTo>
                    <a:pt x="82" y="60"/>
                  </a:lnTo>
                  <a:lnTo>
                    <a:pt x="82" y="62"/>
                  </a:lnTo>
                  <a:lnTo>
                    <a:pt x="80" y="62"/>
                  </a:lnTo>
                  <a:lnTo>
                    <a:pt x="77" y="62"/>
                  </a:lnTo>
                  <a:lnTo>
                    <a:pt x="73" y="60"/>
                  </a:lnTo>
                  <a:lnTo>
                    <a:pt x="67" y="56"/>
                  </a:lnTo>
                  <a:lnTo>
                    <a:pt x="61" y="52"/>
                  </a:lnTo>
                  <a:lnTo>
                    <a:pt x="54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38" y="56"/>
                  </a:lnTo>
                  <a:lnTo>
                    <a:pt x="34" y="58"/>
                  </a:lnTo>
                  <a:lnTo>
                    <a:pt x="30" y="62"/>
                  </a:lnTo>
                  <a:lnTo>
                    <a:pt x="27" y="67"/>
                  </a:lnTo>
                  <a:lnTo>
                    <a:pt x="25" y="73"/>
                  </a:lnTo>
                  <a:lnTo>
                    <a:pt x="25" y="79"/>
                  </a:lnTo>
                  <a:lnTo>
                    <a:pt x="25" y="85"/>
                  </a:lnTo>
                  <a:lnTo>
                    <a:pt x="25" y="90"/>
                  </a:lnTo>
                  <a:lnTo>
                    <a:pt x="27" y="96"/>
                  </a:lnTo>
                  <a:lnTo>
                    <a:pt x="30" y="104"/>
                  </a:lnTo>
                  <a:lnTo>
                    <a:pt x="36" y="110"/>
                  </a:lnTo>
                  <a:lnTo>
                    <a:pt x="38" y="112"/>
                  </a:lnTo>
                  <a:lnTo>
                    <a:pt x="38" y="113"/>
                  </a:lnTo>
                  <a:lnTo>
                    <a:pt x="38" y="115"/>
                  </a:lnTo>
                  <a:lnTo>
                    <a:pt x="36" y="115"/>
                  </a:lnTo>
                  <a:lnTo>
                    <a:pt x="34" y="117"/>
                  </a:lnTo>
                  <a:lnTo>
                    <a:pt x="29" y="117"/>
                  </a:lnTo>
                  <a:lnTo>
                    <a:pt x="21" y="115"/>
                  </a:lnTo>
                  <a:lnTo>
                    <a:pt x="17" y="117"/>
                  </a:lnTo>
                  <a:lnTo>
                    <a:pt x="15" y="117"/>
                  </a:lnTo>
                  <a:lnTo>
                    <a:pt x="13" y="119"/>
                  </a:lnTo>
                  <a:lnTo>
                    <a:pt x="13" y="121"/>
                  </a:lnTo>
                  <a:lnTo>
                    <a:pt x="13" y="123"/>
                  </a:lnTo>
                  <a:lnTo>
                    <a:pt x="13" y="125"/>
                  </a:lnTo>
                  <a:lnTo>
                    <a:pt x="15" y="131"/>
                  </a:lnTo>
                  <a:lnTo>
                    <a:pt x="21" y="133"/>
                  </a:lnTo>
                  <a:lnTo>
                    <a:pt x="25" y="137"/>
                  </a:lnTo>
                  <a:lnTo>
                    <a:pt x="30" y="137"/>
                  </a:lnTo>
                  <a:lnTo>
                    <a:pt x="32" y="137"/>
                  </a:lnTo>
                  <a:lnTo>
                    <a:pt x="34" y="137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2"/>
                  </a:lnTo>
                  <a:lnTo>
                    <a:pt x="30" y="144"/>
                  </a:lnTo>
                  <a:lnTo>
                    <a:pt x="27" y="146"/>
                  </a:lnTo>
                  <a:lnTo>
                    <a:pt x="19" y="146"/>
                  </a:lnTo>
                  <a:lnTo>
                    <a:pt x="13" y="144"/>
                  </a:lnTo>
                  <a:lnTo>
                    <a:pt x="9" y="140"/>
                  </a:lnTo>
                  <a:lnTo>
                    <a:pt x="4" y="135"/>
                  </a:lnTo>
                  <a:lnTo>
                    <a:pt x="2" y="129"/>
                  </a:lnTo>
                  <a:lnTo>
                    <a:pt x="0" y="123"/>
                  </a:lnTo>
                  <a:lnTo>
                    <a:pt x="0" y="119"/>
                  </a:lnTo>
                  <a:lnTo>
                    <a:pt x="2" y="115"/>
                  </a:lnTo>
                  <a:lnTo>
                    <a:pt x="4" y="113"/>
                  </a:lnTo>
                  <a:lnTo>
                    <a:pt x="6" y="110"/>
                  </a:lnTo>
                  <a:lnTo>
                    <a:pt x="13" y="106"/>
                  </a:lnTo>
                  <a:lnTo>
                    <a:pt x="9" y="100"/>
                  </a:lnTo>
                  <a:lnTo>
                    <a:pt x="7" y="96"/>
                  </a:lnTo>
                  <a:lnTo>
                    <a:pt x="6" y="89"/>
                  </a:lnTo>
                  <a:lnTo>
                    <a:pt x="4" y="83"/>
                  </a:lnTo>
                  <a:lnTo>
                    <a:pt x="6" y="69"/>
                  </a:lnTo>
                  <a:lnTo>
                    <a:pt x="7" y="62"/>
                  </a:lnTo>
                  <a:lnTo>
                    <a:pt x="9" y="56"/>
                  </a:lnTo>
                  <a:lnTo>
                    <a:pt x="13" y="50"/>
                  </a:lnTo>
                  <a:lnTo>
                    <a:pt x="19" y="44"/>
                  </a:lnTo>
                  <a:lnTo>
                    <a:pt x="25" y="41"/>
                  </a:lnTo>
                  <a:lnTo>
                    <a:pt x="30" y="39"/>
                  </a:lnTo>
                  <a:lnTo>
                    <a:pt x="38" y="37"/>
                  </a:lnTo>
                  <a:lnTo>
                    <a:pt x="48" y="37"/>
                  </a:lnTo>
                  <a:lnTo>
                    <a:pt x="57" y="39"/>
                  </a:lnTo>
                  <a:lnTo>
                    <a:pt x="67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Freeform 28"/>
            <p:cNvSpPr>
              <a:spLocks/>
            </p:cNvSpPr>
            <p:nvPr/>
          </p:nvSpPr>
          <p:spPr bwMode="auto">
            <a:xfrm>
              <a:off x="2659" y="3671"/>
              <a:ext cx="86" cy="107"/>
            </a:xfrm>
            <a:custGeom>
              <a:avLst/>
              <a:gdLst>
                <a:gd name="T0" fmla="*/ 44 w 86"/>
                <a:gd name="T1" fmla="*/ 105 h 107"/>
                <a:gd name="T2" fmla="*/ 54 w 86"/>
                <a:gd name="T3" fmla="*/ 101 h 107"/>
                <a:gd name="T4" fmla="*/ 61 w 86"/>
                <a:gd name="T5" fmla="*/ 96 h 107"/>
                <a:gd name="T6" fmla="*/ 67 w 86"/>
                <a:gd name="T7" fmla="*/ 90 h 107"/>
                <a:gd name="T8" fmla="*/ 75 w 86"/>
                <a:gd name="T9" fmla="*/ 80 h 107"/>
                <a:gd name="T10" fmla="*/ 79 w 86"/>
                <a:gd name="T11" fmla="*/ 73 h 107"/>
                <a:gd name="T12" fmla="*/ 82 w 86"/>
                <a:gd name="T13" fmla="*/ 63 h 107"/>
                <a:gd name="T14" fmla="*/ 86 w 86"/>
                <a:gd name="T15" fmla="*/ 52 h 107"/>
                <a:gd name="T16" fmla="*/ 86 w 86"/>
                <a:gd name="T17" fmla="*/ 42 h 107"/>
                <a:gd name="T18" fmla="*/ 86 w 86"/>
                <a:gd name="T19" fmla="*/ 31 h 107"/>
                <a:gd name="T20" fmla="*/ 82 w 86"/>
                <a:gd name="T21" fmla="*/ 21 h 107"/>
                <a:gd name="T22" fmla="*/ 79 w 86"/>
                <a:gd name="T23" fmla="*/ 13 h 107"/>
                <a:gd name="T24" fmla="*/ 73 w 86"/>
                <a:gd name="T25" fmla="*/ 7 h 107"/>
                <a:gd name="T26" fmla="*/ 67 w 86"/>
                <a:gd name="T27" fmla="*/ 4 h 107"/>
                <a:gd name="T28" fmla="*/ 59 w 86"/>
                <a:gd name="T29" fmla="*/ 0 h 107"/>
                <a:gd name="T30" fmla="*/ 52 w 86"/>
                <a:gd name="T31" fmla="*/ 0 h 107"/>
                <a:gd name="T32" fmla="*/ 42 w 86"/>
                <a:gd name="T33" fmla="*/ 2 h 107"/>
                <a:gd name="T34" fmla="*/ 34 w 86"/>
                <a:gd name="T35" fmla="*/ 6 h 107"/>
                <a:gd name="T36" fmla="*/ 27 w 86"/>
                <a:gd name="T37" fmla="*/ 11 h 107"/>
                <a:gd name="T38" fmla="*/ 19 w 86"/>
                <a:gd name="T39" fmla="*/ 17 h 107"/>
                <a:gd name="T40" fmla="*/ 13 w 86"/>
                <a:gd name="T41" fmla="*/ 27 h 107"/>
                <a:gd name="T42" fmla="*/ 8 w 86"/>
                <a:gd name="T43" fmla="*/ 34 h 107"/>
                <a:gd name="T44" fmla="*/ 4 w 86"/>
                <a:gd name="T45" fmla="*/ 46 h 107"/>
                <a:gd name="T46" fmla="*/ 2 w 86"/>
                <a:gd name="T47" fmla="*/ 55 h 107"/>
                <a:gd name="T48" fmla="*/ 0 w 86"/>
                <a:gd name="T49" fmla="*/ 67 h 107"/>
                <a:gd name="T50" fmla="*/ 2 w 86"/>
                <a:gd name="T51" fmla="*/ 77 h 107"/>
                <a:gd name="T52" fmla="*/ 4 w 86"/>
                <a:gd name="T53" fmla="*/ 86 h 107"/>
                <a:gd name="T54" fmla="*/ 8 w 86"/>
                <a:gd name="T55" fmla="*/ 94 h 107"/>
                <a:gd name="T56" fmla="*/ 13 w 86"/>
                <a:gd name="T57" fmla="*/ 100 h 107"/>
                <a:gd name="T58" fmla="*/ 19 w 86"/>
                <a:gd name="T59" fmla="*/ 103 h 107"/>
                <a:gd name="T60" fmla="*/ 27 w 86"/>
                <a:gd name="T61" fmla="*/ 105 h 107"/>
                <a:gd name="T62" fmla="*/ 36 w 86"/>
                <a:gd name="T63" fmla="*/ 107 h 107"/>
                <a:gd name="T64" fmla="*/ 44 w 86"/>
                <a:gd name="T65" fmla="*/ 10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07">
                  <a:moveTo>
                    <a:pt x="44" y="105"/>
                  </a:moveTo>
                  <a:lnTo>
                    <a:pt x="54" y="101"/>
                  </a:lnTo>
                  <a:lnTo>
                    <a:pt x="61" y="96"/>
                  </a:lnTo>
                  <a:lnTo>
                    <a:pt x="67" y="90"/>
                  </a:lnTo>
                  <a:lnTo>
                    <a:pt x="75" y="80"/>
                  </a:lnTo>
                  <a:lnTo>
                    <a:pt x="79" y="73"/>
                  </a:lnTo>
                  <a:lnTo>
                    <a:pt x="82" y="63"/>
                  </a:lnTo>
                  <a:lnTo>
                    <a:pt x="86" y="52"/>
                  </a:lnTo>
                  <a:lnTo>
                    <a:pt x="86" y="42"/>
                  </a:lnTo>
                  <a:lnTo>
                    <a:pt x="86" y="31"/>
                  </a:lnTo>
                  <a:lnTo>
                    <a:pt x="82" y="21"/>
                  </a:lnTo>
                  <a:lnTo>
                    <a:pt x="79" y="13"/>
                  </a:lnTo>
                  <a:lnTo>
                    <a:pt x="73" y="7"/>
                  </a:lnTo>
                  <a:lnTo>
                    <a:pt x="67" y="4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4" y="6"/>
                  </a:lnTo>
                  <a:lnTo>
                    <a:pt x="27" y="11"/>
                  </a:lnTo>
                  <a:lnTo>
                    <a:pt x="19" y="17"/>
                  </a:lnTo>
                  <a:lnTo>
                    <a:pt x="13" y="27"/>
                  </a:lnTo>
                  <a:lnTo>
                    <a:pt x="8" y="34"/>
                  </a:lnTo>
                  <a:lnTo>
                    <a:pt x="4" y="46"/>
                  </a:lnTo>
                  <a:lnTo>
                    <a:pt x="2" y="55"/>
                  </a:lnTo>
                  <a:lnTo>
                    <a:pt x="0" y="67"/>
                  </a:lnTo>
                  <a:lnTo>
                    <a:pt x="2" y="77"/>
                  </a:lnTo>
                  <a:lnTo>
                    <a:pt x="4" y="86"/>
                  </a:lnTo>
                  <a:lnTo>
                    <a:pt x="8" y="94"/>
                  </a:lnTo>
                  <a:lnTo>
                    <a:pt x="13" y="100"/>
                  </a:lnTo>
                  <a:lnTo>
                    <a:pt x="19" y="103"/>
                  </a:lnTo>
                  <a:lnTo>
                    <a:pt x="27" y="105"/>
                  </a:lnTo>
                  <a:lnTo>
                    <a:pt x="36" y="107"/>
                  </a:lnTo>
                  <a:lnTo>
                    <a:pt x="44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Freeform 29"/>
            <p:cNvSpPr>
              <a:spLocks/>
            </p:cNvSpPr>
            <p:nvPr/>
          </p:nvSpPr>
          <p:spPr bwMode="auto">
            <a:xfrm>
              <a:off x="2688" y="3705"/>
              <a:ext cx="29" cy="39"/>
            </a:xfrm>
            <a:custGeom>
              <a:avLst/>
              <a:gdLst>
                <a:gd name="T0" fmla="*/ 13 w 29"/>
                <a:gd name="T1" fmla="*/ 39 h 39"/>
                <a:gd name="T2" fmla="*/ 21 w 29"/>
                <a:gd name="T3" fmla="*/ 35 h 39"/>
                <a:gd name="T4" fmla="*/ 25 w 29"/>
                <a:gd name="T5" fmla="*/ 29 h 39"/>
                <a:gd name="T6" fmla="*/ 29 w 29"/>
                <a:gd name="T7" fmla="*/ 23 h 39"/>
                <a:gd name="T8" fmla="*/ 29 w 29"/>
                <a:gd name="T9" fmla="*/ 16 h 39"/>
                <a:gd name="T10" fmla="*/ 29 w 29"/>
                <a:gd name="T11" fmla="*/ 8 h 39"/>
                <a:gd name="T12" fmla="*/ 27 w 29"/>
                <a:gd name="T13" fmla="*/ 6 h 39"/>
                <a:gd name="T14" fmla="*/ 25 w 29"/>
                <a:gd name="T15" fmla="*/ 4 h 39"/>
                <a:gd name="T16" fmla="*/ 23 w 29"/>
                <a:gd name="T17" fmla="*/ 2 h 39"/>
                <a:gd name="T18" fmla="*/ 21 w 29"/>
                <a:gd name="T19" fmla="*/ 0 h 39"/>
                <a:gd name="T20" fmla="*/ 17 w 29"/>
                <a:gd name="T21" fmla="*/ 0 h 39"/>
                <a:gd name="T22" fmla="*/ 13 w 29"/>
                <a:gd name="T23" fmla="*/ 2 h 39"/>
                <a:gd name="T24" fmla="*/ 7 w 29"/>
                <a:gd name="T25" fmla="*/ 4 h 39"/>
                <a:gd name="T26" fmla="*/ 4 w 29"/>
                <a:gd name="T27" fmla="*/ 10 h 39"/>
                <a:gd name="T28" fmla="*/ 2 w 29"/>
                <a:gd name="T29" fmla="*/ 18 h 39"/>
                <a:gd name="T30" fmla="*/ 0 w 29"/>
                <a:gd name="T31" fmla="*/ 25 h 39"/>
                <a:gd name="T32" fmla="*/ 2 w 29"/>
                <a:gd name="T33" fmla="*/ 31 h 39"/>
                <a:gd name="T34" fmla="*/ 2 w 29"/>
                <a:gd name="T35" fmla="*/ 33 h 39"/>
                <a:gd name="T36" fmla="*/ 4 w 29"/>
                <a:gd name="T37" fmla="*/ 35 h 39"/>
                <a:gd name="T38" fmla="*/ 5 w 29"/>
                <a:gd name="T39" fmla="*/ 37 h 39"/>
                <a:gd name="T40" fmla="*/ 7 w 29"/>
                <a:gd name="T41" fmla="*/ 39 h 39"/>
                <a:gd name="T42" fmla="*/ 11 w 29"/>
                <a:gd name="T43" fmla="*/ 39 h 39"/>
                <a:gd name="T44" fmla="*/ 13 w 29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39">
                  <a:moveTo>
                    <a:pt x="13" y="39"/>
                  </a:moveTo>
                  <a:lnTo>
                    <a:pt x="21" y="35"/>
                  </a:lnTo>
                  <a:lnTo>
                    <a:pt x="25" y="29"/>
                  </a:lnTo>
                  <a:lnTo>
                    <a:pt x="29" y="23"/>
                  </a:lnTo>
                  <a:lnTo>
                    <a:pt x="29" y="16"/>
                  </a:lnTo>
                  <a:lnTo>
                    <a:pt x="29" y="8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7" y="4"/>
                  </a:lnTo>
                  <a:lnTo>
                    <a:pt x="4" y="10"/>
                  </a:lnTo>
                  <a:lnTo>
                    <a:pt x="2" y="18"/>
                  </a:lnTo>
                  <a:lnTo>
                    <a:pt x="0" y="25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5" y="37"/>
                  </a:lnTo>
                  <a:lnTo>
                    <a:pt x="7" y="39"/>
                  </a:lnTo>
                  <a:lnTo>
                    <a:pt x="11" y="39"/>
                  </a:lnTo>
                  <a:lnTo>
                    <a:pt x="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Freeform 30"/>
            <p:cNvSpPr>
              <a:spLocks/>
            </p:cNvSpPr>
            <p:nvPr/>
          </p:nvSpPr>
          <p:spPr bwMode="auto">
            <a:xfrm>
              <a:off x="2920" y="3615"/>
              <a:ext cx="85" cy="106"/>
            </a:xfrm>
            <a:custGeom>
              <a:avLst/>
              <a:gdLst>
                <a:gd name="T0" fmla="*/ 42 w 85"/>
                <a:gd name="T1" fmla="*/ 106 h 106"/>
                <a:gd name="T2" fmla="*/ 52 w 85"/>
                <a:gd name="T3" fmla="*/ 102 h 106"/>
                <a:gd name="T4" fmla="*/ 60 w 85"/>
                <a:gd name="T5" fmla="*/ 96 h 106"/>
                <a:gd name="T6" fmla="*/ 67 w 85"/>
                <a:gd name="T7" fmla="*/ 88 h 106"/>
                <a:gd name="T8" fmla="*/ 73 w 85"/>
                <a:gd name="T9" fmla="*/ 81 h 106"/>
                <a:gd name="T10" fmla="*/ 79 w 85"/>
                <a:gd name="T11" fmla="*/ 71 h 106"/>
                <a:gd name="T12" fmla="*/ 83 w 85"/>
                <a:gd name="T13" fmla="*/ 62 h 106"/>
                <a:gd name="T14" fmla="*/ 85 w 85"/>
                <a:gd name="T15" fmla="*/ 50 h 106"/>
                <a:gd name="T16" fmla="*/ 85 w 85"/>
                <a:gd name="T17" fmla="*/ 40 h 106"/>
                <a:gd name="T18" fmla="*/ 85 w 85"/>
                <a:gd name="T19" fmla="*/ 29 h 106"/>
                <a:gd name="T20" fmla="*/ 83 w 85"/>
                <a:gd name="T21" fmla="*/ 21 h 106"/>
                <a:gd name="T22" fmla="*/ 79 w 85"/>
                <a:gd name="T23" fmla="*/ 14 h 106"/>
                <a:gd name="T24" fmla="*/ 73 w 85"/>
                <a:gd name="T25" fmla="*/ 8 h 106"/>
                <a:gd name="T26" fmla="*/ 67 w 85"/>
                <a:gd name="T27" fmla="*/ 2 h 106"/>
                <a:gd name="T28" fmla="*/ 60 w 85"/>
                <a:gd name="T29" fmla="*/ 0 h 106"/>
                <a:gd name="T30" fmla="*/ 52 w 85"/>
                <a:gd name="T31" fmla="*/ 0 h 106"/>
                <a:gd name="T32" fmla="*/ 42 w 85"/>
                <a:gd name="T33" fmla="*/ 2 h 106"/>
                <a:gd name="T34" fmla="*/ 35 w 85"/>
                <a:gd name="T35" fmla="*/ 6 h 106"/>
                <a:gd name="T36" fmla="*/ 25 w 85"/>
                <a:gd name="T37" fmla="*/ 10 h 106"/>
                <a:gd name="T38" fmla="*/ 19 w 85"/>
                <a:gd name="T39" fmla="*/ 17 h 106"/>
                <a:gd name="T40" fmla="*/ 12 w 85"/>
                <a:gd name="T41" fmla="*/ 25 h 106"/>
                <a:gd name="T42" fmla="*/ 8 w 85"/>
                <a:gd name="T43" fmla="*/ 35 h 106"/>
                <a:gd name="T44" fmla="*/ 4 w 85"/>
                <a:gd name="T45" fmla="*/ 44 h 106"/>
                <a:gd name="T46" fmla="*/ 2 w 85"/>
                <a:gd name="T47" fmla="*/ 54 h 106"/>
                <a:gd name="T48" fmla="*/ 0 w 85"/>
                <a:gd name="T49" fmla="*/ 65 h 106"/>
                <a:gd name="T50" fmla="*/ 2 w 85"/>
                <a:gd name="T51" fmla="*/ 75 h 106"/>
                <a:gd name="T52" fmla="*/ 4 w 85"/>
                <a:gd name="T53" fmla="*/ 85 h 106"/>
                <a:gd name="T54" fmla="*/ 8 w 85"/>
                <a:gd name="T55" fmla="*/ 92 h 106"/>
                <a:gd name="T56" fmla="*/ 12 w 85"/>
                <a:gd name="T57" fmla="*/ 98 h 106"/>
                <a:gd name="T58" fmla="*/ 19 w 85"/>
                <a:gd name="T59" fmla="*/ 104 h 106"/>
                <a:gd name="T60" fmla="*/ 27 w 85"/>
                <a:gd name="T61" fmla="*/ 106 h 106"/>
                <a:gd name="T62" fmla="*/ 35 w 85"/>
                <a:gd name="T63" fmla="*/ 106 h 106"/>
                <a:gd name="T64" fmla="*/ 42 w 85"/>
                <a:gd name="T6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06">
                  <a:moveTo>
                    <a:pt x="42" y="106"/>
                  </a:moveTo>
                  <a:lnTo>
                    <a:pt x="52" y="102"/>
                  </a:lnTo>
                  <a:lnTo>
                    <a:pt x="60" y="96"/>
                  </a:lnTo>
                  <a:lnTo>
                    <a:pt x="67" y="88"/>
                  </a:lnTo>
                  <a:lnTo>
                    <a:pt x="73" y="81"/>
                  </a:lnTo>
                  <a:lnTo>
                    <a:pt x="79" y="71"/>
                  </a:lnTo>
                  <a:lnTo>
                    <a:pt x="83" y="62"/>
                  </a:lnTo>
                  <a:lnTo>
                    <a:pt x="85" y="50"/>
                  </a:lnTo>
                  <a:lnTo>
                    <a:pt x="85" y="40"/>
                  </a:lnTo>
                  <a:lnTo>
                    <a:pt x="85" y="29"/>
                  </a:lnTo>
                  <a:lnTo>
                    <a:pt x="83" y="21"/>
                  </a:lnTo>
                  <a:lnTo>
                    <a:pt x="79" y="14"/>
                  </a:lnTo>
                  <a:lnTo>
                    <a:pt x="73" y="8"/>
                  </a:lnTo>
                  <a:lnTo>
                    <a:pt x="67" y="2"/>
                  </a:lnTo>
                  <a:lnTo>
                    <a:pt x="60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5" y="6"/>
                  </a:lnTo>
                  <a:lnTo>
                    <a:pt x="25" y="10"/>
                  </a:lnTo>
                  <a:lnTo>
                    <a:pt x="19" y="17"/>
                  </a:lnTo>
                  <a:lnTo>
                    <a:pt x="12" y="25"/>
                  </a:lnTo>
                  <a:lnTo>
                    <a:pt x="8" y="35"/>
                  </a:lnTo>
                  <a:lnTo>
                    <a:pt x="4" y="44"/>
                  </a:lnTo>
                  <a:lnTo>
                    <a:pt x="2" y="54"/>
                  </a:lnTo>
                  <a:lnTo>
                    <a:pt x="0" y="65"/>
                  </a:lnTo>
                  <a:lnTo>
                    <a:pt x="2" y="75"/>
                  </a:lnTo>
                  <a:lnTo>
                    <a:pt x="4" y="85"/>
                  </a:lnTo>
                  <a:lnTo>
                    <a:pt x="8" y="92"/>
                  </a:lnTo>
                  <a:lnTo>
                    <a:pt x="12" y="98"/>
                  </a:lnTo>
                  <a:lnTo>
                    <a:pt x="19" y="104"/>
                  </a:lnTo>
                  <a:lnTo>
                    <a:pt x="27" y="106"/>
                  </a:lnTo>
                  <a:lnTo>
                    <a:pt x="35" y="106"/>
                  </a:lnTo>
                  <a:lnTo>
                    <a:pt x="42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Freeform 31"/>
            <p:cNvSpPr>
              <a:spLocks/>
            </p:cNvSpPr>
            <p:nvPr/>
          </p:nvSpPr>
          <p:spPr bwMode="auto">
            <a:xfrm>
              <a:off x="2947" y="3650"/>
              <a:ext cx="31" cy="36"/>
            </a:xfrm>
            <a:custGeom>
              <a:avLst/>
              <a:gdLst>
                <a:gd name="T0" fmla="*/ 15 w 31"/>
                <a:gd name="T1" fmla="*/ 36 h 36"/>
                <a:gd name="T2" fmla="*/ 21 w 31"/>
                <a:gd name="T3" fmla="*/ 32 h 36"/>
                <a:gd name="T4" fmla="*/ 27 w 31"/>
                <a:gd name="T5" fmla="*/ 27 h 36"/>
                <a:gd name="T6" fmla="*/ 31 w 31"/>
                <a:gd name="T7" fmla="*/ 21 h 36"/>
                <a:gd name="T8" fmla="*/ 31 w 31"/>
                <a:gd name="T9" fmla="*/ 13 h 36"/>
                <a:gd name="T10" fmla="*/ 31 w 31"/>
                <a:gd name="T11" fmla="*/ 5 h 36"/>
                <a:gd name="T12" fmla="*/ 27 w 31"/>
                <a:gd name="T13" fmla="*/ 2 h 36"/>
                <a:gd name="T14" fmla="*/ 25 w 31"/>
                <a:gd name="T15" fmla="*/ 0 h 36"/>
                <a:gd name="T16" fmla="*/ 21 w 31"/>
                <a:gd name="T17" fmla="*/ 0 h 36"/>
                <a:gd name="T18" fmla="*/ 19 w 31"/>
                <a:gd name="T19" fmla="*/ 0 h 36"/>
                <a:gd name="T20" fmla="*/ 15 w 31"/>
                <a:gd name="T21" fmla="*/ 0 h 36"/>
                <a:gd name="T22" fmla="*/ 10 w 31"/>
                <a:gd name="T23" fmla="*/ 4 h 36"/>
                <a:gd name="T24" fmla="*/ 6 w 31"/>
                <a:gd name="T25" fmla="*/ 7 h 36"/>
                <a:gd name="T26" fmla="*/ 2 w 31"/>
                <a:gd name="T27" fmla="*/ 15 h 36"/>
                <a:gd name="T28" fmla="*/ 0 w 31"/>
                <a:gd name="T29" fmla="*/ 23 h 36"/>
                <a:gd name="T30" fmla="*/ 2 w 31"/>
                <a:gd name="T31" fmla="*/ 28 h 36"/>
                <a:gd name="T32" fmla="*/ 4 w 31"/>
                <a:gd name="T33" fmla="*/ 32 h 36"/>
                <a:gd name="T34" fmla="*/ 6 w 31"/>
                <a:gd name="T35" fmla="*/ 34 h 36"/>
                <a:gd name="T36" fmla="*/ 8 w 31"/>
                <a:gd name="T37" fmla="*/ 36 h 36"/>
                <a:gd name="T38" fmla="*/ 10 w 31"/>
                <a:gd name="T39" fmla="*/ 36 h 36"/>
                <a:gd name="T40" fmla="*/ 13 w 31"/>
                <a:gd name="T41" fmla="*/ 36 h 36"/>
                <a:gd name="T42" fmla="*/ 15 w 31"/>
                <a:gd name="T4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6">
                  <a:moveTo>
                    <a:pt x="15" y="36"/>
                  </a:moveTo>
                  <a:lnTo>
                    <a:pt x="21" y="32"/>
                  </a:lnTo>
                  <a:lnTo>
                    <a:pt x="27" y="27"/>
                  </a:lnTo>
                  <a:lnTo>
                    <a:pt x="31" y="21"/>
                  </a:lnTo>
                  <a:lnTo>
                    <a:pt x="31" y="13"/>
                  </a:lnTo>
                  <a:lnTo>
                    <a:pt x="31" y="5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0" y="4"/>
                  </a:lnTo>
                  <a:lnTo>
                    <a:pt x="6" y="7"/>
                  </a:lnTo>
                  <a:lnTo>
                    <a:pt x="2" y="15"/>
                  </a:lnTo>
                  <a:lnTo>
                    <a:pt x="0" y="23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3" y="36"/>
                  </a:lnTo>
                  <a:lnTo>
                    <a:pt x="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Freeform 32"/>
            <p:cNvSpPr>
              <a:spLocks/>
            </p:cNvSpPr>
            <p:nvPr/>
          </p:nvSpPr>
          <p:spPr bwMode="auto">
            <a:xfrm>
              <a:off x="2532" y="3464"/>
              <a:ext cx="534" cy="291"/>
            </a:xfrm>
            <a:custGeom>
              <a:avLst/>
              <a:gdLst>
                <a:gd name="T0" fmla="*/ 480 w 534"/>
                <a:gd name="T1" fmla="*/ 159 h 291"/>
                <a:gd name="T2" fmla="*/ 467 w 534"/>
                <a:gd name="T3" fmla="*/ 142 h 291"/>
                <a:gd name="T4" fmla="*/ 436 w 534"/>
                <a:gd name="T5" fmla="*/ 138 h 291"/>
                <a:gd name="T6" fmla="*/ 402 w 534"/>
                <a:gd name="T7" fmla="*/ 161 h 291"/>
                <a:gd name="T8" fmla="*/ 378 w 534"/>
                <a:gd name="T9" fmla="*/ 207 h 291"/>
                <a:gd name="T10" fmla="*/ 369 w 534"/>
                <a:gd name="T11" fmla="*/ 213 h 291"/>
                <a:gd name="T12" fmla="*/ 355 w 534"/>
                <a:gd name="T13" fmla="*/ 207 h 291"/>
                <a:gd name="T14" fmla="*/ 340 w 534"/>
                <a:gd name="T15" fmla="*/ 214 h 291"/>
                <a:gd name="T16" fmla="*/ 327 w 534"/>
                <a:gd name="T17" fmla="*/ 224 h 291"/>
                <a:gd name="T18" fmla="*/ 313 w 534"/>
                <a:gd name="T19" fmla="*/ 222 h 291"/>
                <a:gd name="T20" fmla="*/ 300 w 534"/>
                <a:gd name="T21" fmla="*/ 220 h 291"/>
                <a:gd name="T22" fmla="*/ 288 w 534"/>
                <a:gd name="T23" fmla="*/ 226 h 291"/>
                <a:gd name="T24" fmla="*/ 277 w 534"/>
                <a:gd name="T25" fmla="*/ 234 h 291"/>
                <a:gd name="T26" fmla="*/ 259 w 534"/>
                <a:gd name="T27" fmla="*/ 232 h 291"/>
                <a:gd name="T28" fmla="*/ 240 w 534"/>
                <a:gd name="T29" fmla="*/ 236 h 291"/>
                <a:gd name="T30" fmla="*/ 231 w 534"/>
                <a:gd name="T31" fmla="*/ 241 h 291"/>
                <a:gd name="T32" fmla="*/ 221 w 534"/>
                <a:gd name="T33" fmla="*/ 234 h 291"/>
                <a:gd name="T34" fmla="*/ 208 w 534"/>
                <a:gd name="T35" fmla="*/ 209 h 291"/>
                <a:gd name="T36" fmla="*/ 190 w 534"/>
                <a:gd name="T37" fmla="*/ 199 h 291"/>
                <a:gd name="T38" fmla="*/ 160 w 534"/>
                <a:gd name="T39" fmla="*/ 201 h 291"/>
                <a:gd name="T40" fmla="*/ 127 w 534"/>
                <a:gd name="T41" fmla="*/ 238 h 291"/>
                <a:gd name="T42" fmla="*/ 83 w 534"/>
                <a:gd name="T43" fmla="*/ 268 h 291"/>
                <a:gd name="T44" fmla="*/ 54 w 534"/>
                <a:gd name="T45" fmla="*/ 278 h 291"/>
                <a:gd name="T46" fmla="*/ 17 w 534"/>
                <a:gd name="T47" fmla="*/ 291 h 291"/>
                <a:gd name="T48" fmla="*/ 6 w 534"/>
                <a:gd name="T49" fmla="*/ 289 h 291"/>
                <a:gd name="T50" fmla="*/ 0 w 534"/>
                <a:gd name="T51" fmla="*/ 259 h 291"/>
                <a:gd name="T52" fmla="*/ 4 w 534"/>
                <a:gd name="T53" fmla="*/ 249 h 291"/>
                <a:gd name="T54" fmla="*/ 25 w 534"/>
                <a:gd name="T55" fmla="*/ 243 h 291"/>
                <a:gd name="T56" fmla="*/ 25 w 534"/>
                <a:gd name="T57" fmla="*/ 184 h 291"/>
                <a:gd name="T58" fmla="*/ 31 w 534"/>
                <a:gd name="T59" fmla="*/ 161 h 291"/>
                <a:gd name="T60" fmla="*/ 58 w 534"/>
                <a:gd name="T61" fmla="*/ 143 h 291"/>
                <a:gd name="T62" fmla="*/ 79 w 534"/>
                <a:gd name="T63" fmla="*/ 124 h 291"/>
                <a:gd name="T64" fmla="*/ 102 w 534"/>
                <a:gd name="T65" fmla="*/ 63 h 291"/>
                <a:gd name="T66" fmla="*/ 119 w 534"/>
                <a:gd name="T67" fmla="*/ 34 h 291"/>
                <a:gd name="T68" fmla="*/ 169 w 534"/>
                <a:gd name="T69" fmla="*/ 11 h 291"/>
                <a:gd name="T70" fmla="*/ 244 w 534"/>
                <a:gd name="T71" fmla="*/ 0 h 291"/>
                <a:gd name="T72" fmla="*/ 284 w 534"/>
                <a:gd name="T73" fmla="*/ 11 h 291"/>
                <a:gd name="T74" fmla="*/ 315 w 534"/>
                <a:gd name="T75" fmla="*/ 48 h 291"/>
                <a:gd name="T76" fmla="*/ 330 w 534"/>
                <a:gd name="T77" fmla="*/ 53 h 291"/>
                <a:gd name="T78" fmla="*/ 352 w 534"/>
                <a:gd name="T79" fmla="*/ 32 h 291"/>
                <a:gd name="T80" fmla="*/ 363 w 534"/>
                <a:gd name="T81" fmla="*/ 30 h 291"/>
                <a:gd name="T82" fmla="*/ 380 w 534"/>
                <a:gd name="T83" fmla="*/ 36 h 291"/>
                <a:gd name="T84" fmla="*/ 388 w 534"/>
                <a:gd name="T85" fmla="*/ 36 h 291"/>
                <a:gd name="T86" fmla="*/ 405 w 534"/>
                <a:gd name="T87" fmla="*/ 26 h 291"/>
                <a:gd name="T88" fmla="*/ 421 w 534"/>
                <a:gd name="T89" fmla="*/ 28 h 291"/>
                <a:gd name="T90" fmla="*/ 432 w 534"/>
                <a:gd name="T91" fmla="*/ 44 h 291"/>
                <a:gd name="T92" fmla="*/ 446 w 534"/>
                <a:gd name="T93" fmla="*/ 49 h 291"/>
                <a:gd name="T94" fmla="*/ 473 w 534"/>
                <a:gd name="T95" fmla="*/ 42 h 291"/>
                <a:gd name="T96" fmla="*/ 490 w 534"/>
                <a:gd name="T97" fmla="*/ 48 h 291"/>
                <a:gd name="T98" fmla="*/ 498 w 534"/>
                <a:gd name="T99" fmla="*/ 65 h 291"/>
                <a:gd name="T100" fmla="*/ 499 w 534"/>
                <a:gd name="T101" fmla="*/ 80 h 291"/>
                <a:gd name="T102" fmla="*/ 511 w 534"/>
                <a:gd name="T103" fmla="*/ 82 h 291"/>
                <a:gd name="T104" fmla="*/ 524 w 534"/>
                <a:gd name="T105" fmla="*/ 99 h 291"/>
                <a:gd name="T106" fmla="*/ 523 w 534"/>
                <a:gd name="T107" fmla="*/ 124 h 291"/>
                <a:gd name="T108" fmla="*/ 526 w 534"/>
                <a:gd name="T109" fmla="*/ 138 h 291"/>
                <a:gd name="T110" fmla="*/ 534 w 534"/>
                <a:gd name="T111" fmla="*/ 155 h 291"/>
                <a:gd name="T112" fmla="*/ 530 w 534"/>
                <a:gd name="T113" fmla="*/ 170 h 291"/>
                <a:gd name="T114" fmla="*/ 519 w 534"/>
                <a:gd name="T115" fmla="*/ 180 h 291"/>
                <a:gd name="T116" fmla="*/ 496 w 534"/>
                <a:gd name="T117" fmla="*/ 18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4" h="291">
                  <a:moveTo>
                    <a:pt x="486" y="182"/>
                  </a:moveTo>
                  <a:lnTo>
                    <a:pt x="484" y="170"/>
                  </a:lnTo>
                  <a:lnTo>
                    <a:pt x="480" y="159"/>
                  </a:lnTo>
                  <a:lnTo>
                    <a:pt x="476" y="153"/>
                  </a:lnTo>
                  <a:lnTo>
                    <a:pt x="473" y="147"/>
                  </a:lnTo>
                  <a:lnTo>
                    <a:pt x="467" y="142"/>
                  </a:lnTo>
                  <a:lnTo>
                    <a:pt x="459" y="140"/>
                  </a:lnTo>
                  <a:lnTo>
                    <a:pt x="448" y="138"/>
                  </a:lnTo>
                  <a:lnTo>
                    <a:pt x="436" y="138"/>
                  </a:lnTo>
                  <a:lnTo>
                    <a:pt x="423" y="143"/>
                  </a:lnTo>
                  <a:lnTo>
                    <a:pt x="411" y="151"/>
                  </a:lnTo>
                  <a:lnTo>
                    <a:pt x="402" y="161"/>
                  </a:lnTo>
                  <a:lnTo>
                    <a:pt x="392" y="174"/>
                  </a:lnTo>
                  <a:lnTo>
                    <a:pt x="384" y="190"/>
                  </a:lnTo>
                  <a:lnTo>
                    <a:pt x="378" y="207"/>
                  </a:lnTo>
                  <a:lnTo>
                    <a:pt x="375" y="211"/>
                  </a:lnTo>
                  <a:lnTo>
                    <a:pt x="371" y="213"/>
                  </a:lnTo>
                  <a:lnTo>
                    <a:pt x="369" y="213"/>
                  </a:lnTo>
                  <a:lnTo>
                    <a:pt x="365" y="211"/>
                  </a:lnTo>
                  <a:lnTo>
                    <a:pt x="359" y="209"/>
                  </a:lnTo>
                  <a:lnTo>
                    <a:pt x="355" y="207"/>
                  </a:lnTo>
                  <a:lnTo>
                    <a:pt x="352" y="207"/>
                  </a:lnTo>
                  <a:lnTo>
                    <a:pt x="348" y="211"/>
                  </a:lnTo>
                  <a:lnTo>
                    <a:pt x="340" y="214"/>
                  </a:lnTo>
                  <a:lnTo>
                    <a:pt x="334" y="220"/>
                  </a:lnTo>
                  <a:lnTo>
                    <a:pt x="330" y="222"/>
                  </a:lnTo>
                  <a:lnTo>
                    <a:pt x="327" y="224"/>
                  </a:lnTo>
                  <a:lnTo>
                    <a:pt x="323" y="224"/>
                  </a:lnTo>
                  <a:lnTo>
                    <a:pt x="321" y="224"/>
                  </a:lnTo>
                  <a:lnTo>
                    <a:pt x="313" y="222"/>
                  </a:lnTo>
                  <a:lnTo>
                    <a:pt x="307" y="220"/>
                  </a:lnTo>
                  <a:lnTo>
                    <a:pt x="304" y="218"/>
                  </a:lnTo>
                  <a:lnTo>
                    <a:pt x="300" y="220"/>
                  </a:lnTo>
                  <a:lnTo>
                    <a:pt x="296" y="220"/>
                  </a:lnTo>
                  <a:lnTo>
                    <a:pt x="294" y="222"/>
                  </a:lnTo>
                  <a:lnTo>
                    <a:pt x="288" y="226"/>
                  </a:lnTo>
                  <a:lnTo>
                    <a:pt x="284" y="230"/>
                  </a:lnTo>
                  <a:lnTo>
                    <a:pt x="281" y="232"/>
                  </a:lnTo>
                  <a:lnTo>
                    <a:pt x="277" y="234"/>
                  </a:lnTo>
                  <a:lnTo>
                    <a:pt x="271" y="234"/>
                  </a:lnTo>
                  <a:lnTo>
                    <a:pt x="265" y="232"/>
                  </a:lnTo>
                  <a:lnTo>
                    <a:pt x="259" y="232"/>
                  </a:lnTo>
                  <a:lnTo>
                    <a:pt x="250" y="232"/>
                  </a:lnTo>
                  <a:lnTo>
                    <a:pt x="244" y="234"/>
                  </a:lnTo>
                  <a:lnTo>
                    <a:pt x="240" y="236"/>
                  </a:lnTo>
                  <a:lnTo>
                    <a:pt x="234" y="239"/>
                  </a:lnTo>
                  <a:lnTo>
                    <a:pt x="233" y="241"/>
                  </a:lnTo>
                  <a:lnTo>
                    <a:pt x="231" y="241"/>
                  </a:lnTo>
                  <a:lnTo>
                    <a:pt x="227" y="241"/>
                  </a:lnTo>
                  <a:lnTo>
                    <a:pt x="221" y="239"/>
                  </a:lnTo>
                  <a:lnTo>
                    <a:pt x="221" y="234"/>
                  </a:lnTo>
                  <a:lnTo>
                    <a:pt x="221" y="228"/>
                  </a:lnTo>
                  <a:lnTo>
                    <a:pt x="215" y="218"/>
                  </a:lnTo>
                  <a:lnTo>
                    <a:pt x="208" y="209"/>
                  </a:lnTo>
                  <a:lnTo>
                    <a:pt x="204" y="205"/>
                  </a:lnTo>
                  <a:lnTo>
                    <a:pt x="198" y="203"/>
                  </a:lnTo>
                  <a:lnTo>
                    <a:pt x="190" y="199"/>
                  </a:lnTo>
                  <a:lnTo>
                    <a:pt x="181" y="197"/>
                  </a:lnTo>
                  <a:lnTo>
                    <a:pt x="171" y="197"/>
                  </a:lnTo>
                  <a:lnTo>
                    <a:pt x="160" y="201"/>
                  </a:lnTo>
                  <a:lnTo>
                    <a:pt x="148" y="209"/>
                  </a:lnTo>
                  <a:lnTo>
                    <a:pt x="136" y="220"/>
                  </a:lnTo>
                  <a:lnTo>
                    <a:pt x="127" y="238"/>
                  </a:lnTo>
                  <a:lnTo>
                    <a:pt x="115" y="262"/>
                  </a:lnTo>
                  <a:lnTo>
                    <a:pt x="104" y="266"/>
                  </a:lnTo>
                  <a:lnTo>
                    <a:pt x="83" y="268"/>
                  </a:lnTo>
                  <a:lnTo>
                    <a:pt x="56" y="274"/>
                  </a:lnTo>
                  <a:lnTo>
                    <a:pt x="56" y="276"/>
                  </a:lnTo>
                  <a:lnTo>
                    <a:pt x="54" y="278"/>
                  </a:lnTo>
                  <a:lnTo>
                    <a:pt x="50" y="282"/>
                  </a:lnTo>
                  <a:lnTo>
                    <a:pt x="35" y="287"/>
                  </a:lnTo>
                  <a:lnTo>
                    <a:pt x="17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9"/>
                  </a:lnTo>
                  <a:lnTo>
                    <a:pt x="4" y="282"/>
                  </a:lnTo>
                  <a:lnTo>
                    <a:pt x="2" y="270"/>
                  </a:lnTo>
                  <a:lnTo>
                    <a:pt x="0" y="259"/>
                  </a:lnTo>
                  <a:lnTo>
                    <a:pt x="2" y="253"/>
                  </a:lnTo>
                  <a:lnTo>
                    <a:pt x="2" y="251"/>
                  </a:lnTo>
                  <a:lnTo>
                    <a:pt x="4" y="249"/>
                  </a:lnTo>
                  <a:lnTo>
                    <a:pt x="6" y="247"/>
                  </a:lnTo>
                  <a:lnTo>
                    <a:pt x="12" y="245"/>
                  </a:lnTo>
                  <a:lnTo>
                    <a:pt x="25" y="243"/>
                  </a:lnTo>
                  <a:lnTo>
                    <a:pt x="27" y="226"/>
                  </a:lnTo>
                  <a:lnTo>
                    <a:pt x="27" y="211"/>
                  </a:lnTo>
                  <a:lnTo>
                    <a:pt x="25" y="184"/>
                  </a:lnTo>
                  <a:lnTo>
                    <a:pt x="27" y="170"/>
                  </a:lnTo>
                  <a:lnTo>
                    <a:pt x="29" y="167"/>
                  </a:lnTo>
                  <a:lnTo>
                    <a:pt x="31" y="161"/>
                  </a:lnTo>
                  <a:lnTo>
                    <a:pt x="37" y="155"/>
                  </a:lnTo>
                  <a:lnTo>
                    <a:pt x="42" y="151"/>
                  </a:lnTo>
                  <a:lnTo>
                    <a:pt x="58" y="143"/>
                  </a:lnTo>
                  <a:lnTo>
                    <a:pt x="64" y="140"/>
                  </a:lnTo>
                  <a:lnTo>
                    <a:pt x="69" y="136"/>
                  </a:lnTo>
                  <a:lnTo>
                    <a:pt x="79" y="124"/>
                  </a:lnTo>
                  <a:lnTo>
                    <a:pt x="87" y="109"/>
                  </a:lnTo>
                  <a:lnTo>
                    <a:pt x="92" y="94"/>
                  </a:lnTo>
                  <a:lnTo>
                    <a:pt x="102" y="63"/>
                  </a:lnTo>
                  <a:lnTo>
                    <a:pt x="106" y="49"/>
                  </a:lnTo>
                  <a:lnTo>
                    <a:pt x="110" y="42"/>
                  </a:lnTo>
                  <a:lnTo>
                    <a:pt x="119" y="34"/>
                  </a:lnTo>
                  <a:lnTo>
                    <a:pt x="133" y="26"/>
                  </a:lnTo>
                  <a:lnTo>
                    <a:pt x="150" y="17"/>
                  </a:lnTo>
                  <a:lnTo>
                    <a:pt x="169" y="11"/>
                  </a:lnTo>
                  <a:lnTo>
                    <a:pt x="194" y="5"/>
                  </a:lnTo>
                  <a:lnTo>
                    <a:pt x="219" y="2"/>
                  </a:lnTo>
                  <a:lnTo>
                    <a:pt x="244" y="0"/>
                  </a:lnTo>
                  <a:lnTo>
                    <a:pt x="271" y="3"/>
                  </a:lnTo>
                  <a:lnTo>
                    <a:pt x="279" y="5"/>
                  </a:lnTo>
                  <a:lnTo>
                    <a:pt x="284" y="11"/>
                  </a:lnTo>
                  <a:lnTo>
                    <a:pt x="294" y="25"/>
                  </a:lnTo>
                  <a:lnTo>
                    <a:pt x="307" y="42"/>
                  </a:lnTo>
                  <a:lnTo>
                    <a:pt x="315" y="48"/>
                  </a:lnTo>
                  <a:lnTo>
                    <a:pt x="325" y="53"/>
                  </a:lnTo>
                  <a:lnTo>
                    <a:pt x="329" y="53"/>
                  </a:lnTo>
                  <a:lnTo>
                    <a:pt x="330" y="53"/>
                  </a:lnTo>
                  <a:lnTo>
                    <a:pt x="334" y="49"/>
                  </a:lnTo>
                  <a:lnTo>
                    <a:pt x="346" y="38"/>
                  </a:lnTo>
                  <a:lnTo>
                    <a:pt x="352" y="32"/>
                  </a:lnTo>
                  <a:lnTo>
                    <a:pt x="355" y="30"/>
                  </a:lnTo>
                  <a:lnTo>
                    <a:pt x="359" y="30"/>
                  </a:lnTo>
                  <a:lnTo>
                    <a:pt x="363" y="30"/>
                  </a:lnTo>
                  <a:lnTo>
                    <a:pt x="369" y="30"/>
                  </a:lnTo>
                  <a:lnTo>
                    <a:pt x="375" y="32"/>
                  </a:lnTo>
                  <a:lnTo>
                    <a:pt x="380" y="36"/>
                  </a:lnTo>
                  <a:lnTo>
                    <a:pt x="382" y="36"/>
                  </a:lnTo>
                  <a:lnTo>
                    <a:pt x="384" y="38"/>
                  </a:lnTo>
                  <a:lnTo>
                    <a:pt x="388" y="36"/>
                  </a:lnTo>
                  <a:lnTo>
                    <a:pt x="398" y="32"/>
                  </a:lnTo>
                  <a:lnTo>
                    <a:pt x="402" y="28"/>
                  </a:lnTo>
                  <a:lnTo>
                    <a:pt x="405" y="26"/>
                  </a:lnTo>
                  <a:lnTo>
                    <a:pt x="411" y="25"/>
                  </a:lnTo>
                  <a:lnTo>
                    <a:pt x="417" y="26"/>
                  </a:lnTo>
                  <a:lnTo>
                    <a:pt x="421" y="28"/>
                  </a:lnTo>
                  <a:lnTo>
                    <a:pt x="425" y="32"/>
                  </a:lnTo>
                  <a:lnTo>
                    <a:pt x="430" y="40"/>
                  </a:lnTo>
                  <a:lnTo>
                    <a:pt x="432" y="44"/>
                  </a:lnTo>
                  <a:lnTo>
                    <a:pt x="436" y="46"/>
                  </a:lnTo>
                  <a:lnTo>
                    <a:pt x="440" y="48"/>
                  </a:lnTo>
                  <a:lnTo>
                    <a:pt x="446" y="49"/>
                  </a:lnTo>
                  <a:lnTo>
                    <a:pt x="455" y="48"/>
                  </a:lnTo>
                  <a:lnTo>
                    <a:pt x="465" y="44"/>
                  </a:lnTo>
                  <a:lnTo>
                    <a:pt x="473" y="42"/>
                  </a:lnTo>
                  <a:lnTo>
                    <a:pt x="478" y="42"/>
                  </a:lnTo>
                  <a:lnTo>
                    <a:pt x="482" y="44"/>
                  </a:lnTo>
                  <a:lnTo>
                    <a:pt x="490" y="48"/>
                  </a:lnTo>
                  <a:lnTo>
                    <a:pt x="494" y="53"/>
                  </a:lnTo>
                  <a:lnTo>
                    <a:pt x="496" y="59"/>
                  </a:lnTo>
                  <a:lnTo>
                    <a:pt x="498" y="65"/>
                  </a:lnTo>
                  <a:lnTo>
                    <a:pt x="498" y="76"/>
                  </a:lnTo>
                  <a:lnTo>
                    <a:pt x="499" y="78"/>
                  </a:lnTo>
                  <a:lnTo>
                    <a:pt x="499" y="80"/>
                  </a:lnTo>
                  <a:lnTo>
                    <a:pt x="501" y="80"/>
                  </a:lnTo>
                  <a:lnTo>
                    <a:pt x="505" y="80"/>
                  </a:lnTo>
                  <a:lnTo>
                    <a:pt x="511" y="82"/>
                  </a:lnTo>
                  <a:lnTo>
                    <a:pt x="517" y="86"/>
                  </a:lnTo>
                  <a:lnTo>
                    <a:pt x="521" y="92"/>
                  </a:lnTo>
                  <a:lnTo>
                    <a:pt x="524" y="99"/>
                  </a:lnTo>
                  <a:lnTo>
                    <a:pt x="526" y="109"/>
                  </a:lnTo>
                  <a:lnTo>
                    <a:pt x="526" y="117"/>
                  </a:lnTo>
                  <a:lnTo>
                    <a:pt x="523" y="124"/>
                  </a:lnTo>
                  <a:lnTo>
                    <a:pt x="519" y="132"/>
                  </a:lnTo>
                  <a:lnTo>
                    <a:pt x="523" y="134"/>
                  </a:lnTo>
                  <a:lnTo>
                    <a:pt x="526" y="138"/>
                  </a:lnTo>
                  <a:lnTo>
                    <a:pt x="528" y="142"/>
                  </a:lnTo>
                  <a:lnTo>
                    <a:pt x="532" y="145"/>
                  </a:lnTo>
                  <a:lnTo>
                    <a:pt x="534" y="155"/>
                  </a:lnTo>
                  <a:lnTo>
                    <a:pt x="532" y="161"/>
                  </a:lnTo>
                  <a:lnTo>
                    <a:pt x="532" y="165"/>
                  </a:lnTo>
                  <a:lnTo>
                    <a:pt x="530" y="170"/>
                  </a:lnTo>
                  <a:lnTo>
                    <a:pt x="526" y="174"/>
                  </a:lnTo>
                  <a:lnTo>
                    <a:pt x="523" y="178"/>
                  </a:lnTo>
                  <a:lnTo>
                    <a:pt x="519" y="180"/>
                  </a:lnTo>
                  <a:lnTo>
                    <a:pt x="511" y="182"/>
                  </a:lnTo>
                  <a:lnTo>
                    <a:pt x="505" y="184"/>
                  </a:lnTo>
                  <a:lnTo>
                    <a:pt x="496" y="184"/>
                  </a:lnTo>
                  <a:lnTo>
                    <a:pt x="486" y="1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Freeform 33"/>
            <p:cNvSpPr>
              <a:spLocks/>
            </p:cNvSpPr>
            <p:nvPr/>
          </p:nvSpPr>
          <p:spPr bwMode="auto">
            <a:xfrm>
              <a:off x="3035" y="3560"/>
              <a:ext cx="14" cy="30"/>
            </a:xfrm>
            <a:custGeom>
              <a:avLst/>
              <a:gdLst>
                <a:gd name="T0" fmla="*/ 8 w 14"/>
                <a:gd name="T1" fmla="*/ 30 h 30"/>
                <a:gd name="T2" fmla="*/ 10 w 14"/>
                <a:gd name="T3" fmla="*/ 30 h 30"/>
                <a:gd name="T4" fmla="*/ 12 w 14"/>
                <a:gd name="T5" fmla="*/ 28 h 30"/>
                <a:gd name="T6" fmla="*/ 14 w 14"/>
                <a:gd name="T7" fmla="*/ 24 h 30"/>
                <a:gd name="T8" fmla="*/ 14 w 14"/>
                <a:gd name="T9" fmla="*/ 21 h 30"/>
                <a:gd name="T10" fmla="*/ 14 w 14"/>
                <a:gd name="T11" fmla="*/ 15 h 30"/>
                <a:gd name="T12" fmla="*/ 14 w 14"/>
                <a:gd name="T13" fmla="*/ 9 h 30"/>
                <a:gd name="T14" fmla="*/ 12 w 14"/>
                <a:gd name="T15" fmla="*/ 3 h 30"/>
                <a:gd name="T16" fmla="*/ 10 w 14"/>
                <a:gd name="T17" fmla="*/ 0 h 30"/>
                <a:gd name="T18" fmla="*/ 8 w 14"/>
                <a:gd name="T19" fmla="*/ 0 h 30"/>
                <a:gd name="T20" fmla="*/ 6 w 14"/>
                <a:gd name="T21" fmla="*/ 0 h 30"/>
                <a:gd name="T22" fmla="*/ 4 w 14"/>
                <a:gd name="T23" fmla="*/ 0 h 30"/>
                <a:gd name="T24" fmla="*/ 2 w 14"/>
                <a:gd name="T25" fmla="*/ 3 h 30"/>
                <a:gd name="T26" fmla="*/ 0 w 14"/>
                <a:gd name="T27" fmla="*/ 7 h 30"/>
                <a:gd name="T28" fmla="*/ 0 w 14"/>
                <a:gd name="T29" fmla="*/ 15 h 30"/>
                <a:gd name="T30" fmla="*/ 2 w 14"/>
                <a:gd name="T31" fmla="*/ 21 h 30"/>
                <a:gd name="T32" fmla="*/ 4 w 14"/>
                <a:gd name="T33" fmla="*/ 24 h 30"/>
                <a:gd name="T34" fmla="*/ 6 w 14"/>
                <a:gd name="T35" fmla="*/ 28 h 30"/>
                <a:gd name="T36" fmla="*/ 8 w 14"/>
                <a:gd name="T37" fmla="*/ 28 h 30"/>
                <a:gd name="T38" fmla="*/ 8 w 14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30">
                  <a:moveTo>
                    <a:pt x="8" y="30"/>
                  </a:moveTo>
                  <a:lnTo>
                    <a:pt x="10" y="30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Freeform 34"/>
            <p:cNvSpPr>
              <a:spLocks/>
            </p:cNvSpPr>
            <p:nvPr/>
          </p:nvSpPr>
          <p:spPr bwMode="auto">
            <a:xfrm>
              <a:off x="2544" y="3715"/>
              <a:ext cx="28" cy="29"/>
            </a:xfrm>
            <a:custGeom>
              <a:avLst/>
              <a:gdLst>
                <a:gd name="T0" fmla="*/ 0 w 28"/>
                <a:gd name="T1" fmla="*/ 10 h 29"/>
                <a:gd name="T2" fmla="*/ 0 w 28"/>
                <a:gd name="T3" fmla="*/ 6 h 29"/>
                <a:gd name="T4" fmla="*/ 2 w 28"/>
                <a:gd name="T5" fmla="*/ 4 h 29"/>
                <a:gd name="T6" fmla="*/ 5 w 28"/>
                <a:gd name="T7" fmla="*/ 2 h 29"/>
                <a:gd name="T8" fmla="*/ 7 w 28"/>
                <a:gd name="T9" fmla="*/ 2 h 29"/>
                <a:gd name="T10" fmla="*/ 17 w 28"/>
                <a:gd name="T11" fmla="*/ 2 h 29"/>
                <a:gd name="T12" fmla="*/ 21 w 28"/>
                <a:gd name="T13" fmla="*/ 0 h 29"/>
                <a:gd name="T14" fmla="*/ 25 w 28"/>
                <a:gd name="T15" fmla="*/ 0 h 29"/>
                <a:gd name="T16" fmla="*/ 27 w 28"/>
                <a:gd name="T17" fmla="*/ 10 h 29"/>
                <a:gd name="T18" fmla="*/ 28 w 28"/>
                <a:gd name="T19" fmla="*/ 21 h 29"/>
                <a:gd name="T20" fmla="*/ 27 w 28"/>
                <a:gd name="T21" fmla="*/ 23 h 29"/>
                <a:gd name="T22" fmla="*/ 25 w 28"/>
                <a:gd name="T23" fmla="*/ 25 h 29"/>
                <a:gd name="T24" fmla="*/ 17 w 28"/>
                <a:gd name="T25" fmla="*/ 29 h 29"/>
                <a:gd name="T26" fmla="*/ 11 w 28"/>
                <a:gd name="T27" fmla="*/ 29 h 29"/>
                <a:gd name="T28" fmla="*/ 5 w 28"/>
                <a:gd name="T29" fmla="*/ 29 h 29"/>
                <a:gd name="T30" fmla="*/ 5 w 28"/>
                <a:gd name="T31" fmla="*/ 27 h 29"/>
                <a:gd name="T32" fmla="*/ 3 w 28"/>
                <a:gd name="T33" fmla="*/ 25 h 29"/>
                <a:gd name="T34" fmla="*/ 2 w 28"/>
                <a:gd name="T35" fmla="*/ 21 h 29"/>
                <a:gd name="T36" fmla="*/ 0 w 28"/>
                <a:gd name="T37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29">
                  <a:moveTo>
                    <a:pt x="0" y="10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7" y="10"/>
                  </a:lnTo>
                  <a:lnTo>
                    <a:pt x="28" y="21"/>
                  </a:lnTo>
                  <a:lnTo>
                    <a:pt x="27" y="23"/>
                  </a:lnTo>
                  <a:lnTo>
                    <a:pt x="25" y="25"/>
                  </a:lnTo>
                  <a:lnTo>
                    <a:pt x="17" y="29"/>
                  </a:lnTo>
                  <a:lnTo>
                    <a:pt x="11" y="29"/>
                  </a:lnTo>
                  <a:lnTo>
                    <a:pt x="5" y="29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Freeform 35"/>
            <p:cNvSpPr>
              <a:spLocks/>
            </p:cNvSpPr>
            <p:nvPr/>
          </p:nvSpPr>
          <p:spPr bwMode="auto">
            <a:xfrm>
              <a:off x="3020" y="3607"/>
              <a:ext cx="35" cy="29"/>
            </a:xfrm>
            <a:custGeom>
              <a:avLst/>
              <a:gdLst>
                <a:gd name="T0" fmla="*/ 33 w 35"/>
                <a:gd name="T1" fmla="*/ 0 h 29"/>
                <a:gd name="T2" fmla="*/ 35 w 35"/>
                <a:gd name="T3" fmla="*/ 6 h 29"/>
                <a:gd name="T4" fmla="*/ 33 w 35"/>
                <a:gd name="T5" fmla="*/ 12 h 29"/>
                <a:gd name="T6" fmla="*/ 33 w 35"/>
                <a:gd name="T7" fmla="*/ 18 h 29"/>
                <a:gd name="T8" fmla="*/ 29 w 35"/>
                <a:gd name="T9" fmla="*/ 22 h 29"/>
                <a:gd name="T10" fmla="*/ 25 w 35"/>
                <a:gd name="T11" fmla="*/ 25 h 29"/>
                <a:gd name="T12" fmla="*/ 19 w 35"/>
                <a:gd name="T13" fmla="*/ 27 h 29"/>
                <a:gd name="T14" fmla="*/ 15 w 35"/>
                <a:gd name="T15" fmla="*/ 29 h 29"/>
                <a:gd name="T16" fmla="*/ 8 w 35"/>
                <a:gd name="T17" fmla="*/ 29 h 29"/>
                <a:gd name="T18" fmla="*/ 6 w 35"/>
                <a:gd name="T19" fmla="*/ 27 h 29"/>
                <a:gd name="T20" fmla="*/ 2 w 35"/>
                <a:gd name="T21" fmla="*/ 27 h 29"/>
                <a:gd name="T22" fmla="*/ 2 w 35"/>
                <a:gd name="T23" fmla="*/ 24 h 29"/>
                <a:gd name="T24" fmla="*/ 0 w 35"/>
                <a:gd name="T25" fmla="*/ 22 h 29"/>
                <a:gd name="T26" fmla="*/ 0 w 35"/>
                <a:gd name="T27" fmla="*/ 18 h 29"/>
                <a:gd name="T28" fmla="*/ 0 w 35"/>
                <a:gd name="T29" fmla="*/ 16 h 29"/>
                <a:gd name="T30" fmla="*/ 2 w 35"/>
                <a:gd name="T31" fmla="*/ 14 h 29"/>
                <a:gd name="T32" fmla="*/ 4 w 35"/>
                <a:gd name="T33" fmla="*/ 12 h 29"/>
                <a:gd name="T34" fmla="*/ 6 w 35"/>
                <a:gd name="T35" fmla="*/ 10 h 29"/>
                <a:gd name="T36" fmla="*/ 8 w 35"/>
                <a:gd name="T37" fmla="*/ 10 h 29"/>
                <a:gd name="T38" fmla="*/ 11 w 35"/>
                <a:gd name="T39" fmla="*/ 10 h 29"/>
                <a:gd name="T40" fmla="*/ 19 w 35"/>
                <a:gd name="T41" fmla="*/ 8 h 29"/>
                <a:gd name="T42" fmla="*/ 33 w 35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9">
                  <a:moveTo>
                    <a:pt x="33" y="0"/>
                  </a:moveTo>
                  <a:lnTo>
                    <a:pt x="35" y="6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29" y="22"/>
                  </a:lnTo>
                  <a:lnTo>
                    <a:pt x="25" y="25"/>
                  </a:lnTo>
                  <a:lnTo>
                    <a:pt x="19" y="27"/>
                  </a:lnTo>
                  <a:lnTo>
                    <a:pt x="15" y="29"/>
                  </a:lnTo>
                  <a:lnTo>
                    <a:pt x="8" y="29"/>
                  </a:lnTo>
                  <a:lnTo>
                    <a:pt x="6" y="27"/>
                  </a:lnTo>
                  <a:lnTo>
                    <a:pt x="2" y="27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9" y="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Freeform 36"/>
            <p:cNvSpPr>
              <a:spLocks/>
            </p:cNvSpPr>
            <p:nvPr/>
          </p:nvSpPr>
          <p:spPr bwMode="auto">
            <a:xfrm>
              <a:off x="2569" y="3477"/>
              <a:ext cx="468" cy="248"/>
            </a:xfrm>
            <a:custGeom>
              <a:avLst/>
              <a:gdLst>
                <a:gd name="T0" fmla="*/ 453 w 468"/>
                <a:gd name="T1" fmla="*/ 132 h 248"/>
                <a:gd name="T2" fmla="*/ 466 w 468"/>
                <a:gd name="T3" fmla="*/ 129 h 248"/>
                <a:gd name="T4" fmla="*/ 468 w 468"/>
                <a:gd name="T5" fmla="*/ 121 h 248"/>
                <a:gd name="T6" fmla="*/ 462 w 468"/>
                <a:gd name="T7" fmla="*/ 115 h 248"/>
                <a:gd name="T8" fmla="*/ 457 w 468"/>
                <a:gd name="T9" fmla="*/ 98 h 248"/>
                <a:gd name="T10" fmla="*/ 459 w 468"/>
                <a:gd name="T11" fmla="*/ 79 h 248"/>
                <a:gd name="T12" fmla="*/ 455 w 468"/>
                <a:gd name="T13" fmla="*/ 71 h 248"/>
                <a:gd name="T14" fmla="*/ 447 w 468"/>
                <a:gd name="T15" fmla="*/ 50 h 248"/>
                <a:gd name="T16" fmla="*/ 439 w 468"/>
                <a:gd name="T17" fmla="*/ 44 h 248"/>
                <a:gd name="T18" fmla="*/ 428 w 468"/>
                <a:gd name="T19" fmla="*/ 48 h 248"/>
                <a:gd name="T20" fmla="*/ 413 w 468"/>
                <a:gd name="T21" fmla="*/ 58 h 248"/>
                <a:gd name="T22" fmla="*/ 389 w 468"/>
                <a:gd name="T23" fmla="*/ 42 h 248"/>
                <a:gd name="T24" fmla="*/ 376 w 468"/>
                <a:gd name="T25" fmla="*/ 31 h 248"/>
                <a:gd name="T26" fmla="*/ 359 w 468"/>
                <a:gd name="T27" fmla="*/ 35 h 248"/>
                <a:gd name="T28" fmla="*/ 341 w 468"/>
                <a:gd name="T29" fmla="*/ 40 h 248"/>
                <a:gd name="T30" fmla="*/ 328 w 468"/>
                <a:gd name="T31" fmla="*/ 31 h 248"/>
                <a:gd name="T32" fmla="*/ 322 w 468"/>
                <a:gd name="T33" fmla="*/ 29 h 248"/>
                <a:gd name="T34" fmla="*/ 307 w 468"/>
                <a:gd name="T35" fmla="*/ 46 h 248"/>
                <a:gd name="T36" fmla="*/ 290 w 468"/>
                <a:gd name="T37" fmla="*/ 58 h 248"/>
                <a:gd name="T38" fmla="*/ 272 w 468"/>
                <a:gd name="T39" fmla="*/ 42 h 248"/>
                <a:gd name="T40" fmla="*/ 253 w 468"/>
                <a:gd name="T41" fmla="*/ 21 h 248"/>
                <a:gd name="T42" fmla="*/ 244 w 468"/>
                <a:gd name="T43" fmla="*/ 15 h 248"/>
                <a:gd name="T44" fmla="*/ 230 w 468"/>
                <a:gd name="T45" fmla="*/ 2 h 248"/>
                <a:gd name="T46" fmla="*/ 182 w 468"/>
                <a:gd name="T47" fmla="*/ 0 h 248"/>
                <a:gd name="T48" fmla="*/ 146 w 468"/>
                <a:gd name="T49" fmla="*/ 12 h 248"/>
                <a:gd name="T50" fmla="*/ 115 w 468"/>
                <a:gd name="T51" fmla="*/ 19 h 248"/>
                <a:gd name="T52" fmla="*/ 84 w 468"/>
                <a:gd name="T53" fmla="*/ 38 h 248"/>
                <a:gd name="T54" fmla="*/ 71 w 468"/>
                <a:gd name="T55" fmla="*/ 83 h 248"/>
                <a:gd name="T56" fmla="*/ 59 w 468"/>
                <a:gd name="T57" fmla="*/ 115 h 248"/>
                <a:gd name="T58" fmla="*/ 25 w 468"/>
                <a:gd name="T59" fmla="*/ 142 h 248"/>
                <a:gd name="T60" fmla="*/ 9 w 468"/>
                <a:gd name="T61" fmla="*/ 155 h 248"/>
                <a:gd name="T62" fmla="*/ 2 w 468"/>
                <a:gd name="T63" fmla="*/ 190 h 248"/>
                <a:gd name="T64" fmla="*/ 3 w 468"/>
                <a:gd name="T65" fmla="*/ 207 h 248"/>
                <a:gd name="T66" fmla="*/ 0 w 468"/>
                <a:gd name="T67" fmla="*/ 226 h 248"/>
                <a:gd name="T68" fmla="*/ 9 w 468"/>
                <a:gd name="T69" fmla="*/ 230 h 248"/>
                <a:gd name="T70" fmla="*/ 17 w 468"/>
                <a:gd name="T71" fmla="*/ 242 h 248"/>
                <a:gd name="T72" fmla="*/ 21 w 468"/>
                <a:gd name="T73" fmla="*/ 248 h 248"/>
                <a:gd name="T74" fmla="*/ 44 w 468"/>
                <a:gd name="T75" fmla="*/ 242 h 248"/>
                <a:gd name="T76" fmla="*/ 61 w 468"/>
                <a:gd name="T77" fmla="*/ 211 h 248"/>
                <a:gd name="T78" fmla="*/ 101 w 468"/>
                <a:gd name="T79" fmla="*/ 184 h 248"/>
                <a:gd name="T80" fmla="*/ 144 w 468"/>
                <a:gd name="T81" fmla="*/ 177 h 248"/>
                <a:gd name="T82" fmla="*/ 167 w 468"/>
                <a:gd name="T83" fmla="*/ 182 h 248"/>
                <a:gd name="T84" fmla="*/ 188 w 468"/>
                <a:gd name="T85" fmla="*/ 209 h 248"/>
                <a:gd name="T86" fmla="*/ 194 w 468"/>
                <a:gd name="T87" fmla="*/ 211 h 248"/>
                <a:gd name="T88" fmla="*/ 211 w 468"/>
                <a:gd name="T89" fmla="*/ 198 h 248"/>
                <a:gd name="T90" fmla="*/ 226 w 468"/>
                <a:gd name="T91" fmla="*/ 196 h 248"/>
                <a:gd name="T92" fmla="*/ 238 w 468"/>
                <a:gd name="T93" fmla="*/ 201 h 248"/>
                <a:gd name="T94" fmla="*/ 244 w 468"/>
                <a:gd name="T95" fmla="*/ 201 h 248"/>
                <a:gd name="T96" fmla="*/ 257 w 468"/>
                <a:gd name="T97" fmla="*/ 188 h 248"/>
                <a:gd name="T98" fmla="*/ 270 w 468"/>
                <a:gd name="T99" fmla="*/ 184 h 248"/>
                <a:gd name="T100" fmla="*/ 278 w 468"/>
                <a:gd name="T101" fmla="*/ 190 h 248"/>
                <a:gd name="T102" fmla="*/ 284 w 468"/>
                <a:gd name="T103" fmla="*/ 194 h 248"/>
                <a:gd name="T104" fmla="*/ 295 w 468"/>
                <a:gd name="T105" fmla="*/ 190 h 248"/>
                <a:gd name="T106" fmla="*/ 326 w 468"/>
                <a:gd name="T107" fmla="*/ 152 h 248"/>
                <a:gd name="T108" fmla="*/ 357 w 468"/>
                <a:gd name="T109" fmla="*/ 127 h 248"/>
                <a:gd name="T110" fmla="*/ 405 w 468"/>
                <a:gd name="T111" fmla="*/ 115 h 248"/>
                <a:gd name="T112" fmla="*/ 439 w 468"/>
                <a:gd name="T113" fmla="*/ 12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8" h="248">
                  <a:moveTo>
                    <a:pt x="445" y="130"/>
                  </a:moveTo>
                  <a:lnTo>
                    <a:pt x="449" y="132"/>
                  </a:lnTo>
                  <a:lnTo>
                    <a:pt x="453" y="132"/>
                  </a:lnTo>
                  <a:lnTo>
                    <a:pt x="459" y="132"/>
                  </a:lnTo>
                  <a:lnTo>
                    <a:pt x="462" y="130"/>
                  </a:lnTo>
                  <a:lnTo>
                    <a:pt x="466" y="129"/>
                  </a:lnTo>
                  <a:lnTo>
                    <a:pt x="468" y="125"/>
                  </a:lnTo>
                  <a:lnTo>
                    <a:pt x="468" y="123"/>
                  </a:lnTo>
                  <a:lnTo>
                    <a:pt x="468" y="121"/>
                  </a:lnTo>
                  <a:lnTo>
                    <a:pt x="466" y="121"/>
                  </a:lnTo>
                  <a:lnTo>
                    <a:pt x="464" y="119"/>
                  </a:lnTo>
                  <a:lnTo>
                    <a:pt x="462" y="115"/>
                  </a:lnTo>
                  <a:lnTo>
                    <a:pt x="461" y="111"/>
                  </a:lnTo>
                  <a:lnTo>
                    <a:pt x="457" y="106"/>
                  </a:lnTo>
                  <a:lnTo>
                    <a:pt x="457" y="98"/>
                  </a:lnTo>
                  <a:lnTo>
                    <a:pt x="459" y="90"/>
                  </a:lnTo>
                  <a:lnTo>
                    <a:pt x="459" y="84"/>
                  </a:lnTo>
                  <a:lnTo>
                    <a:pt x="459" y="79"/>
                  </a:lnTo>
                  <a:lnTo>
                    <a:pt x="459" y="75"/>
                  </a:lnTo>
                  <a:lnTo>
                    <a:pt x="457" y="73"/>
                  </a:lnTo>
                  <a:lnTo>
                    <a:pt x="455" y="71"/>
                  </a:lnTo>
                  <a:lnTo>
                    <a:pt x="451" y="71"/>
                  </a:lnTo>
                  <a:lnTo>
                    <a:pt x="449" y="56"/>
                  </a:lnTo>
                  <a:lnTo>
                    <a:pt x="447" y="50"/>
                  </a:lnTo>
                  <a:lnTo>
                    <a:pt x="445" y="48"/>
                  </a:lnTo>
                  <a:lnTo>
                    <a:pt x="441" y="44"/>
                  </a:lnTo>
                  <a:lnTo>
                    <a:pt x="439" y="44"/>
                  </a:lnTo>
                  <a:lnTo>
                    <a:pt x="436" y="44"/>
                  </a:lnTo>
                  <a:lnTo>
                    <a:pt x="434" y="44"/>
                  </a:lnTo>
                  <a:lnTo>
                    <a:pt x="428" y="48"/>
                  </a:lnTo>
                  <a:lnTo>
                    <a:pt x="422" y="52"/>
                  </a:lnTo>
                  <a:lnTo>
                    <a:pt x="416" y="56"/>
                  </a:lnTo>
                  <a:lnTo>
                    <a:pt x="413" y="58"/>
                  </a:lnTo>
                  <a:lnTo>
                    <a:pt x="405" y="56"/>
                  </a:lnTo>
                  <a:lnTo>
                    <a:pt x="399" y="52"/>
                  </a:lnTo>
                  <a:lnTo>
                    <a:pt x="389" y="42"/>
                  </a:lnTo>
                  <a:lnTo>
                    <a:pt x="386" y="36"/>
                  </a:lnTo>
                  <a:lnTo>
                    <a:pt x="380" y="33"/>
                  </a:lnTo>
                  <a:lnTo>
                    <a:pt x="376" y="31"/>
                  </a:lnTo>
                  <a:lnTo>
                    <a:pt x="372" y="31"/>
                  </a:lnTo>
                  <a:lnTo>
                    <a:pt x="363" y="33"/>
                  </a:lnTo>
                  <a:lnTo>
                    <a:pt x="359" y="35"/>
                  </a:lnTo>
                  <a:lnTo>
                    <a:pt x="351" y="38"/>
                  </a:lnTo>
                  <a:lnTo>
                    <a:pt x="345" y="40"/>
                  </a:lnTo>
                  <a:lnTo>
                    <a:pt x="341" y="40"/>
                  </a:lnTo>
                  <a:lnTo>
                    <a:pt x="338" y="38"/>
                  </a:lnTo>
                  <a:lnTo>
                    <a:pt x="334" y="36"/>
                  </a:lnTo>
                  <a:lnTo>
                    <a:pt x="328" y="31"/>
                  </a:lnTo>
                  <a:lnTo>
                    <a:pt x="326" y="29"/>
                  </a:lnTo>
                  <a:lnTo>
                    <a:pt x="324" y="29"/>
                  </a:lnTo>
                  <a:lnTo>
                    <a:pt x="322" y="29"/>
                  </a:lnTo>
                  <a:lnTo>
                    <a:pt x="320" y="31"/>
                  </a:lnTo>
                  <a:lnTo>
                    <a:pt x="317" y="35"/>
                  </a:lnTo>
                  <a:lnTo>
                    <a:pt x="307" y="46"/>
                  </a:lnTo>
                  <a:lnTo>
                    <a:pt x="301" y="52"/>
                  </a:lnTo>
                  <a:lnTo>
                    <a:pt x="292" y="58"/>
                  </a:lnTo>
                  <a:lnTo>
                    <a:pt x="290" y="58"/>
                  </a:lnTo>
                  <a:lnTo>
                    <a:pt x="286" y="58"/>
                  </a:lnTo>
                  <a:lnTo>
                    <a:pt x="282" y="54"/>
                  </a:lnTo>
                  <a:lnTo>
                    <a:pt x="272" y="42"/>
                  </a:lnTo>
                  <a:lnTo>
                    <a:pt x="263" y="29"/>
                  </a:lnTo>
                  <a:lnTo>
                    <a:pt x="257" y="23"/>
                  </a:lnTo>
                  <a:lnTo>
                    <a:pt x="253" y="21"/>
                  </a:lnTo>
                  <a:lnTo>
                    <a:pt x="249" y="21"/>
                  </a:lnTo>
                  <a:lnTo>
                    <a:pt x="247" y="19"/>
                  </a:lnTo>
                  <a:lnTo>
                    <a:pt x="244" y="15"/>
                  </a:lnTo>
                  <a:lnTo>
                    <a:pt x="238" y="8"/>
                  </a:lnTo>
                  <a:lnTo>
                    <a:pt x="234" y="4"/>
                  </a:lnTo>
                  <a:lnTo>
                    <a:pt x="230" y="2"/>
                  </a:lnTo>
                  <a:lnTo>
                    <a:pt x="224" y="0"/>
                  </a:lnTo>
                  <a:lnTo>
                    <a:pt x="217" y="0"/>
                  </a:lnTo>
                  <a:lnTo>
                    <a:pt x="182" y="0"/>
                  </a:lnTo>
                  <a:lnTo>
                    <a:pt x="163" y="4"/>
                  </a:lnTo>
                  <a:lnTo>
                    <a:pt x="155" y="6"/>
                  </a:lnTo>
                  <a:lnTo>
                    <a:pt x="146" y="12"/>
                  </a:lnTo>
                  <a:lnTo>
                    <a:pt x="140" y="13"/>
                  </a:lnTo>
                  <a:lnTo>
                    <a:pt x="132" y="15"/>
                  </a:lnTo>
                  <a:lnTo>
                    <a:pt x="115" y="19"/>
                  </a:lnTo>
                  <a:lnTo>
                    <a:pt x="98" y="27"/>
                  </a:lnTo>
                  <a:lnTo>
                    <a:pt x="90" y="31"/>
                  </a:lnTo>
                  <a:lnTo>
                    <a:pt x="84" y="38"/>
                  </a:lnTo>
                  <a:lnTo>
                    <a:pt x="78" y="48"/>
                  </a:lnTo>
                  <a:lnTo>
                    <a:pt x="75" y="60"/>
                  </a:lnTo>
                  <a:lnTo>
                    <a:pt x="71" y="83"/>
                  </a:lnTo>
                  <a:lnTo>
                    <a:pt x="65" y="102"/>
                  </a:lnTo>
                  <a:lnTo>
                    <a:pt x="63" y="109"/>
                  </a:lnTo>
                  <a:lnTo>
                    <a:pt x="59" y="115"/>
                  </a:lnTo>
                  <a:lnTo>
                    <a:pt x="50" y="125"/>
                  </a:lnTo>
                  <a:lnTo>
                    <a:pt x="40" y="134"/>
                  </a:lnTo>
                  <a:lnTo>
                    <a:pt x="25" y="142"/>
                  </a:lnTo>
                  <a:lnTo>
                    <a:pt x="15" y="148"/>
                  </a:lnTo>
                  <a:lnTo>
                    <a:pt x="11" y="152"/>
                  </a:lnTo>
                  <a:lnTo>
                    <a:pt x="9" y="155"/>
                  </a:lnTo>
                  <a:lnTo>
                    <a:pt x="3" y="171"/>
                  </a:lnTo>
                  <a:lnTo>
                    <a:pt x="2" y="182"/>
                  </a:lnTo>
                  <a:lnTo>
                    <a:pt x="2" y="190"/>
                  </a:lnTo>
                  <a:lnTo>
                    <a:pt x="2" y="196"/>
                  </a:lnTo>
                  <a:lnTo>
                    <a:pt x="3" y="201"/>
                  </a:lnTo>
                  <a:lnTo>
                    <a:pt x="3" y="207"/>
                  </a:lnTo>
                  <a:lnTo>
                    <a:pt x="0" y="217"/>
                  </a:lnTo>
                  <a:lnTo>
                    <a:pt x="0" y="225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8"/>
                  </a:lnTo>
                  <a:lnTo>
                    <a:pt x="9" y="230"/>
                  </a:lnTo>
                  <a:lnTo>
                    <a:pt x="13" y="234"/>
                  </a:lnTo>
                  <a:lnTo>
                    <a:pt x="15" y="236"/>
                  </a:lnTo>
                  <a:lnTo>
                    <a:pt x="17" y="242"/>
                  </a:lnTo>
                  <a:lnTo>
                    <a:pt x="17" y="246"/>
                  </a:lnTo>
                  <a:lnTo>
                    <a:pt x="19" y="246"/>
                  </a:lnTo>
                  <a:lnTo>
                    <a:pt x="21" y="248"/>
                  </a:lnTo>
                  <a:lnTo>
                    <a:pt x="30" y="248"/>
                  </a:lnTo>
                  <a:lnTo>
                    <a:pt x="40" y="244"/>
                  </a:lnTo>
                  <a:lnTo>
                    <a:pt x="44" y="242"/>
                  </a:lnTo>
                  <a:lnTo>
                    <a:pt x="46" y="238"/>
                  </a:lnTo>
                  <a:lnTo>
                    <a:pt x="53" y="225"/>
                  </a:lnTo>
                  <a:lnTo>
                    <a:pt x="61" y="211"/>
                  </a:lnTo>
                  <a:lnTo>
                    <a:pt x="73" y="201"/>
                  </a:lnTo>
                  <a:lnTo>
                    <a:pt x="86" y="192"/>
                  </a:lnTo>
                  <a:lnTo>
                    <a:pt x="101" y="184"/>
                  </a:lnTo>
                  <a:lnTo>
                    <a:pt x="115" y="180"/>
                  </a:lnTo>
                  <a:lnTo>
                    <a:pt x="130" y="177"/>
                  </a:lnTo>
                  <a:lnTo>
                    <a:pt x="144" y="177"/>
                  </a:lnTo>
                  <a:lnTo>
                    <a:pt x="155" y="177"/>
                  </a:lnTo>
                  <a:lnTo>
                    <a:pt x="161" y="178"/>
                  </a:lnTo>
                  <a:lnTo>
                    <a:pt x="167" y="182"/>
                  </a:lnTo>
                  <a:lnTo>
                    <a:pt x="172" y="186"/>
                  </a:lnTo>
                  <a:lnTo>
                    <a:pt x="178" y="192"/>
                  </a:lnTo>
                  <a:lnTo>
                    <a:pt x="188" y="209"/>
                  </a:lnTo>
                  <a:lnTo>
                    <a:pt x="190" y="211"/>
                  </a:lnTo>
                  <a:lnTo>
                    <a:pt x="192" y="211"/>
                  </a:lnTo>
                  <a:lnTo>
                    <a:pt x="194" y="211"/>
                  </a:lnTo>
                  <a:lnTo>
                    <a:pt x="196" y="211"/>
                  </a:lnTo>
                  <a:lnTo>
                    <a:pt x="203" y="201"/>
                  </a:lnTo>
                  <a:lnTo>
                    <a:pt x="211" y="198"/>
                  </a:lnTo>
                  <a:lnTo>
                    <a:pt x="219" y="196"/>
                  </a:lnTo>
                  <a:lnTo>
                    <a:pt x="222" y="196"/>
                  </a:lnTo>
                  <a:lnTo>
                    <a:pt x="226" y="196"/>
                  </a:lnTo>
                  <a:lnTo>
                    <a:pt x="232" y="198"/>
                  </a:lnTo>
                  <a:lnTo>
                    <a:pt x="236" y="201"/>
                  </a:lnTo>
                  <a:lnTo>
                    <a:pt x="238" y="201"/>
                  </a:lnTo>
                  <a:lnTo>
                    <a:pt x="242" y="203"/>
                  </a:lnTo>
                  <a:lnTo>
                    <a:pt x="242" y="201"/>
                  </a:lnTo>
                  <a:lnTo>
                    <a:pt x="244" y="201"/>
                  </a:lnTo>
                  <a:lnTo>
                    <a:pt x="247" y="200"/>
                  </a:lnTo>
                  <a:lnTo>
                    <a:pt x="249" y="196"/>
                  </a:lnTo>
                  <a:lnTo>
                    <a:pt x="257" y="188"/>
                  </a:lnTo>
                  <a:lnTo>
                    <a:pt x="261" y="184"/>
                  </a:lnTo>
                  <a:lnTo>
                    <a:pt x="265" y="184"/>
                  </a:lnTo>
                  <a:lnTo>
                    <a:pt x="270" y="184"/>
                  </a:lnTo>
                  <a:lnTo>
                    <a:pt x="274" y="186"/>
                  </a:lnTo>
                  <a:lnTo>
                    <a:pt x="276" y="188"/>
                  </a:lnTo>
                  <a:lnTo>
                    <a:pt x="278" y="190"/>
                  </a:lnTo>
                  <a:lnTo>
                    <a:pt x="280" y="192"/>
                  </a:lnTo>
                  <a:lnTo>
                    <a:pt x="282" y="194"/>
                  </a:lnTo>
                  <a:lnTo>
                    <a:pt x="284" y="194"/>
                  </a:lnTo>
                  <a:lnTo>
                    <a:pt x="288" y="194"/>
                  </a:lnTo>
                  <a:lnTo>
                    <a:pt x="292" y="192"/>
                  </a:lnTo>
                  <a:lnTo>
                    <a:pt x="295" y="190"/>
                  </a:lnTo>
                  <a:lnTo>
                    <a:pt x="303" y="182"/>
                  </a:lnTo>
                  <a:lnTo>
                    <a:pt x="315" y="167"/>
                  </a:lnTo>
                  <a:lnTo>
                    <a:pt x="326" y="152"/>
                  </a:lnTo>
                  <a:lnTo>
                    <a:pt x="338" y="140"/>
                  </a:lnTo>
                  <a:lnTo>
                    <a:pt x="347" y="132"/>
                  </a:lnTo>
                  <a:lnTo>
                    <a:pt x="357" y="127"/>
                  </a:lnTo>
                  <a:lnTo>
                    <a:pt x="368" y="121"/>
                  </a:lnTo>
                  <a:lnTo>
                    <a:pt x="391" y="115"/>
                  </a:lnTo>
                  <a:lnTo>
                    <a:pt x="405" y="115"/>
                  </a:lnTo>
                  <a:lnTo>
                    <a:pt x="420" y="115"/>
                  </a:lnTo>
                  <a:lnTo>
                    <a:pt x="434" y="121"/>
                  </a:lnTo>
                  <a:lnTo>
                    <a:pt x="439" y="125"/>
                  </a:lnTo>
                  <a:lnTo>
                    <a:pt x="445" y="13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37"/>
            <p:cNvSpPr>
              <a:spLocks/>
            </p:cNvSpPr>
            <p:nvPr/>
          </p:nvSpPr>
          <p:spPr bwMode="auto">
            <a:xfrm>
              <a:off x="2738" y="3492"/>
              <a:ext cx="90" cy="60"/>
            </a:xfrm>
            <a:custGeom>
              <a:avLst/>
              <a:gdLst>
                <a:gd name="T0" fmla="*/ 90 w 90"/>
                <a:gd name="T1" fmla="*/ 43 h 60"/>
                <a:gd name="T2" fmla="*/ 88 w 90"/>
                <a:gd name="T3" fmla="*/ 45 h 60"/>
                <a:gd name="T4" fmla="*/ 80 w 90"/>
                <a:gd name="T5" fmla="*/ 46 h 60"/>
                <a:gd name="T6" fmla="*/ 55 w 90"/>
                <a:gd name="T7" fmla="*/ 54 h 60"/>
                <a:gd name="T8" fmla="*/ 28 w 90"/>
                <a:gd name="T9" fmla="*/ 60 h 60"/>
                <a:gd name="T10" fmla="*/ 19 w 90"/>
                <a:gd name="T11" fmla="*/ 60 h 60"/>
                <a:gd name="T12" fmla="*/ 15 w 90"/>
                <a:gd name="T13" fmla="*/ 60 h 60"/>
                <a:gd name="T14" fmla="*/ 13 w 90"/>
                <a:gd name="T15" fmla="*/ 60 h 60"/>
                <a:gd name="T16" fmla="*/ 13 w 90"/>
                <a:gd name="T17" fmla="*/ 58 h 60"/>
                <a:gd name="T18" fmla="*/ 11 w 90"/>
                <a:gd name="T19" fmla="*/ 58 h 60"/>
                <a:gd name="T20" fmla="*/ 9 w 90"/>
                <a:gd name="T21" fmla="*/ 52 h 60"/>
                <a:gd name="T22" fmla="*/ 5 w 90"/>
                <a:gd name="T23" fmla="*/ 35 h 60"/>
                <a:gd name="T24" fmla="*/ 2 w 90"/>
                <a:gd name="T25" fmla="*/ 18 h 60"/>
                <a:gd name="T26" fmla="*/ 0 w 90"/>
                <a:gd name="T27" fmla="*/ 12 h 60"/>
                <a:gd name="T28" fmla="*/ 0 w 90"/>
                <a:gd name="T29" fmla="*/ 10 h 60"/>
                <a:gd name="T30" fmla="*/ 7 w 90"/>
                <a:gd name="T31" fmla="*/ 6 h 60"/>
                <a:gd name="T32" fmla="*/ 23 w 90"/>
                <a:gd name="T33" fmla="*/ 4 h 60"/>
                <a:gd name="T34" fmla="*/ 46 w 90"/>
                <a:gd name="T35" fmla="*/ 0 h 60"/>
                <a:gd name="T36" fmla="*/ 55 w 90"/>
                <a:gd name="T37" fmla="*/ 6 h 60"/>
                <a:gd name="T38" fmla="*/ 71 w 90"/>
                <a:gd name="T39" fmla="*/ 20 h 60"/>
                <a:gd name="T40" fmla="*/ 86 w 90"/>
                <a:gd name="T41" fmla="*/ 33 h 60"/>
                <a:gd name="T42" fmla="*/ 90 w 90"/>
                <a:gd name="T43" fmla="*/ 39 h 60"/>
                <a:gd name="T44" fmla="*/ 90 w 90"/>
                <a:gd name="T45" fmla="*/ 41 h 60"/>
                <a:gd name="T46" fmla="*/ 90 w 90"/>
                <a:gd name="T47" fmla="*/ 4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0" h="60">
                  <a:moveTo>
                    <a:pt x="90" y="43"/>
                  </a:moveTo>
                  <a:lnTo>
                    <a:pt x="88" y="45"/>
                  </a:lnTo>
                  <a:lnTo>
                    <a:pt x="80" y="46"/>
                  </a:lnTo>
                  <a:lnTo>
                    <a:pt x="55" y="54"/>
                  </a:lnTo>
                  <a:lnTo>
                    <a:pt x="28" y="60"/>
                  </a:lnTo>
                  <a:lnTo>
                    <a:pt x="19" y="60"/>
                  </a:lnTo>
                  <a:lnTo>
                    <a:pt x="15" y="60"/>
                  </a:lnTo>
                  <a:lnTo>
                    <a:pt x="13" y="60"/>
                  </a:lnTo>
                  <a:lnTo>
                    <a:pt x="13" y="58"/>
                  </a:lnTo>
                  <a:lnTo>
                    <a:pt x="11" y="58"/>
                  </a:lnTo>
                  <a:lnTo>
                    <a:pt x="9" y="52"/>
                  </a:lnTo>
                  <a:lnTo>
                    <a:pt x="5" y="35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7" y="6"/>
                  </a:lnTo>
                  <a:lnTo>
                    <a:pt x="23" y="4"/>
                  </a:lnTo>
                  <a:lnTo>
                    <a:pt x="46" y="0"/>
                  </a:lnTo>
                  <a:lnTo>
                    <a:pt x="55" y="6"/>
                  </a:lnTo>
                  <a:lnTo>
                    <a:pt x="71" y="20"/>
                  </a:lnTo>
                  <a:lnTo>
                    <a:pt x="86" y="33"/>
                  </a:lnTo>
                  <a:lnTo>
                    <a:pt x="90" y="39"/>
                  </a:lnTo>
                  <a:lnTo>
                    <a:pt x="90" y="41"/>
                  </a:lnTo>
                  <a:lnTo>
                    <a:pt x="9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Freeform 38"/>
            <p:cNvSpPr>
              <a:spLocks/>
            </p:cNvSpPr>
            <p:nvPr/>
          </p:nvSpPr>
          <p:spPr bwMode="auto">
            <a:xfrm>
              <a:off x="2663" y="3512"/>
              <a:ext cx="65" cy="63"/>
            </a:xfrm>
            <a:custGeom>
              <a:avLst/>
              <a:gdLst>
                <a:gd name="T0" fmla="*/ 50 w 65"/>
                <a:gd name="T1" fmla="*/ 1 h 63"/>
                <a:gd name="T2" fmla="*/ 52 w 65"/>
                <a:gd name="T3" fmla="*/ 1 h 63"/>
                <a:gd name="T4" fmla="*/ 52 w 65"/>
                <a:gd name="T5" fmla="*/ 3 h 63"/>
                <a:gd name="T6" fmla="*/ 54 w 65"/>
                <a:gd name="T7" fmla="*/ 7 h 63"/>
                <a:gd name="T8" fmla="*/ 59 w 65"/>
                <a:gd name="T9" fmla="*/ 21 h 63"/>
                <a:gd name="T10" fmla="*/ 63 w 65"/>
                <a:gd name="T11" fmla="*/ 36 h 63"/>
                <a:gd name="T12" fmla="*/ 65 w 65"/>
                <a:gd name="T13" fmla="*/ 46 h 63"/>
                <a:gd name="T14" fmla="*/ 63 w 65"/>
                <a:gd name="T15" fmla="*/ 48 h 63"/>
                <a:gd name="T16" fmla="*/ 57 w 65"/>
                <a:gd name="T17" fmla="*/ 51 h 63"/>
                <a:gd name="T18" fmla="*/ 34 w 65"/>
                <a:gd name="T19" fmla="*/ 57 h 63"/>
                <a:gd name="T20" fmla="*/ 11 w 65"/>
                <a:gd name="T21" fmla="*/ 63 h 63"/>
                <a:gd name="T22" fmla="*/ 4 w 65"/>
                <a:gd name="T23" fmla="*/ 63 h 63"/>
                <a:gd name="T24" fmla="*/ 2 w 65"/>
                <a:gd name="T25" fmla="*/ 63 h 63"/>
                <a:gd name="T26" fmla="*/ 0 w 65"/>
                <a:gd name="T27" fmla="*/ 63 h 63"/>
                <a:gd name="T28" fmla="*/ 0 w 65"/>
                <a:gd name="T29" fmla="*/ 59 h 63"/>
                <a:gd name="T30" fmla="*/ 0 w 65"/>
                <a:gd name="T31" fmla="*/ 51 h 63"/>
                <a:gd name="T32" fmla="*/ 0 w 65"/>
                <a:gd name="T33" fmla="*/ 34 h 63"/>
                <a:gd name="T34" fmla="*/ 4 w 65"/>
                <a:gd name="T35" fmla="*/ 17 h 63"/>
                <a:gd name="T36" fmla="*/ 7 w 65"/>
                <a:gd name="T37" fmla="*/ 9 h 63"/>
                <a:gd name="T38" fmla="*/ 9 w 65"/>
                <a:gd name="T39" fmla="*/ 7 h 63"/>
                <a:gd name="T40" fmla="*/ 11 w 65"/>
                <a:gd name="T41" fmla="*/ 7 h 63"/>
                <a:gd name="T42" fmla="*/ 34 w 65"/>
                <a:gd name="T43" fmla="*/ 1 h 63"/>
                <a:gd name="T44" fmla="*/ 44 w 65"/>
                <a:gd name="T45" fmla="*/ 0 h 63"/>
                <a:gd name="T46" fmla="*/ 48 w 65"/>
                <a:gd name="T47" fmla="*/ 0 h 63"/>
                <a:gd name="T48" fmla="*/ 50 w 65"/>
                <a:gd name="T4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63">
                  <a:moveTo>
                    <a:pt x="50" y="1"/>
                  </a:moveTo>
                  <a:lnTo>
                    <a:pt x="52" y="1"/>
                  </a:lnTo>
                  <a:lnTo>
                    <a:pt x="52" y="3"/>
                  </a:lnTo>
                  <a:lnTo>
                    <a:pt x="54" y="7"/>
                  </a:lnTo>
                  <a:lnTo>
                    <a:pt x="59" y="21"/>
                  </a:lnTo>
                  <a:lnTo>
                    <a:pt x="63" y="36"/>
                  </a:lnTo>
                  <a:lnTo>
                    <a:pt x="65" y="46"/>
                  </a:lnTo>
                  <a:lnTo>
                    <a:pt x="63" y="48"/>
                  </a:lnTo>
                  <a:lnTo>
                    <a:pt x="57" y="51"/>
                  </a:lnTo>
                  <a:lnTo>
                    <a:pt x="34" y="57"/>
                  </a:lnTo>
                  <a:lnTo>
                    <a:pt x="11" y="63"/>
                  </a:lnTo>
                  <a:lnTo>
                    <a:pt x="4" y="63"/>
                  </a:lnTo>
                  <a:lnTo>
                    <a:pt x="2" y="63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4" y="17"/>
                  </a:lnTo>
                  <a:lnTo>
                    <a:pt x="7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34" y="1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Freeform 39"/>
            <p:cNvSpPr>
              <a:spLocks/>
            </p:cNvSpPr>
            <p:nvPr/>
          </p:nvSpPr>
          <p:spPr bwMode="auto">
            <a:xfrm>
              <a:off x="2868" y="3393"/>
              <a:ext cx="129" cy="86"/>
            </a:xfrm>
            <a:custGeom>
              <a:avLst/>
              <a:gdLst>
                <a:gd name="T0" fmla="*/ 0 w 129"/>
                <a:gd name="T1" fmla="*/ 36 h 86"/>
                <a:gd name="T2" fmla="*/ 2 w 129"/>
                <a:gd name="T3" fmla="*/ 44 h 86"/>
                <a:gd name="T4" fmla="*/ 19 w 129"/>
                <a:gd name="T5" fmla="*/ 86 h 86"/>
                <a:gd name="T6" fmla="*/ 23 w 129"/>
                <a:gd name="T7" fmla="*/ 86 h 86"/>
                <a:gd name="T8" fmla="*/ 27 w 129"/>
                <a:gd name="T9" fmla="*/ 82 h 86"/>
                <a:gd name="T10" fmla="*/ 19 w 129"/>
                <a:gd name="T11" fmla="*/ 63 h 86"/>
                <a:gd name="T12" fmla="*/ 14 w 129"/>
                <a:gd name="T13" fmla="*/ 48 h 86"/>
                <a:gd name="T14" fmla="*/ 39 w 129"/>
                <a:gd name="T15" fmla="*/ 61 h 86"/>
                <a:gd name="T16" fmla="*/ 46 w 129"/>
                <a:gd name="T17" fmla="*/ 61 h 86"/>
                <a:gd name="T18" fmla="*/ 50 w 129"/>
                <a:gd name="T19" fmla="*/ 57 h 86"/>
                <a:gd name="T20" fmla="*/ 52 w 129"/>
                <a:gd name="T21" fmla="*/ 38 h 86"/>
                <a:gd name="T22" fmla="*/ 52 w 129"/>
                <a:gd name="T23" fmla="*/ 21 h 86"/>
                <a:gd name="T24" fmla="*/ 56 w 129"/>
                <a:gd name="T25" fmla="*/ 25 h 86"/>
                <a:gd name="T26" fmla="*/ 67 w 129"/>
                <a:gd name="T27" fmla="*/ 42 h 86"/>
                <a:gd name="T28" fmla="*/ 71 w 129"/>
                <a:gd name="T29" fmla="*/ 48 h 86"/>
                <a:gd name="T30" fmla="*/ 77 w 129"/>
                <a:gd name="T31" fmla="*/ 46 h 86"/>
                <a:gd name="T32" fmla="*/ 92 w 129"/>
                <a:gd name="T33" fmla="*/ 42 h 86"/>
                <a:gd name="T34" fmla="*/ 96 w 129"/>
                <a:gd name="T35" fmla="*/ 42 h 86"/>
                <a:gd name="T36" fmla="*/ 94 w 129"/>
                <a:gd name="T37" fmla="*/ 48 h 86"/>
                <a:gd name="T38" fmla="*/ 79 w 129"/>
                <a:gd name="T39" fmla="*/ 74 h 86"/>
                <a:gd name="T40" fmla="*/ 79 w 129"/>
                <a:gd name="T41" fmla="*/ 80 h 86"/>
                <a:gd name="T42" fmla="*/ 83 w 129"/>
                <a:gd name="T43" fmla="*/ 82 h 86"/>
                <a:gd name="T44" fmla="*/ 100 w 129"/>
                <a:gd name="T45" fmla="*/ 76 h 86"/>
                <a:gd name="T46" fmla="*/ 115 w 129"/>
                <a:gd name="T47" fmla="*/ 69 h 86"/>
                <a:gd name="T48" fmla="*/ 119 w 129"/>
                <a:gd name="T49" fmla="*/ 69 h 86"/>
                <a:gd name="T50" fmla="*/ 119 w 129"/>
                <a:gd name="T51" fmla="*/ 76 h 86"/>
                <a:gd name="T52" fmla="*/ 119 w 129"/>
                <a:gd name="T53" fmla="*/ 84 h 86"/>
                <a:gd name="T54" fmla="*/ 121 w 129"/>
                <a:gd name="T55" fmla="*/ 86 h 86"/>
                <a:gd name="T56" fmla="*/ 123 w 129"/>
                <a:gd name="T57" fmla="*/ 82 h 86"/>
                <a:gd name="T58" fmla="*/ 129 w 129"/>
                <a:gd name="T59" fmla="*/ 59 h 86"/>
                <a:gd name="T60" fmla="*/ 129 w 129"/>
                <a:gd name="T61" fmla="*/ 53 h 86"/>
                <a:gd name="T62" fmla="*/ 123 w 129"/>
                <a:gd name="T63" fmla="*/ 53 h 86"/>
                <a:gd name="T64" fmla="*/ 108 w 129"/>
                <a:gd name="T65" fmla="*/ 61 h 86"/>
                <a:gd name="T66" fmla="*/ 102 w 129"/>
                <a:gd name="T67" fmla="*/ 63 h 86"/>
                <a:gd name="T68" fmla="*/ 102 w 129"/>
                <a:gd name="T69" fmla="*/ 57 h 86"/>
                <a:gd name="T70" fmla="*/ 110 w 129"/>
                <a:gd name="T71" fmla="*/ 36 h 86"/>
                <a:gd name="T72" fmla="*/ 110 w 129"/>
                <a:gd name="T73" fmla="*/ 30 h 86"/>
                <a:gd name="T74" fmla="*/ 106 w 129"/>
                <a:gd name="T75" fmla="*/ 28 h 86"/>
                <a:gd name="T76" fmla="*/ 90 w 129"/>
                <a:gd name="T77" fmla="*/ 32 h 86"/>
                <a:gd name="T78" fmla="*/ 75 w 129"/>
                <a:gd name="T79" fmla="*/ 38 h 86"/>
                <a:gd name="T80" fmla="*/ 71 w 129"/>
                <a:gd name="T81" fmla="*/ 36 h 86"/>
                <a:gd name="T82" fmla="*/ 64 w 129"/>
                <a:gd name="T83" fmla="*/ 17 h 86"/>
                <a:gd name="T84" fmla="*/ 52 w 129"/>
                <a:gd name="T85" fmla="*/ 0 h 86"/>
                <a:gd name="T86" fmla="*/ 46 w 129"/>
                <a:gd name="T87" fmla="*/ 0 h 86"/>
                <a:gd name="T88" fmla="*/ 42 w 129"/>
                <a:gd name="T89" fmla="*/ 2 h 86"/>
                <a:gd name="T90" fmla="*/ 41 w 129"/>
                <a:gd name="T91" fmla="*/ 25 h 86"/>
                <a:gd name="T92" fmla="*/ 41 w 129"/>
                <a:gd name="T93" fmla="*/ 48 h 86"/>
                <a:gd name="T94" fmla="*/ 21 w 129"/>
                <a:gd name="T95" fmla="*/ 40 h 86"/>
                <a:gd name="T96" fmla="*/ 4 w 129"/>
                <a:gd name="T97" fmla="*/ 34 h 86"/>
                <a:gd name="T98" fmla="*/ 0 w 129"/>
                <a:gd name="T99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9" h="86">
                  <a:moveTo>
                    <a:pt x="0" y="34"/>
                  </a:moveTo>
                  <a:lnTo>
                    <a:pt x="0" y="36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8" y="61"/>
                  </a:lnTo>
                  <a:lnTo>
                    <a:pt x="19" y="86"/>
                  </a:lnTo>
                  <a:lnTo>
                    <a:pt x="21" y="86"/>
                  </a:lnTo>
                  <a:lnTo>
                    <a:pt x="23" y="86"/>
                  </a:lnTo>
                  <a:lnTo>
                    <a:pt x="25" y="84"/>
                  </a:lnTo>
                  <a:lnTo>
                    <a:pt x="27" y="82"/>
                  </a:lnTo>
                  <a:lnTo>
                    <a:pt x="27" y="80"/>
                  </a:lnTo>
                  <a:lnTo>
                    <a:pt x="19" y="63"/>
                  </a:lnTo>
                  <a:lnTo>
                    <a:pt x="16" y="51"/>
                  </a:lnTo>
                  <a:lnTo>
                    <a:pt x="14" y="48"/>
                  </a:lnTo>
                  <a:lnTo>
                    <a:pt x="27" y="55"/>
                  </a:lnTo>
                  <a:lnTo>
                    <a:pt x="39" y="61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8" y="59"/>
                  </a:lnTo>
                  <a:lnTo>
                    <a:pt x="50" y="57"/>
                  </a:lnTo>
                  <a:lnTo>
                    <a:pt x="50" y="53"/>
                  </a:lnTo>
                  <a:lnTo>
                    <a:pt x="52" y="38"/>
                  </a:lnTo>
                  <a:lnTo>
                    <a:pt x="52" y="26"/>
                  </a:lnTo>
                  <a:lnTo>
                    <a:pt x="52" y="21"/>
                  </a:lnTo>
                  <a:lnTo>
                    <a:pt x="54" y="21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42"/>
                  </a:lnTo>
                  <a:lnTo>
                    <a:pt x="69" y="46"/>
                  </a:lnTo>
                  <a:lnTo>
                    <a:pt x="71" y="48"/>
                  </a:lnTo>
                  <a:lnTo>
                    <a:pt x="73" y="48"/>
                  </a:lnTo>
                  <a:lnTo>
                    <a:pt x="77" y="46"/>
                  </a:lnTo>
                  <a:lnTo>
                    <a:pt x="85" y="44"/>
                  </a:lnTo>
                  <a:lnTo>
                    <a:pt x="92" y="42"/>
                  </a:lnTo>
                  <a:lnTo>
                    <a:pt x="94" y="42"/>
                  </a:lnTo>
                  <a:lnTo>
                    <a:pt x="96" y="42"/>
                  </a:lnTo>
                  <a:lnTo>
                    <a:pt x="96" y="44"/>
                  </a:lnTo>
                  <a:lnTo>
                    <a:pt x="94" y="48"/>
                  </a:lnTo>
                  <a:lnTo>
                    <a:pt x="87" y="61"/>
                  </a:lnTo>
                  <a:lnTo>
                    <a:pt x="79" y="74"/>
                  </a:lnTo>
                  <a:lnTo>
                    <a:pt x="79" y="78"/>
                  </a:lnTo>
                  <a:lnTo>
                    <a:pt x="79" y="80"/>
                  </a:lnTo>
                  <a:lnTo>
                    <a:pt x="79" y="82"/>
                  </a:lnTo>
                  <a:lnTo>
                    <a:pt x="83" y="82"/>
                  </a:lnTo>
                  <a:lnTo>
                    <a:pt x="89" y="80"/>
                  </a:lnTo>
                  <a:lnTo>
                    <a:pt x="100" y="76"/>
                  </a:lnTo>
                  <a:lnTo>
                    <a:pt x="112" y="71"/>
                  </a:lnTo>
                  <a:lnTo>
                    <a:pt x="115" y="69"/>
                  </a:lnTo>
                  <a:lnTo>
                    <a:pt x="117" y="69"/>
                  </a:lnTo>
                  <a:lnTo>
                    <a:pt x="119" y="69"/>
                  </a:lnTo>
                  <a:lnTo>
                    <a:pt x="119" y="71"/>
                  </a:lnTo>
                  <a:lnTo>
                    <a:pt x="119" y="76"/>
                  </a:lnTo>
                  <a:lnTo>
                    <a:pt x="119" y="82"/>
                  </a:lnTo>
                  <a:lnTo>
                    <a:pt x="119" y="84"/>
                  </a:lnTo>
                  <a:lnTo>
                    <a:pt x="119" y="86"/>
                  </a:lnTo>
                  <a:lnTo>
                    <a:pt x="121" y="86"/>
                  </a:lnTo>
                  <a:lnTo>
                    <a:pt x="121" y="84"/>
                  </a:lnTo>
                  <a:lnTo>
                    <a:pt x="123" y="82"/>
                  </a:lnTo>
                  <a:lnTo>
                    <a:pt x="127" y="71"/>
                  </a:lnTo>
                  <a:lnTo>
                    <a:pt x="129" y="59"/>
                  </a:lnTo>
                  <a:lnTo>
                    <a:pt x="129" y="55"/>
                  </a:lnTo>
                  <a:lnTo>
                    <a:pt x="129" y="53"/>
                  </a:lnTo>
                  <a:lnTo>
                    <a:pt x="127" y="53"/>
                  </a:lnTo>
                  <a:lnTo>
                    <a:pt x="123" y="53"/>
                  </a:lnTo>
                  <a:lnTo>
                    <a:pt x="115" y="57"/>
                  </a:lnTo>
                  <a:lnTo>
                    <a:pt x="108" y="61"/>
                  </a:lnTo>
                  <a:lnTo>
                    <a:pt x="104" y="63"/>
                  </a:lnTo>
                  <a:lnTo>
                    <a:pt x="102" y="63"/>
                  </a:lnTo>
                  <a:lnTo>
                    <a:pt x="102" y="61"/>
                  </a:lnTo>
                  <a:lnTo>
                    <a:pt x="102" y="57"/>
                  </a:lnTo>
                  <a:lnTo>
                    <a:pt x="106" y="48"/>
                  </a:lnTo>
                  <a:lnTo>
                    <a:pt x="110" y="36"/>
                  </a:lnTo>
                  <a:lnTo>
                    <a:pt x="110" y="32"/>
                  </a:lnTo>
                  <a:lnTo>
                    <a:pt x="110" y="30"/>
                  </a:lnTo>
                  <a:lnTo>
                    <a:pt x="108" y="28"/>
                  </a:lnTo>
                  <a:lnTo>
                    <a:pt x="106" y="28"/>
                  </a:lnTo>
                  <a:lnTo>
                    <a:pt x="102" y="28"/>
                  </a:lnTo>
                  <a:lnTo>
                    <a:pt x="90" y="32"/>
                  </a:lnTo>
                  <a:lnTo>
                    <a:pt x="81" y="36"/>
                  </a:lnTo>
                  <a:lnTo>
                    <a:pt x="75" y="38"/>
                  </a:lnTo>
                  <a:lnTo>
                    <a:pt x="73" y="38"/>
                  </a:lnTo>
                  <a:lnTo>
                    <a:pt x="71" y="36"/>
                  </a:lnTo>
                  <a:lnTo>
                    <a:pt x="69" y="30"/>
                  </a:lnTo>
                  <a:lnTo>
                    <a:pt x="64" y="17"/>
                  </a:lnTo>
                  <a:lnTo>
                    <a:pt x="56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2"/>
                  </a:lnTo>
                  <a:lnTo>
                    <a:pt x="41" y="7"/>
                  </a:lnTo>
                  <a:lnTo>
                    <a:pt x="41" y="25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21" y="40"/>
                  </a:lnTo>
                  <a:lnTo>
                    <a:pt x="8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6096000" y="5257800"/>
          <a:ext cx="1454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1" r:id="rId4" imgW="1453896" imgH="676656" progId="MS_ClipArt_Gallery">
                  <p:embed/>
                </p:oleObj>
              </mc:Choice>
              <mc:Fallback>
                <p:oleObj r:id="rId4" imgW="1453896" imgH="676656" progId="MS_ClipArt_Gallery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257800"/>
                        <a:ext cx="1454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7696200" y="5181600"/>
          <a:ext cx="137477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2" r:id="rId6" imgW="1374648" imgH="816864" progId="MS_ClipArt_Gallery">
                  <p:embed/>
                </p:oleObj>
              </mc:Choice>
              <mc:Fallback>
                <p:oleObj r:id="rId6" imgW="1374648" imgH="816864" progId="MS_ClipArt_Gallery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5181600"/>
                        <a:ext cx="1374775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1828800" y="5214938"/>
          <a:ext cx="1690688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3" r:id="rId8" imgW="1691640" imgH="804672" progId="MS_ClipArt_Gallery">
                  <p:embed/>
                </p:oleObj>
              </mc:Choice>
              <mc:Fallback>
                <p:oleObj r:id="rId8" imgW="1691640" imgH="804672" progId="MS_ClipArt_Gallery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214938"/>
                        <a:ext cx="1690688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0"/>
          <p:cNvGraphicFramePr>
            <a:graphicFrameLocks noChangeAspect="1"/>
          </p:cNvGraphicFramePr>
          <p:nvPr/>
        </p:nvGraphicFramePr>
        <p:xfrm>
          <a:off x="76200" y="4800600"/>
          <a:ext cx="16764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4" r:id="rId10" imgW="838200" imgH="640080" progId="MS_ClipArt_Gallery">
                  <p:embed/>
                </p:oleObj>
              </mc:Choice>
              <mc:Fallback>
                <p:oleObj r:id="rId10" imgW="838200" imgH="640080" progId="MS_ClipArt_Gallery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800600"/>
                        <a:ext cx="1676400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293100" y="4791546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j01786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Conduct Safe Assessment</a:t>
            </a: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Conduct safe size-up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Or you may have no size-up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  <p:extLst>
      <p:ext uri="{BB962C8B-B14F-4D97-AF65-F5344CB8AC3E}">
        <p14:creationId xmlns:p14="http://schemas.microsoft.com/office/powerpoint/2010/main" val="2585614254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j0401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Conduct Safe Assessment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96275" cy="3017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Don’t get close enough for positive ID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Slow down, shut-off A/C, observe area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Position vehicles headed away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Use binoculars to identify/assess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  <p:extLst>
      <p:ext uri="{BB962C8B-B14F-4D97-AF65-F5344CB8AC3E}">
        <p14:creationId xmlns:p14="http://schemas.microsoft.com/office/powerpoint/2010/main" val="36363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152400" y="519113"/>
          <a:ext cx="3479800" cy="565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9" r:id="rId4" imgW="3479800" imgH="5651500" progId="MS_ClipArt_Gallery">
                  <p:embed/>
                </p:oleObj>
              </mc:Choice>
              <mc:Fallback>
                <p:oleObj r:id="rId4" imgW="3479800" imgH="5651500" progId="MS_ClipArt_Gallery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19113"/>
                        <a:ext cx="3479800" cy="565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3352800" y="457200"/>
            <a:ext cx="5676900" cy="1028700"/>
          </a:xfrm>
        </p:spPr>
        <p:txBody>
          <a:bodyPr/>
          <a:lstStyle/>
          <a:p>
            <a:r>
              <a:rPr lang="en-US"/>
              <a:t>Desired Initial Actions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09800" y="1752600"/>
            <a:ext cx="6810375" cy="309403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S</a:t>
            </a:r>
            <a:r>
              <a:rPr lang="en-US"/>
              <a:t>afe Approach</a:t>
            </a:r>
          </a:p>
          <a:p>
            <a:r>
              <a:rPr lang="en-US">
                <a:solidFill>
                  <a:schemeClr val="tx2"/>
                </a:solidFill>
              </a:rPr>
              <a:t>I</a:t>
            </a:r>
            <a:r>
              <a:rPr lang="en-US"/>
              <a:t>solate &amp; deny entry</a:t>
            </a:r>
          </a:p>
          <a:p>
            <a:r>
              <a:rPr lang="en-US"/>
              <a:t>Make initial </a:t>
            </a:r>
            <a:r>
              <a:rPr lang="en-US">
                <a:solidFill>
                  <a:schemeClr val="tx2"/>
                </a:solidFill>
              </a:rPr>
              <a:t>N</a:t>
            </a:r>
            <a:r>
              <a:rPr lang="en-US"/>
              <a:t>otifications</a:t>
            </a:r>
          </a:p>
          <a:p>
            <a:r>
              <a:rPr lang="en-US"/>
              <a:t>Establish temporary command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bd0701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686050"/>
            <a:ext cx="7162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Safety Precautions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1646237"/>
          </a:xfrm>
        </p:spPr>
        <p:txBody>
          <a:bodyPr/>
          <a:lstStyle/>
          <a:p>
            <a:r>
              <a:rPr lang="en-US"/>
              <a:t>10 key Safety Guides/Do’s &amp; Don’ts</a:t>
            </a:r>
          </a:p>
          <a:p>
            <a:pPr lvl="1"/>
            <a:r>
              <a:rPr lang="en-US"/>
              <a:t>In the book...</a:t>
            </a:r>
          </a:p>
          <a:p>
            <a:pPr lvl="1"/>
            <a:r>
              <a:rPr lang="en-US"/>
              <a:t>Which do you need to improve 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9" descr="http://csem.com/wp-content/uploads/2010/10/safety_offi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271000" cy="852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OSHA Requirements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43050" y="2506663"/>
            <a:ext cx="7518400" cy="25225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 must designate a Safety Officer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Ensures safety on-scene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Enforces safety rules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suspend any unsafe act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D-6</a:t>
            </a:r>
          </a:p>
        </p:txBody>
      </p:sp>
    </p:spTree>
    <p:extLst>
      <p:ext uri="{BB962C8B-B14F-4D97-AF65-F5344CB8AC3E}">
        <p14:creationId xmlns:p14="http://schemas.microsoft.com/office/powerpoint/2010/main" val="31863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safety officer v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434975"/>
            <a:ext cx="1974850" cy="1028700"/>
          </a:xfrm>
        </p:spPr>
        <p:txBody>
          <a:bodyPr/>
          <a:lstStyle/>
          <a:p>
            <a:r>
              <a:rPr lang="en-US" sz="4000">
                <a:solidFill>
                  <a:schemeClr val="bg2"/>
                </a:solidFill>
              </a:rPr>
              <a:t>You Should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6925" y="2220913"/>
            <a:ext cx="4489450" cy="3703637"/>
          </a:xfrm>
        </p:spPr>
        <p:txBody>
          <a:bodyPr/>
          <a:lstStyle/>
          <a:p>
            <a:pPr algn="ctr"/>
            <a:r>
              <a:rPr lang="en-US"/>
              <a:t>Know who the SO is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Follow the Site Safety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D-6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Operational Priority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743200" y="1676400"/>
            <a:ext cx="4943475" cy="884238"/>
          </a:xfrm>
        </p:spPr>
        <p:txBody>
          <a:bodyPr/>
          <a:lstStyle/>
          <a:p>
            <a:r>
              <a:rPr lang="en-US"/>
              <a:t>Isolate &amp; deny entry!</a:t>
            </a:r>
          </a:p>
        </p:txBody>
      </p:sp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608013" y="1752600"/>
          <a:ext cx="2211387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r:id="rId4" imgW="548640" imgH="1039368" progId="MS_ClipArt_Gallery">
                  <p:embed/>
                </p:oleObj>
              </mc:Choice>
              <mc:Fallback>
                <p:oleObj r:id="rId4" imgW="548640" imgH="1039368" progId="MS_ClipArt_Gallery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3" y="1752600"/>
                        <a:ext cx="2211387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990600" y="2862263"/>
            <a:ext cx="7391400" cy="2986087"/>
            <a:chOff x="624" y="1803"/>
            <a:chExt cx="4656" cy="1881"/>
          </a:xfrm>
        </p:grpSpPr>
        <p:sp>
          <p:nvSpPr>
            <p:cNvPr id="32775" name="Freeform 7"/>
            <p:cNvSpPr>
              <a:spLocks/>
            </p:cNvSpPr>
            <p:nvPr/>
          </p:nvSpPr>
          <p:spPr bwMode="auto">
            <a:xfrm>
              <a:off x="3370" y="1903"/>
              <a:ext cx="1049" cy="1619"/>
            </a:xfrm>
            <a:custGeom>
              <a:avLst/>
              <a:gdLst>
                <a:gd name="T0" fmla="*/ 599 w 1049"/>
                <a:gd name="T1" fmla="*/ 1357 h 1619"/>
                <a:gd name="T2" fmla="*/ 587 w 1049"/>
                <a:gd name="T3" fmla="*/ 1332 h 1619"/>
                <a:gd name="T4" fmla="*/ 562 w 1049"/>
                <a:gd name="T5" fmla="*/ 1307 h 1619"/>
                <a:gd name="T6" fmla="*/ 512 w 1049"/>
                <a:gd name="T7" fmla="*/ 1220 h 1619"/>
                <a:gd name="T8" fmla="*/ 425 w 1049"/>
                <a:gd name="T9" fmla="*/ 1083 h 1619"/>
                <a:gd name="T10" fmla="*/ 350 w 1049"/>
                <a:gd name="T11" fmla="*/ 909 h 1619"/>
                <a:gd name="T12" fmla="*/ 287 w 1049"/>
                <a:gd name="T13" fmla="*/ 797 h 1619"/>
                <a:gd name="T14" fmla="*/ 262 w 1049"/>
                <a:gd name="T15" fmla="*/ 759 h 1619"/>
                <a:gd name="T16" fmla="*/ 237 w 1049"/>
                <a:gd name="T17" fmla="*/ 747 h 1619"/>
                <a:gd name="T18" fmla="*/ 212 w 1049"/>
                <a:gd name="T19" fmla="*/ 734 h 1619"/>
                <a:gd name="T20" fmla="*/ 187 w 1049"/>
                <a:gd name="T21" fmla="*/ 734 h 1619"/>
                <a:gd name="T22" fmla="*/ 137 w 1049"/>
                <a:gd name="T23" fmla="*/ 734 h 1619"/>
                <a:gd name="T24" fmla="*/ 113 w 1049"/>
                <a:gd name="T25" fmla="*/ 734 h 1619"/>
                <a:gd name="T26" fmla="*/ 88 w 1049"/>
                <a:gd name="T27" fmla="*/ 722 h 1619"/>
                <a:gd name="T28" fmla="*/ 75 w 1049"/>
                <a:gd name="T29" fmla="*/ 697 h 1619"/>
                <a:gd name="T30" fmla="*/ 63 w 1049"/>
                <a:gd name="T31" fmla="*/ 672 h 1619"/>
                <a:gd name="T32" fmla="*/ 50 w 1049"/>
                <a:gd name="T33" fmla="*/ 548 h 1619"/>
                <a:gd name="T34" fmla="*/ 38 w 1049"/>
                <a:gd name="T35" fmla="*/ 435 h 1619"/>
                <a:gd name="T36" fmla="*/ 25 w 1049"/>
                <a:gd name="T37" fmla="*/ 373 h 1619"/>
                <a:gd name="T38" fmla="*/ 13 w 1049"/>
                <a:gd name="T39" fmla="*/ 311 h 1619"/>
                <a:gd name="T40" fmla="*/ 0 w 1049"/>
                <a:gd name="T41" fmla="*/ 224 h 1619"/>
                <a:gd name="T42" fmla="*/ 0 w 1049"/>
                <a:gd name="T43" fmla="*/ 186 h 1619"/>
                <a:gd name="T44" fmla="*/ 0 w 1049"/>
                <a:gd name="T45" fmla="*/ 149 h 1619"/>
                <a:gd name="T46" fmla="*/ 38 w 1049"/>
                <a:gd name="T47" fmla="*/ 74 h 1619"/>
                <a:gd name="T48" fmla="*/ 63 w 1049"/>
                <a:gd name="T49" fmla="*/ 24 h 1619"/>
                <a:gd name="T50" fmla="*/ 88 w 1049"/>
                <a:gd name="T51" fmla="*/ 0 h 1619"/>
                <a:gd name="T52" fmla="*/ 100 w 1049"/>
                <a:gd name="T53" fmla="*/ 0 h 1619"/>
                <a:gd name="T54" fmla="*/ 113 w 1049"/>
                <a:gd name="T55" fmla="*/ 0 h 1619"/>
                <a:gd name="T56" fmla="*/ 125 w 1049"/>
                <a:gd name="T57" fmla="*/ 0 h 1619"/>
                <a:gd name="T58" fmla="*/ 137 w 1049"/>
                <a:gd name="T59" fmla="*/ 12 h 1619"/>
                <a:gd name="T60" fmla="*/ 150 w 1049"/>
                <a:gd name="T61" fmla="*/ 37 h 1619"/>
                <a:gd name="T62" fmla="*/ 150 w 1049"/>
                <a:gd name="T63" fmla="*/ 87 h 1619"/>
                <a:gd name="T64" fmla="*/ 150 w 1049"/>
                <a:gd name="T65" fmla="*/ 124 h 1619"/>
                <a:gd name="T66" fmla="*/ 150 w 1049"/>
                <a:gd name="T67" fmla="*/ 149 h 1619"/>
                <a:gd name="T68" fmla="*/ 150 w 1049"/>
                <a:gd name="T69" fmla="*/ 199 h 1619"/>
                <a:gd name="T70" fmla="*/ 162 w 1049"/>
                <a:gd name="T71" fmla="*/ 249 h 1619"/>
                <a:gd name="T72" fmla="*/ 175 w 1049"/>
                <a:gd name="T73" fmla="*/ 298 h 1619"/>
                <a:gd name="T74" fmla="*/ 200 w 1049"/>
                <a:gd name="T75" fmla="*/ 336 h 1619"/>
                <a:gd name="T76" fmla="*/ 250 w 1049"/>
                <a:gd name="T77" fmla="*/ 398 h 1619"/>
                <a:gd name="T78" fmla="*/ 300 w 1049"/>
                <a:gd name="T79" fmla="*/ 460 h 1619"/>
                <a:gd name="T80" fmla="*/ 337 w 1049"/>
                <a:gd name="T81" fmla="*/ 510 h 1619"/>
                <a:gd name="T82" fmla="*/ 362 w 1049"/>
                <a:gd name="T83" fmla="*/ 548 h 1619"/>
                <a:gd name="T84" fmla="*/ 387 w 1049"/>
                <a:gd name="T85" fmla="*/ 585 h 1619"/>
                <a:gd name="T86" fmla="*/ 450 w 1049"/>
                <a:gd name="T87" fmla="*/ 685 h 1619"/>
                <a:gd name="T88" fmla="*/ 986 w 1049"/>
                <a:gd name="T89" fmla="*/ 1270 h 1619"/>
                <a:gd name="T90" fmla="*/ 999 w 1049"/>
                <a:gd name="T91" fmla="*/ 1282 h 1619"/>
                <a:gd name="T92" fmla="*/ 1024 w 1049"/>
                <a:gd name="T93" fmla="*/ 1320 h 1619"/>
                <a:gd name="T94" fmla="*/ 1049 w 1049"/>
                <a:gd name="T95" fmla="*/ 1419 h 1619"/>
                <a:gd name="T96" fmla="*/ 1049 w 1049"/>
                <a:gd name="T97" fmla="*/ 1469 h 1619"/>
                <a:gd name="T98" fmla="*/ 1049 w 1049"/>
                <a:gd name="T99" fmla="*/ 1519 h 1619"/>
                <a:gd name="T100" fmla="*/ 1024 w 1049"/>
                <a:gd name="T101" fmla="*/ 1569 h 1619"/>
                <a:gd name="T102" fmla="*/ 999 w 1049"/>
                <a:gd name="T103" fmla="*/ 1581 h 1619"/>
                <a:gd name="T104" fmla="*/ 974 w 1049"/>
                <a:gd name="T105" fmla="*/ 1606 h 1619"/>
                <a:gd name="T106" fmla="*/ 949 w 1049"/>
                <a:gd name="T107" fmla="*/ 1619 h 1619"/>
                <a:gd name="T108" fmla="*/ 924 w 1049"/>
                <a:gd name="T109" fmla="*/ 1619 h 1619"/>
                <a:gd name="T110" fmla="*/ 874 w 1049"/>
                <a:gd name="T111" fmla="*/ 1619 h 1619"/>
                <a:gd name="T112" fmla="*/ 812 w 1049"/>
                <a:gd name="T113" fmla="*/ 1594 h 1619"/>
                <a:gd name="T114" fmla="*/ 762 w 1049"/>
                <a:gd name="T115" fmla="*/ 1556 h 1619"/>
                <a:gd name="T116" fmla="*/ 712 w 1049"/>
                <a:gd name="T117" fmla="*/ 1507 h 1619"/>
                <a:gd name="T118" fmla="*/ 662 w 1049"/>
                <a:gd name="T119" fmla="*/ 1457 h 1619"/>
                <a:gd name="T120" fmla="*/ 599 w 1049"/>
                <a:gd name="T121" fmla="*/ 1357 h 1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" h="1619">
                  <a:moveTo>
                    <a:pt x="599" y="1357"/>
                  </a:moveTo>
                  <a:lnTo>
                    <a:pt x="587" y="1332"/>
                  </a:lnTo>
                  <a:lnTo>
                    <a:pt x="562" y="1307"/>
                  </a:lnTo>
                  <a:lnTo>
                    <a:pt x="512" y="1220"/>
                  </a:lnTo>
                  <a:lnTo>
                    <a:pt x="425" y="1083"/>
                  </a:lnTo>
                  <a:lnTo>
                    <a:pt x="350" y="909"/>
                  </a:lnTo>
                  <a:lnTo>
                    <a:pt x="287" y="797"/>
                  </a:lnTo>
                  <a:lnTo>
                    <a:pt x="262" y="759"/>
                  </a:lnTo>
                  <a:lnTo>
                    <a:pt x="237" y="747"/>
                  </a:lnTo>
                  <a:lnTo>
                    <a:pt x="212" y="734"/>
                  </a:lnTo>
                  <a:lnTo>
                    <a:pt x="187" y="734"/>
                  </a:lnTo>
                  <a:lnTo>
                    <a:pt x="137" y="734"/>
                  </a:lnTo>
                  <a:lnTo>
                    <a:pt x="113" y="734"/>
                  </a:lnTo>
                  <a:lnTo>
                    <a:pt x="88" y="722"/>
                  </a:lnTo>
                  <a:lnTo>
                    <a:pt x="75" y="697"/>
                  </a:lnTo>
                  <a:lnTo>
                    <a:pt x="63" y="672"/>
                  </a:lnTo>
                  <a:lnTo>
                    <a:pt x="50" y="548"/>
                  </a:lnTo>
                  <a:lnTo>
                    <a:pt x="38" y="435"/>
                  </a:lnTo>
                  <a:lnTo>
                    <a:pt x="25" y="373"/>
                  </a:lnTo>
                  <a:lnTo>
                    <a:pt x="13" y="311"/>
                  </a:lnTo>
                  <a:lnTo>
                    <a:pt x="0" y="224"/>
                  </a:lnTo>
                  <a:lnTo>
                    <a:pt x="0" y="186"/>
                  </a:lnTo>
                  <a:lnTo>
                    <a:pt x="0" y="149"/>
                  </a:lnTo>
                  <a:lnTo>
                    <a:pt x="38" y="74"/>
                  </a:lnTo>
                  <a:lnTo>
                    <a:pt x="63" y="24"/>
                  </a:lnTo>
                  <a:lnTo>
                    <a:pt x="88" y="0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25" y="0"/>
                  </a:lnTo>
                  <a:lnTo>
                    <a:pt x="137" y="12"/>
                  </a:lnTo>
                  <a:lnTo>
                    <a:pt x="150" y="37"/>
                  </a:lnTo>
                  <a:lnTo>
                    <a:pt x="150" y="87"/>
                  </a:lnTo>
                  <a:lnTo>
                    <a:pt x="150" y="124"/>
                  </a:lnTo>
                  <a:lnTo>
                    <a:pt x="150" y="149"/>
                  </a:lnTo>
                  <a:lnTo>
                    <a:pt x="150" y="199"/>
                  </a:lnTo>
                  <a:lnTo>
                    <a:pt x="162" y="249"/>
                  </a:lnTo>
                  <a:lnTo>
                    <a:pt x="175" y="298"/>
                  </a:lnTo>
                  <a:lnTo>
                    <a:pt x="200" y="336"/>
                  </a:lnTo>
                  <a:lnTo>
                    <a:pt x="250" y="398"/>
                  </a:lnTo>
                  <a:lnTo>
                    <a:pt x="300" y="460"/>
                  </a:lnTo>
                  <a:lnTo>
                    <a:pt x="337" y="510"/>
                  </a:lnTo>
                  <a:lnTo>
                    <a:pt x="362" y="548"/>
                  </a:lnTo>
                  <a:lnTo>
                    <a:pt x="387" y="585"/>
                  </a:lnTo>
                  <a:lnTo>
                    <a:pt x="450" y="685"/>
                  </a:lnTo>
                  <a:lnTo>
                    <a:pt x="986" y="1270"/>
                  </a:lnTo>
                  <a:lnTo>
                    <a:pt x="999" y="1282"/>
                  </a:lnTo>
                  <a:lnTo>
                    <a:pt x="1024" y="1320"/>
                  </a:lnTo>
                  <a:lnTo>
                    <a:pt x="1049" y="1419"/>
                  </a:lnTo>
                  <a:lnTo>
                    <a:pt x="1049" y="1469"/>
                  </a:lnTo>
                  <a:lnTo>
                    <a:pt x="1049" y="1519"/>
                  </a:lnTo>
                  <a:lnTo>
                    <a:pt x="1024" y="1569"/>
                  </a:lnTo>
                  <a:lnTo>
                    <a:pt x="999" y="1581"/>
                  </a:lnTo>
                  <a:lnTo>
                    <a:pt x="974" y="1606"/>
                  </a:lnTo>
                  <a:lnTo>
                    <a:pt x="949" y="1619"/>
                  </a:lnTo>
                  <a:lnTo>
                    <a:pt x="924" y="1619"/>
                  </a:lnTo>
                  <a:lnTo>
                    <a:pt x="874" y="1619"/>
                  </a:lnTo>
                  <a:lnTo>
                    <a:pt x="812" y="1594"/>
                  </a:lnTo>
                  <a:lnTo>
                    <a:pt x="762" y="1556"/>
                  </a:lnTo>
                  <a:lnTo>
                    <a:pt x="712" y="1507"/>
                  </a:lnTo>
                  <a:lnTo>
                    <a:pt x="662" y="1457"/>
                  </a:lnTo>
                  <a:lnTo>
                    <a:pt x="599" y="1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Freeform 8"/>
            <p:cNvSpPr>
              <a:spLocks/>
            </p:cNvSpPr>
            <p:nvPr/>
          </p:nvSpPr>
          <p:spPr bwMode="auto">
            <a:xfrm>
              <a:off x="899" y="1803"/>
              <a:ext cx="3545" cy="1831"/>
            </a:xfrm>
            <a:custGeom>
              <a:avLst/>
              <a:gdLst>
                <a:gd name="T0" fmla="*/ 3120 w 3545"/>
                <a:gd name="T1" fmla="*/ 1370 h 1831"/>
                <a:gd name="T2" fmla="*/ 3095 w 3545"/>
                <a:gd name="T3" fmla="*/ 760 h 1831"/>
                <a:gd name="T4" fmla="*/ 2970 w 3545"/>
                <a:gd name="T5" fmla="*/ 560 h 1831"/>
                <a:gd name="T6" fmla="*/ 3083 w 3545"/>
                <a:gd name="T7" fmla="*/ 324 h 1831"/>
                <a:gd name="T8" fmla="*/ 3208 w 3545"/>
                <a:gd name="T9" fmla="*/ 62 h 1831"/>
                <a:gd name="T10" fmla="*/ 3332 w 3545"/>
                <a:gd name="T11" fmla="*/ 25 h 1831"/>
                <a:gd name="T12" fmla="*/ 3270 w 3545"/>
                <a:gd name="T13" fmla="*/ 274 h 1831"/>
                <a:gd name="T14" fmla="*/ 3295 w 3545"/>
                <a:gd name="T15" fmla="*/ 772 h 1831"/>
                <a:gd name="T16" fmla="*/ 3520 w 3545"/>
                <a:gd name="T17" fmla="*/ 1694 h 1831"/>
                <a:gd name="T18" fmla="*/ 2222 w 3545"/>
                <a:gd name="T19" fmla="*/ 1768 h 1831"/>
                <a:gd name="T20" fmla="*/ 1498 w 3545"/>
                <a:gd name="T21" fmla="*/ 1768 h 1831"/>
                <a:gd name="T22" fmla="*/ 1136 w 3545"/>
                <a:gd name="T23" fmla="*/ 1532 h 1831"/>
                <a:gd name="T24" fmla="*/ 836 w 3545"/>
                <a:gd name="T25" fmla="*/ 1719 h 1831"/>
                <a:gd name="T26" fmla="*/ 636 w 3545"/>
                <a:gd name="T27" fmla="*/ 1831 h 1831"/>
                <a:gd name="T28" fmla="*/ 187 w 3545"/>
                <a:gd name="T29" fmla="*/ 1395 h 1831"/>
                <a:gd name="T30" fmla="*/ 37 w 3545"/>
                <a:gd name="T31" fmla="*/ 1208 h 1831"/>
                <a:gd name="T32" fmla="*/ 0 w 3545"/>
                <a:gd name="T33" fmla="*/ 1096 h 1831"/>
                <a:gd name="T34" fmla="*/ 50 w 3545"/>
                <a:gd name="T35" fmla="*/ 946 h 1831"/>
                <a:gd name="T36" fmla="*/ 75 w 3545"/>
                <a:gd name="T37" fmla="*/ 946 h 1831"/>
                <a:gd name="T38" fmla="*/ 124 w 3545"/>
                <a:gd name="T39" fmla="*/ 971 h 1831"/>
                <a:gd name="T40" fmla="*/ 112 w 3545"/>
                <a:gd name="T41" fmla="*/ 1146 h 1831"/>
                <a:gd name="T42" fmla="*/ 174 w 3545"/>
                <a:gd name="T43" fmla="*/ 1083 h 1831"/>
                <a:gd name="T44" fmla="*/ 237 w 3545"/>
                <a:gd name="T45" fmla="*/ 1220 h 1831"/>
                <a:gd name="T46" fmla="*/ 461 w 3545"/>
                <a:gd name="T47" fmla="*/ 1457 h 1831"/>
                <a:gd name="T48" fmla="*/ 674 w 3545"/>
                <a:gd name="T49" fmla="*/ 1569 h 1831"/>
                <a:gd name="T50" fmla="*/ 724 w 3545"/>
                <a:gd name="T51" fmla="*/ 1357 h 1831"/>
                <a:gd name="T52" fmla="*/ 749 w 3545"/>
                <a:gd name="T53" fmla="*/ 1295 h 1831"/>
                <a:gd name="T54" fmla="*/ 886 w 3545"/>
                <a:gd name="T55" fmla="*/ 1096 h 1831"/>
                <a:gd name="T56" fmla="*/ 873 w 3545"/>
                <a:gd name="T57" fmla="*/ 984 h 1831"/>
                <a:gd name="T58" fmla="*/ 686 w 3545"/>
                <a:gd name="T59" fmla="*/ 984 h 1831"/>
                <a:gd name="T60" fmla="*/ 649 w 3545"/>
                <a:gd name="T61" fmla="*/ 922 h 1831"/>
                <a:gd name="T62" fmla="*/ 624 w 3545"/>
                <a:gd name="T63" fmla="*/ 872 h 1831"/>
                <a:gd name="T64" fmla="*/ 624 w 3545"/>
                <a:gd name="T65" fmla="*/ 809 h 1831"/>
                <a:gd name="T66" fmla="*/ 599 w 3545"/>
                <a:gd name="T67" fmla="*/ 735 h 1831"/>
                <a:gd name="T68" fmla="*/ 649 w 3545"/>
                <a:gd name="T69" fmla="*/ 685 h 1831"/>
                <a:gd name="T70" fmla="*/ 649 w 3545"/>
                <a:gd name="T71" fmla="*/ 635 h 1831"/>
                <a:gd name="T72" fmla="*/ 686 w 3545"/>
                <a:gd name="T73" fmla="*/ 523 h 1831"/>
                <a:gd name="T74" fmla="*/ 674 w 3545"/>
                <a:gd name="T75" fmla="*/ 398 h 1831"/>
                <a:gd name="T76" fmla="*/ 823 w 3545"/>
                <a:gd name="T77" fmla="*/ 324 h 1831"/>
                <a:gd name="T78" fmla="*/ 861 w 3545"/>
                <a:gd name="T79" fmla="*/ 336 h 1831"/>
                <a:gd name="T80" fmla="*/ 1048 w 3545"/>
                <a:gd name="T81" fmla="*/ 349 h 1831"/>
                <a:gd name="T82" fmla="*/ 1148 w 3545"/>
                <a:gd name="T83" fmla="*/ 374 h 1831"/>
                <a:gd name="T84" fmla="*/ 1210 w 3545"/>
                <a:gd name="T85" fmla="*/ 423 h 1831"/>
                <a:gd name="T86" fmla="*/ 1298 w 3545"/>
                <a:gd name="T87" fmla="*/ 448 h 1831"/>
                <a:gd name="T88" fmla="*/ 1273 w 3545"/>
                <a:gd name="T89" fmla="*/ 498 h 1831"/>
                <a:gd name="T90" fmla="*/ 1298 w 3545"/>
                <a:gd name="T91" fmla="*/ 560 h 1831"/>
                <a:gd name="T92" fmla="*/ 1323 w 3545"/>
                <a:gd name="T93" fmla="*/ 672 h 1831"/>
                <a:gd name="T94" fmla="*/ 1323 w 3545"/>
                <a:gd name="T95" fmla="*/ 735 h 1831"/>
                <a:gd name="T96" fmla="*/ 1235 w 3545"/>
                <a:gd name="T97" fmla="*/ 809 h 1831"/>
                <a:gd name="T98" fmla="*/ 1185 w 3545"/>
                <a:gd name="T99" fmla="*/ 859 h 1831"/>
                <a:gd name="T100" fmla="*/ 1285 w 3545"/>
                <a:gd name="T101" fmla="*/ 934 h 1831"/>
                <a:gd name="T102" fmla="*/ 1597 w 3545"/>
                <a:gd name="T103" fmla="*/ 1158 h 1831"/>
                <a:gd name="T104" fmla="*/ 1959 w 3545"/>
                <a:gd name="T105" fmla="*/ 1245 h 1831"/>
                <a:gd name="T106" fmla="*/ 2172 w 3545"/>
                <a:gd name="T107" fmla="*/ 1146 h 1831"/>
                <a:gd name="T108" fmla="*/ 2509 w 3545"/>
                <a:gd name="T109" fmla="*/ 1245 h 1831"/>
                <a:gd name="T110" fmla="*/ 2758 w 3545"/>
                <a:gd name="T111" fmla="*/ 1357 h 1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45" h="1831">
                  <a:moveTo>
                    <a:pt x="2758" y="1357"/>
                  </a:moveTo>
                  <a:lnTo>
                    <a:pt x="2970" y="1395"/>
                  </a:lnTo>
                  <a:lnTo>
                    <a:pt x="3133" y="1445"/>
                  </a:lnTo>
                  <a:lnTo>
                    <a:pt x="3120" y="1420"/>
                  </a:lnTo>
                  <a:lnTo>
                    <a:pt x="3120" y="1370"/>
                  </a:lnTo>
                  <a:lnTo>
                    <a:pt x="3108" y="1283"/>
                  </a:lnTo>
                  <a:lnTo>
                    <a:pt x="3108" y="1121"/>
                  </a:lnTo>
                  <a:lnTo>
                    <a:pt x="3120" y="922"/>
                  </a:lnTo>
                  <a:lnTo>
                    <a:pt x="3108" y="809"/>
                  </a:lnTo>
                  <a:lnTo>
                    <a:pt x="3095" y="760"/>
                  </a:lnTo>
                  <a:lnTo>
                    <a:pt x="3083" y="735"/>
                  </a:lnTo>
                  <a:lnTo>
                    <a:pt x="3045" y="685"/>
                  </a:lnTo>
                  <a:lnTo>
                    <a:pt x="3008" y="623"/>
                  </a:lnTo>
                  <a:lnTo>
                    <a:pt x="2983" y="598"/>
                  </a:lnTo>
                  <a:lnTo>
                    <a:pt x="2970" y="560"/>
                  </a:lnTo>
                  <a:lnTo>
                    <a:pt x="2970" y="523"/>
                  </a:lnTo>
                  <a:lnTo>
                    <a:pt x="2970" y="486"/>
                  </a:lnTo>
                  <a:lnTo>
                    <a:pt x="3008" y="423"/>
                  </a:lnTo>
                  <a:lnTo>
                    <a:pt x="3045" y="374"/>
                  </a:lnTo>
                  <a:lnTo>
                    <a:pt x="3083" y="324"/>
                  </a:lnTo>
                  <a:lnTo>
                    <a:pt x="3108" y="274"/>
                  </a:lnTo>
                  <a:lnTo>
                    <a:pt x="3120" y="224"/>
                  </a:lnTo>
                  <a:lnTo>
                    <a:pt x="3133" y="174"/>
                  </a:lnTo>
                  <a:lnTo>
                    <a:pt x="3158" y="124"/>
                  </a:lnTo>
                  <a:lnTo>
                    <a:pt x="3208" y="62"/>
                  </a:lnTo>
                  <a:lnTo>
                    <a:pt x="3258" y="12"/>
                  </a:lnTo>
                  <a:lnTo>
                    <a:pt x="3295" y="0"/>
                  </a:lnTo>
                  <a:lnTo>
                    <a:pt x="3307" y="0"/>
                  </a:lnTo>
                  <a:lnTo>
                    <a:pt x="3320" y="12"/>
                  </a:lnTo>
                  <a:lnTo>
                    <a:pt x="3332" y="25"/>
                  </a:lnTo>
                  <a:lnTo>
                    <a:pt x="3332" y="37"/>
                  </a:lnTo>
                  <a:lnTo>
                    <a:pt x="3332" y="62"/>
                  </a:lnTo>
                  <a:lnTo>
                    <a:pt x="3295" y="137"/>
                  </a:lnTo>
                  <a:lnTo>
                    <a:pt x="3283" y="224"/>
                  </a:lnTo>
                  <a:lnTo>
                    <a:pt x="3270" y="274"/>
                  </a:lnTo>
                  <a:lnTo>
                    <a:pt x="3270" y="311"/>
                  </a:lnTo>
                  <a:lnTo>
                    <a:pt x="3283" y="436"/>
                  </a:lnTo>
                  <a:lnTo>
                    <a:pt x="3283" y="573"/>
                  </a:lnTo>
                  <a:lnTo>
                    <a:pt x="3283" y="660"/>
                  </a:lnTo>
                  <a:lnTo>
                    <a:pt x="3295" y="772"/>
                  </a:lnTo>
                  <a:lnTo>
                    <a:pt x="3532" y="1544"/>
                  </a:lnTo>
                  <a:lnTo>
                    <a:pt x="3545" y="1594"/>
                  </a:lnTo>
                  <a:lnTo>
                    <a:pt x="3545" y="1631"/>
                  </a:lnTo>
                  <a:lnTo>
                    <a:pt x="3545" y="1656"/>
                  </a:lnTo>
                  <a:lnTo>
                    <a:pt x="3520" y="1694"/>
                  </a:lnTo>
                  <a:lnTo>
                    <a:pt x="3495" y="1731"/>
                  </a:lnTo>
                  <a:lnTo>
                    <a:pt x="3457" y="1756"/>
                  </a:lnTo>
                  <a:lnTo>
                    <a:pt x="3395" y="1768"/>
                  </a:lnTo>
                  <a:lnTo>
                    <a:pt x="2346" y="1768"/>
                  </a:lnTo>
                  <a:lnTo>
                    <a:pt x="2222" y="1768"/>
                  </a:lnTo>
                  <a:lnTo>
                    <a:pt x="2109" y="1756"/>
                  </a:lnTo>
                  <a:lnTo>
                    <a:pt x="1934" y="1731"/>
                  </a:lnTo>
                  <a:lnTo>
                    <a:pt x="1747" y="1744"/>
                  </a:lnTo>
                  <a:lnTo>
                    <a:pt x="1560" y="1768"/>
                  </a:lnTo>
                  <a:lnTo>
                    <a:pt x="1498" y="1768"/>
                  </a:lnTo>
                  <a:lnTo>
                    <a:pt x="1435" y="1744"/>
                  </a:lnTo>
                  <a:lnTo>
                    <a:pt x="1360" y="1706"/>
                  </a:lnTo>
                  <a:lnTo>
                    <a:pt x="1248" y="1644"/>
                  </a:lnTo>
                  <a:lnTo>
                    <a:pt x="1198" y="1582"/>
                  </a:lnTo>
                  <a:lnTo>
                    <a:pt x="1136" y="1532"/>
                  </a:lnTo>
                  <a:lnTo>
                    <a:pt x="1048" y="1619"/>
                  </a:lnTo>
                  <a:lnTo>
                    <a:pt x="1011" y="1607"/>
                  </a:lnTo>
                  <a:lnTo>
                    <a:pt x="986" y="1582"/>
                  </a:lnTo>
                  <a:lnTo>
                    <a:pt x="948" y="1557"/>
                  </a:lnTo>
                  <a:lnTo>
                    <a:pt x="836" y="1719"/>
                  </a:lnTo>
                  <a:lnTo>
                    <a:pt x="774" y="1781"/>
                  </a:lnTo>
                  <a:lnTo>
                    <a:pt x="736" y="1806"/>
                  </a:lnTo>
                  <a:lnTo>
                    <a:pt x="699" y="1831"/>
                  </a:lnTo>
                  <a:lnTo>
                    <a:pt x="674" y="1831"/>
                  </a:lnTo>
                  <a:lnTo>
                    <a:pt x="636" y="1831"/>
                  </a:lnTo>
                  <a:lnTo>
                    <a:pt x="561" y="1793"/>
                  </a:lnTo>
                  <a:lnTo>
                    <a:pt x="486" y="1744"/>
                  </a:lnTo>
                  <a:lnTo>
                    <a:pt x="437" y="1694"/>
                  </a:lnTo>
                  <a:lnTo>
                    <a:pt x="312" y="1544"/>
                  </a:lnTo>
                  <a:lnTo>
                    <a:pt x="187" y="1395"/>
                  </a:lnTo>
                  <a:lnTo>
                    <a:pt x="112" y="1320"/>
                  </a:lnTo>
                  <a:lnTo>
                    <a:pt x="75" y="1283"/>
                  </a:lnTo>
                  <a:lnTo>
                    <a:pt x="50" y="1233"/>
                  </a:lnTo>
                  <a:lnTo>
                    <a:pt x="50" y="1220"/>
                  </a:lnTo>
                  <a:lnTo>
                    <a:pt x="37" y="1208"/>
                  </a:lnTo>
                  <a:lnTo>
                    <a:pt x="25" y="1196"/>
                  </a:lnTo>
                  <a:lnTo>
                    <a:pt x="12" y="1183"/>
                  </a:lnTo>
                  <a:lnTo>
                    <a:pt x="12" y="1158"/>
                  </a:lnTo>
                  <a:lnTo>
                    <a:pt x="0" y="1133"/>
                  </a:lnTo>
                  <a:lnTo>
                    <a:pt x="0" y="1096"/>
                  </a:lnTo>
                  <a:lnTo>
                    <a:pt x="12" y="1083"/>
                  </a:lnTo>
                  <a:lnTo>
                    <a:pt x="12" y="1071"/>
                  </a:lnTo>
                  <a:lnTo>
                    <a:pt x="37" y="1034"/>
                  </a:lnTo>
                  <a:lnTo>
                    <a:pt x="37" y="984"/>
                  </a:lnTo>
                  <a:lnTo>
                    <a:pt x="50" y="946"/>
                  </a:lnTo>
                  <a:lnTo>
                    <a:pt x="50" y="922"/>
                  </a:lnTo>
                  <a:lnTo>
                    <a:pt x="50" y="909"/>
                  </a:lnTo>
                  <a:lnTo>
                    <a:pt x="62" y="909"/>
                  </a:lnTo>
                  <a:lnTo>
                    <a:pt x="75" y="922"/>
                  </a:lnTo>
                  <a:lnTo>
                    <a:pt x="75" y="946"/>
                  </a:lnTo>
                  <a:lnTo>
                    <a:pt x="87" y="934"/>
                  </a:lnTo>
                  <a:lnTo>
                    <a:pt x="99" y="934"/>
                  </a:lnTo>
                  <a:lnTo>
                    <a:pt x="112" y="959"/>
                  </a:lnTo>
                  <a:lnTo>
                    <a:pt x="112" y="984"/>
                  </a:lnTo>
                  <a:lnTo>
                    <a:pt x="124" y="971"/>
                  </a:lnTo>
                  <a:lnTo>
                    <a:pt x="137" y="971"/>
                  </a:lnTo>
                  <a:lnTo>
                    <a:pt x="137" y="984"/>
                  </a:lnTo>
                  <a:lnTo>
                    <a:pt x="149" y="996"/>
                  </a:lnTo>
                  <a:lnTo>
                    <a:pt x="149" y="1034"/>
                  </a:lnTo>
                  <a:lnTo>
                    <a:pt x="112" y="1146"/>
                  </a:lnTo>
                  <a:lnTo>
                    <a:pt x="137" y="1108"/>
                  </a:lnTo>
                  <a:lnTo>
                    <a:pt x="149" y="1096"/>
                  </a:lnTo>
                  <a:lnTo>
                    <a:pt x="149" y="1083"/>
                  </a:lnTo>
                  <a:lnTo>
                    <a:pt x="162" y="1071"/>
                  </a:lnTo>
                  <a:lnTo>
                    <a:pt x="174" y="1083"/>
                  </a:lnTo>
                  <a:lnTo>
                    <a:pt x="174" y="1096"/>
                  </a:lnTo>
                  <a:lnTo>
                    <a:pt x="174" y="1121"/>
                  </a:lnTo>
                  <a:lnTo>
                    <a:pt x="149" y="1171"/>
                  </a:lnTo>
                  <a:lnTo>
                    <a:pt x="199" y="1196"/>
                  </a:lnTo>
                  <a:lnTo>
                    <a:pt x="237" y="1220"/>
                  </a:lnTo>
                  <a:lnTo>
                    <a:pt x="262" y="1258"/>
                  </a:lnTo>
                  <a:lnTo>
                    <a:pt x="274" y="1270"/>
                  </a:lnTo>
                  <a:lnTo>
                    <a:pt x="274" y="1295"/>
                  </a:lnTo>
                  <a:lnTo>
                    <a:pt x="437" y="1445"/>
                  </a:lnTo>
                  <a:lnTo>
                    <a:pt x="461" y="1457"/>
                  </a:lnTo>
                  <a:lnTo>
                    <a:pt x="499" y="1470"/>
                  </a:lnTo>
                  <a:lnTo>
                    <a:pt x="574" y="1507"/>
                  </a:lnTo>
                  <a:lnTo>
                    <a:pt x="636" y="1532"/>
                  </a:lnTo>
                  <a:lnTo>
                    <a:pt x="661" y="1544"/>
                  </a:lnTo>
                  <a:lnTo>
                    <a:pt x="674" y="1569"/>
                  </a:lnTo>
                  <a:lnTo>
                    <a:pt x="686" y="1519"/>
                  </a:lnTo>
                  <a:lnTo>
                    <a:pt x="711" y="1470"/>
                  </a:lnTo>
                  <a:lnTo>
                    <a:pt x="749" y="1382"/>
                  </a:lnTo>
                  <a:lnTo>
                    <a:pt x="736" y="1370"/>
                  </a:lnTo>
                  <a:lnTo>
                    <a:pt x="724" y="1357"/>
                  </a:lnTo>
                  <a:lnTo>
                    <a:pt x="724" y="1345"/>
                  </a:lnTo>
                  <a:lnTo>
                    <a:pt x="724" y="1333"/>
                  </a:lnTo>
                  <a:lnTo>
                    <a:pt x="724" y="1320"/>
                  </a:lnTo>
                  <a:lnTo>
                    <a:pt x="736" y="1308"/>
                  </a:lnTo>
                  <a:lnTo>
                    <a:pt x="749" y="1295"/>
                  </a:lnTo>
                  <a:lnTo>
                    <a:pt x="811" y="1245"/>
                  </a:lnTo>
                  <a:lnTo>
                    <a:pt x="848" y="1196"/>
                  </a:lnTo>
                  <a:lnTo>
                    <a:pt x="873" y="1158"/>
                  </a:lnTo>
                  <a:lnTo>
                    <a:pt x="873" y="1121"/>
                  </a:lnTo>
                  <a:lnTo>
                    <a:pt x="886" y="1096"/>
                  </a:lnTo>
                  <a:lnTo>
                    <a:pt x="911" y="1059"/>
                  </a:lnTo>
                  <a:lnTo>
                    <a:pt x="936" y="1046"/>
                  </a:lnTo>
                  <a:lnTo>
                    <a:pt x="948" y="1046"/>
                  </a:lnTo>
                  <a:lnTo>
                    <a:pt x="911" y="1009"/>
                  </a:lnTo>
                  <a:lnTo>
                    <a:pt x="873" y="984"/>
                  </a:lnTo>
                  <a:lnTo>
                    <a:pt x="836" y="971"/>
                  </a:lnTo>
                  <a:lnTo>
                    <a:pt x="786" y="971"/>
                  </a:lnTo>
                  <a:lnTo>
                    <a:pt x="711" y="984"/>
                  </a:lnTo>
                  <a:lnTo>
                    <a:pt x="699" y="984"/>
                  </a:lnTo>
                  <a:lnTo>
                    <a:pt x="686" y="984"/>
                  </a:lnTo>
                  <a:lnTo>
                    <a:pt x="661" y="971"/>
                  </a:lnTo>
                  <a:lnTo>
                    <a:pt x="649" y="959"/>
                  </a:lnTo>
                  <a:lnTo>
                    <a:pt x="649" y="946"/>
                  </a:lnTo>
                  <a:lnTo>
                    <a:pt x="649" y="934"/>
                  </a:lnTo>
                  <a:lnTo>
                    <a:pt x="649" y="922"/>
                  </a:lnTo>
                  <a:lnTo>
                    <a:pt x="649" y="909"/>
                  </a:lnTo>
                  <a:lnTo>
                    <a:pt x="636" y="897"/>
                  </a:lnTo>
                  <a:lnTo>
                    <a:pt x="624" y="897"/>
                  </a:lnTo>
                  <a:lnTo>
                    <a:pt x="624" y="884"/>
                  </a:lnTo>
                  <a:lnTo>
                    <a:pt x="624" y="872"/>
                  </a:lnTo>
                  <a:lnTo>
                    <a:pt x="624" y="859"/>
                  </a:lnTo>
                  <a:lnTo>
                    <a:pt x="636" y="859"/>
                  </a:lnTo>
                  <a:lnTo>
                    <a:pt x="624" y="834"/>
                  </a:lnTo>
                  <a:lnTo>
                    <a:pt x="624" y="822"/>
                  </a:lnTo>
                  <a:lnTo>
                    <a:pt x="624" y="809"/>
                  </a:lnTo>
                  <a:lnTo>
                    <a:pt x="636" y="797"/>
                  </a:lnTo>
                  <a:lnTo>
                    <a:pt x="636" y="785"/>
                  </a:lnTo>
                  <a:lnTo>
                    <a:pt x="611" y="772"/>
                  </a:lnTo>
                  <a:lnTo>
                    <a:pt x="599" y="747"/>
                  </a:lnTo>
                  <a:lnTo>
                    <a:pt x="599" y="735"/>
                  </a:lnTo>
                  <a:lnTo>
                    <a:pt x="599" y="722"/>
                  </a:lnTo>
                  <a:lnTo>
                    <a:pt x="611" y="722"/>
                  </a:lnTo>
                  <a:lnTo>
                    <a:pt x="624" y="710"/>
                  </a:lnTo>
                  <a:lnTo>
                    <a:pt x="636" y="710"/>
                  </a:lnTo>
                  <a:lnTo>
                    <a:pt x="649" y="685"/>
                  </a:lnTo>
                  <a:lnTo>
                    <a:pt x="661" y="672"/>
                  </a:lnTo>
                  <a:lnTo>
                    <a:pt x="661" y="660"/>
                  </a:lnTo>
                  <a:lnTo>
                    <a:pt x="674" y="648"/>
                  </a:lnTo>
                  <a:lnTo>
                    <a:pt x="661" y="648"/>
                  </a:lnTo>
                  <a:lnTo>
                    <a:pt x="649" y="635"/>
                  </a:lnTo>
                  <a:lnTo>
                    <a:pt x="649" y="623"/>
                  </a:lnTo>
                  <a:lnTo>
                    <a:pt x="649" y="598"/>
                  </a:lnTo>
                  <a:lnTo>
                    <a:pt x="661" y="573"/>
                  </a:lnTo>
                  <a:lnTo>
                    <a:pt x="674" y="548"/>
                  </a:lnTo>
                  <a:lnTo>
                    <a:pt x="686" y="523"/>
                  </a:lnTo>
                  <a:lnTo>
                    <a:pt x="699" y="498"/>
                  </a:lnTo>
                  <a:lnTo>
                    <a:pt x="686" y="486"/>
                  </a:lnTo>
                  <a:lnTo>
                    <a:pt x="674" y="461"/>
                  </a:lnTo>
                  <a:lnTo>
                    <a:pt x="674" y="423"/>
                  </a:lnTo>
                  <a:lnTo>
                    <a:pt x="674" y="398"/>
                  </a:lnTo>
                  <a:lnTo>
                    <a:pt x="686" y="361"/>
                  </a:lnTo>
                  <a:lnTo>
                    <a:pt x="711" y="336"/>
                  </a:lnTo>
                  <a:lnTo>
                    <a:pt x="761" y="324"/>
                  </a:lnTo>
                  <a:lnTo>
                    <a:pt x="836" y="311"/>
                  </a:lnTo>
                  <a:lnTo>
                    <a:pt x="823" y="324"/>
                  </a:lnTo>
                  <a:lnTo>
                    <a:pt x="823" y="349"/>
                  </a:lnTo>
                  <a:lnTo>
                    <a:pt x="836" y="361"/>
                  </a:lnTo>
                  <a:lnTo>
                    <a:pt x="836" y="349"/>
                  </a:lnTo>
                  <a:lnTo>
                    <a:pt x="848" y="349"/>
                  </a:lnTo>
                  <a:lnTo>
                    <a:pt x="861" y="336"/>
                  </a:lnTo>
                  <a:lnTo>
                    <a:pt x="911" y="324"/>
                  </a:lnTo>
                  <a:lnTo>
                    <a:pt x="973" y="324"/>
                  </a:lnTo>
                  <a:lnTo>
                    <a:pt x="998" y="324"/>
                  </a:lnTo>
                  <a:lnTo>
                    <a:pt x="1011" y="336"/>
                  </a:lnTo>
                  <a:lnTo>
                    <a:pt x="1048" y="349"/>
                  </a:lnTo>
                  <a:lnTo>
                    <a:pt x="1086" y="361"/>
                  </a:lnTo>
                  <a:lnTo>
                    <a:pt x="1136" y="361"/>
                  </a:lnTo>
                  <a:lnTo>
                    <a:pt x="1148" y="349"/>
                  </a:lnTo>
                  <a:lnTo>
                    <a:pt x="1160" y="349"/>
                  </a:lnTo>
                  <a:lnTo>
                    <a:pt x="1148" y="374"/>
                  </a:lnTo>
                  <a:lnTo>
                    <a:pt x="1123" y="386"/>
                  </a:lnTo>
                  <a:lnTo>
                    <a:pt x="1148" y="386"/>
                  </a:lnTo>
                  <a:lnTo>
                    <a:pt x="1173" y="386"/>
                  </a:lnTo>
                  <a:lnTo>
                    <a:pt x="1198" y="398"/>
                  </a:lnTo>
                  <a:lnTo>
                    <a:pt x="1210" y="423"/>
                  </a:lnTo>
                  <a:lnTo>
                    <a:pt x="1235" y="436"/>
                  </a:lnTo>
                  <a:lnTo>
                    <a:pt x="1260" y="448"/>
                  </a:lnTo>
                  <a:lnTo>
                    <a:pt x="1285" y="448"/>
                  </a:lnTo>
                  <a:lnTo>
                    <a:pt x="1298" y="436"/>
                  </a:lnTo>
                  <a:lnTo>
                    <a:pt x="1298" y="448"/>
                  </a:lnTo>
                  <a:lnTo>
                    <a:pt x="1285" y="473"/>
                  </a:lnTo>
                  <a:lnTo>
                    <a:pt x="1260" y="486"/>
                  </a:lnTo>
                  <a:lnTo>
                    <a:pt x="1235" y="486"/>
                  </a:lnTo>
                  <a:lnTo>
                    <a:pt x="1260" y="498"/>
                  </a:lnTo>
                  <a:lnTo>
                    <a:pt x="1273" y="498"/>
                  </a:lnTo>
                  <a:lnTo>
                    <a:pt x="1285" y="498"/>
                  </a:lnTo>
                  <a:lnTo>
                    <a:pt x="1273" y="560"/>
                  </a:lnTo>
                  <a:lnTo>
                    <a:pt x="1273" y="585"/>
                  </a:lnTo>
                  <a:lnTo>
                    <a:pt x="1260" y="598"/>
                  </a:lnTo>
                  <a:lnTo>
                    <a:pt x="1298" y="560"/>
                  </a:lnTo>
                  <a:lnTo>
                    <a:pt x="1323" y="523"/>
                  </a:lnTo>
                  <a:lnTo>
                    <a:pt x="1335" y="585"/>
                  </a:lnTo>
                  <a:lnTo>
                    <a:pt x="1335" y="623"/>
                  </a:lnTo>
                  <a:lnTo>
                    <a:pt x="1323" y="648"/>
                  </a:lnTo>
                  <a:lnTo>
                    <a:pt x="1323" y="672"/>
                  </a:lnTo>
                  <a:lnTo>
                    <a:pt x="1323" y="697"/>
                  </a:lnTo>
                  <a:lnTo>
                    <a:pt x="1298" y="722"/>
                  </a:lnTo>
                  <a:lnTo>
                    <a:pt x="1285" y="722"/>
                  </a:lnTo>
                  <a:lnTo>
                    <a:pt x="1273" y="735"/>
                  </a:lnTo>
                  <a:lnTo>
                    <a:pt x="1323" y="735"/>
                  </a:lnTo>
                  <a:lnTo>
                    <a:pt x="1310" y="772"/>
                  </a:lnTo>
                  <a:lnTo>
                    <a:pt x="1285" y="797"/>
                  </a:lnTo>
                  <a:lnTo>
                    <a:pt x="1273" y="809"/>
                  </a:lnTo>
                  <a:lnTo>
                    <a:pt x="1248" y="809"/>
                  </a:lnTo>
                  <a:lnTo>
                    <a:pt x="1235" y="809"/>
                  </a:lnTo>
                  <a:lnTo>
                    <a:pt x="1210" y="809"/>
                  </a:lnTo>
                  <a:lnTo>
                    <a:pt x="1248" y="847"/>
                  </a:lnTo>
                  <a:lnTo>
                    <a:pt x="1235" y="859"/>
                  </a:lnTo>
                  <a:lnTo>
                    <a:pt x="1210" y="859"/>
                  </a:lnTo>
                  <a:lnTo>
                    <a:pt x="1185" y="859"/>
                  </a:lnTo>
                  <a:lnTo>
                    <a:pt x="1273" y="897"/>
                  </a:lnTo>
                  <a:lnTo>
                    <a:pt x="1285" y="909"/>
                  </a:lnTo>
                  <a:lnTo>
                    <a:pt x="1298" y="909"/>
                  </a:lnTo>
                  <a:lnTo>
                    <a:pt x="1298" y="922"/>
                  </a:lnTo>
                  <a:lnTo>
                    <a:pt x="1285" y="934"/>
                  </a:lnTo>
                  <a:lnTo>
                    <a:pt x="1335" y="959"/>
                  </a:lnTo>
                  <a:lnTo>
                    <a:pt x="1360" y="996"/>
                  </a:lnTo>
                  <a:lnTo>
                    <a:pt x="1423" y="1071"/>
                  </a:lnTo>
                  <a:lnTo>
                    <a:pt x="1498" y="1108"/>
                  </a:lnTo>
                  <a:lnTo>
                    <a:pt x="1597" y="1158"/>
                  </a:lnTo>
                  <a:lnTo>
                    <a:pt x="1710" y="1208"/>
                  </a:lnTo>
                  <a:lnTo>
                    <a:pt x="1797" y="1233"/>
                  </a:lnTo>
                  <a:lnTo>
                    <a:pt x="1922" y="1258"/>
                  </a:lnTo>
                  <a:lnTo>
                    <a:pt x="1934" y="1245"/>
                  </a:lnTo>
                  <a:lnTo>
                    <a:pt x="1959" y="1245"/>
                  </a:lnTo>
                  <a:lnTo>
                    <a:pt x="1959" y="1220"/>
                  </a:lnTo>
                  <a:lnTo>
                    <a:pt x="1972" y="1208"/>
                  </a:lnTo>
                  <a:lnTo>
                    <a:pt x="1997" y="1183"/>
                  </a:lnTo>
                  <a:lnTo>
                    <a:pt x="2072" y="1158"/>
                  </a:lnTo>
                  <a:lnTo>
                    <a:pt x="2172" y="1146"/>
                  </a:lnTo>
                  <a:lnTo>
                    <a:pt x="2271" y="1146"/>
                  </a:lnTo>
                  <a:lnTo>
                    <a:pt x="2334" y="1146"/>
                  </a:lnTo>
                  <a:lnTo>
                    <a:pt x="2396" y="1171"/>
                  </a:lnTo>
                  <a:lnTo>
                    <a:pt x="2459" y="1208"/>
                  </a:lnTo>
                  <a:lnTo>
                    <a:pt x="2509" y="1245"/>
                  </a:lnTo>
                  <a:lnTo>
                    <a:pt x="2534" y="1258"/>
                  </a:lnTo>
                  <a:lnTo>
                    <a:pt x="2559" y="1270"/>
                  </a:lnTo>
                  <a:lnTo>
                    <a:pt x="2733" y="1245"/>
                  </a:lnTo>
                  <a:lnTo>
                    <a:pt x="2758" y="1308"/>
                  </a:lnTo>
                  <a:lnTo>
                    <a:pt x="2758" y="1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7" name="Freeform 9"/>
            <p:cNvSpPr>
              <a:spLocks/>
            </p:cNvSpPr>
            <p:nvPr/>
          </p:nvSpPr>
          <p:spPr bwMode="auto">
            <a:xfrm>
              <a:off x="936" y="2475"/>
              <a:ext cx="574" cy="611"/>
            </a:xfrm>
            <a:custGeom>
              <a:avLst/>
              <a:gdLst>
                <a:gd name="T0" fmla="*/ 137 w 574"/>
                <a:gd name="T1" fmla="*/ 573 h 611"/>
                <a:gd name="T2" fmla="*/ 187 w 574"/>
                <a:gd name="T3" fmla="*/ 611 h 611"/>
                <a:gd name="T4" fmla="*/ 574 w 574"/>
                <a:gd name="T5" fmla="*/ 548 h 611"/>
                <a:gd name="T6" fmla="*/ 424 w 574"/>
                <a:gd name="T7" fmla="*/ 0 h 611"/>
                <a:gd name="T8" fmla="*/ 0 w 574"/>
                <a:gd name="T9" fmla="*/ 212 h 611"/>
                <a:gd name="T10" fmla="*/ 137 w 574"/>
                <a:gd name="T11" fmla="*/ 573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611">
                  <a:moveTo>
                    <a:pt x="137" y="573"/>
                  </a:moveTo>
                  <a:lnTo>
                    <a:pt x="187" y="611"/>
                  </a:lnTo>
                  <a:lnTo>
                    <a:pt x="574" y="548"/>
                  </a:lnTo>
                  <a:lnTo>
                    <a:pt x="424" y="0"/>
                  </a:lnTo>
                  <a:lnTo>
                    <a:pt x="0" y="212"/>
                  </a:lnTo>
                  <a:lnTo>
                    <a:pt x="137" y="5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78" name="Freeform 10"/>
            <p:cNvSpPr>
              <a:spLocks/>
            </p:cNvSpPr>
            <p:nvPr/>
          </p:nvSpPr>
          <p:spPr bwMode="auto">
            <a:xfrm>
              <a:off x="899" y="2326"/>
              <a:ext cx="511" cy="722"/>
            </a:xfrm>
            <a:custGeom>
              <a:avLst/>
              <a:gdLst>
                <a:gd name="T0" fmla="*/ 0 w 511"/>
                <a:gd name="T1" fmla="*/ 299 h 722"/>
                <a:gd name="T2" fmla="*/ 174 w 511"/>
                <a:gd name="T3" fmla="*/ 722 h 722"/>
                <a:gd name="T4" fmla="*/ 511 w 511"/>
                <a:gd name="T5" fmla="*/ 598 h 722"/>
                <a:gd name="T6" fmla="*/ 349 w 511"/>
                <a:gd name="T7" fmla="*/ 0 h 722"/>
                <a:gd name="T8" fmla="*/ 0 w 511"/>
                <a:gd name="T9" fmla="*/ 299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722">
                  <a:moveTo>
                    <a:pt x="0" y="299"/>
                  </a:moveTo>
                  <a:lnTo>
                    <a:pt x="174" y="722"/>
                  </a:lnTo>
                  <a:lnTo>
                    <a:pt x="511" y="598"/>
                  </a:lnTo>
                  <a:lnTo>
                    <a:pt x="349" y="0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79" name="Freeform 11"/>
            <p:cNvSpPr>
              <a:spLocks/>
            </p:cNvSpPr>
            <p:nvPr/>
          </p:nvSpPr>
          <p:spPr bwMode="auto">
            <a:xfrm>
              <a:off x="624" y="3509"/>
              <a:ext cx="4656" cy="175"/>
            </a:xfrm>
            <a:custGeom>
              <a:avLst/>
              <a:gdLst>
                <a:gd name="T0" fmla="*/ 4656 w 4656"/>
                <a:gd name="T1" fmla="*/ 162 h 175"/>
                <a:gd name="T2" fmla="*/ 4569 w 4656"/>
                <a:gd name="T3" fmla="*/ 137 h 175"/>
                <a:gd name="T4" fmla="*/ 4444 w 4656"/>
                <a:gd name="T5" fmla="*/ 125 h 175"/>
                <a:gd name="T6" fmla="*/ 4182 w 4656"/>
                <a:gd name="T7" fmla="*/ 125 h 175"/>
                <a:gd name="T8" fmla="*/ 4057 w 4656"/>
                <a:gd name="T9" fmla="*/ 125 h 175"/>
                <a:gd name="T10" fmla="*/ 3920 w 4656"/>
                <a:gd name="T11" fmla="*/ 112 h 175"/>
                <a:gd name="T12" fmla="*/ 3782 w 4656"/>
                <a:gd name="T13" fmla="*/ 100 h 175"/>
                <a:gd name="T14" fmla="*/ 3720 w 4656"/>
                <a:gd name="T15" fmla="*/ 100 h 175"/>
                <a:gd name="T16" fmla="*/ 3682 w 4656"/>
                <a:gd name="T17" fmla="*/ 112 h 175"/>
                <a:gd name="T18" fmla="*/ 3582 w 4656"/>
                <a:gd name="T19" fmla="*/ 137 h 175"/>
                <a:gd name="T20" fmla="*/ 3420 w 4656"/>
                <a:gd name="T21" fmla="*/ 150 h 175"/>
                <a:gd name="T22" fmla="*/ 3258 w 4656"/>
                <a:gd name="T23" fmla="*/ 150 h 175"/>
                <a:gd name="T24" fmla="*/ 3183 w 4656"/>
                <a:gd name="T25" fmla="*/ 137 h 175"/>
                <a:gd name="T26" fmla="*/ 3121 w 4656"/>
                <a:gd name="T27" fmla="*/ 125 h 175"/>
                <a:gd name="T28" fmla="*/ 2946 w 4656"/>
                <a:gd name="T29" fmla="*/ 100 h 175"/>
                <a:gd name="T30" fmla="*/ 2684 w 4656"/>
                <a:gd name="T31" fmla="*/ 87 h 175"/>
                <a:gd name="T32" fmla="*/ 2272 w 4656"/>
                <a:gd name="T33" fmla="*/ 100 h 175"/>
                <a:gd name="T34" fmla="*/ 1997 w 4656"/>
                <a:gd name="T35" fmla="*/ 87 h 175"/>
                <a:gd name="T36" fmla="*/ 1822 w 4656"/>
                <a:gd name="T37" fmla="*/ 87 h 175"/>
                <a:gd name="T38" fmla="*/ 1648 w 4656"/>
                <a:gd name="T39" fmla="*/ 112 h 175"/>
                <a:gd name="T40" fmla="*/ 1273 w 4656"/>
                <a:gd name="T41" fmla="*/ 162 h 175"/>
                <a:gd name="T42" fmla="*/ 1098 w 4656"/>
                <a:gd name="T43" fmla="*/ 175 h 175"/>
                <a:gd name="T44" fmla="*/ 986 w 4656"/>
                <a:gd name="T45" fmla="*/ 175 h 175"/>
                <a:gd name="T46" fmla="*/ 287 w 4656"/>
                <a:gd name="T47" fmla="*/ 137 h 175"/>
                <a:gd name="T48" fmla="*/ 0 w 4656"/>
                <a:gd name="T49" fmla="*/ 125 h 175"/>
                <a:gd name="T50" fmla="*/ 162 w 4656"/>
                <a:gd name="T51" fmla="*/ 0 h 175"/>
                <a:gd name="T52" fmla="*/ 1173 w 4656"/>
                <a:gd name="T53" fmla="*/ 50 h 175"/>
                <a:gd name="T54" fmla="*/ 2197 w 4656"/>
                <a:gd name="T55" fmla="*/ 25 h 175"/>
                <a:gd name="T56" fmla="*/ 3071 w 4656"/>
                <a:gd name="T57" fmla="*/ 50 h 175"/>
                <a:gd name="T58" fmla="*/ 3632 w 4656"/>
                <a:gd name="T59" fmla="*/ 62 h 175"/>
                <a:gd name="T60" fmla="*/ 3820 w 4656"/>
                <a:gd name="T61" fmla="*/ 50 h 175"/>
                <a:gd name="T62" fmla="*/ 3882 w 4656"/>
                <a:gd name="T63" fmla="*/ 50 h 175"/>
                <a:gd name="T64" fmla="*/ 3920 w 4656"/>
                <a:gd name="T65" fmla="*/ 38 h 175"/>
                <a:gd name="T66" fmla="*/ 3944 w 4656"/>
                <a:gd name="T67" fmla="*/ 38 h 175"/>
                <a:gd name="T68" fmla="*/ 3994 w 4656"/>
                <a:gd name="T69" fmla="*/ 38 h 175"/>
                <a:gd name="T70" fmla="*/ 4132 w 4656"/>
                <a:gd name="T71" fmla="*/ 38 h 175"/>
                <a:gd name="T72" fmla="*/ 4369 w 4656"/>
                <a:gd name="T73" fmla="*/ 38 h 175"/>
                <a:gd name="T74" fmla="*/ 4656 w 4656"/>
                <a:gd name="T75" fmla="*/ 16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56" h="175">
                  <a:moveTo>
                    <a:pt x="4656" y="162"/>
                  </a:moveTo>
                  <a:lnTo>
                    <a:pt x="4569" y="137"/>
                  </a:lnTo>
                  <a:lnTo>
                    <a:pt x="4444" y="125"/>
                  </a:lnTo>
                  <a:lnTo>
                    <a:pt x="4182" y="125"/>
                  </a:lnTo>
                  <a:lnTo>
                    <a:pt x="4057" y="125"/>
                  </a:lnTo>
                  <a:lnTo>
                    <a:pt x="3920" y="112"/>
                  </a:lnTo>
                  <a:lnTo>
                    <a:pt x="3782" y="100"/>
                  </a:lnTo>
                  <a:lnTo>
                    <a:pt x="3720" y="100"/>
                  </a:lnTo>
                  <a:lnTo>
                    <a:pt x="3682" y="112"/>
                  </a:lnTo>
                  <a:lnTo>
                    <a:pt x="3582" y="137"/>
                  </a:lnTo>
                  <a:lnTo>
                    <a:pt x="3420" y="150"/>
                  </a:lnTo>
                  <a:lnTo>
                    <a:pt x="3258" y="150"/>
                  </a:lnTo>
                  <a:lnTo>
                    <a:pt x="3183" y="137"/>
                  </a:lnTo>
                  <a:lnTo>
                    <a:pt x="3121" y="125"/>
                  </a:lnTo>
                  <a:lnTo>
                    <a:pt x="2946" y="100"/>
                  </a:lnTo>
                  <a:lnTo>
                    <a:pt x="2684" y="87"/>
                  </a:lnTo>
                  <a:lnTo>
                    <a:pt x="2272" y="100"/>
                  </a:lnTo>
                  <a:lnTo>
                    <a:pt x="1997" y="87"/>
                  </a:lnTo>
                  <a:lnTo>
                    <a:pt x="1822" y="87"/>
                  </a:lnTo>
                  <a:lnTo>
                    <a:pt x="1648" y="112"/>
                  </a:lnTo>
                  <a:lnTo>
                    <a:pt x="1273" y="162"/>
                  </a:lnTo>
                  <a:lnTo>
                    <a:pt x="1098" y="175"/>
                  </a:lnTo>
                  <a:lnTo>
                    <a:pt x="986" y="175"/>
                  </a:lnTo>
                  <a:lnTo>
                    <a:pt x="287" y="137"/>
                  </a:lnTo>
                  <a:lnTo>
                    <a:pt x="0" y="125"/>
                  </a:lnTo>
                  <a:lnTo>
                    <a:pt x="162" y="0"/>
                  </a:lnTo>
                  <a:lnTo>
                    <a:pt x="1173" y="50"/>
                  </a:lnTo>
                  <a:lnTo>
                    <a:pt x="2197" y="25"/>
                  </a:lnTo>
                  <a:lnTo>
                    <a:pt x="3071" y="50"/>
                  </a:lnTo>
                  <a:lnTo>
                    <a:pt x="3632" y="62"/>
                  </a:lnTo>
                  <a:lnTo>
                    <a:pt x="3820" y="50"/>
                  </a:lnTo>
                  <a:lnTo>
                    <a:pt x="3882" y="50"/>
                  </a:lnTo>
                  <a:lnTo>
                    <a:pt x="3920" y="38"/>
                  </a:lnTo>
                  <a:lnTo>
                    <a:pt x="3944" y="38"/>
                  </a:lnTo>
                  <a:lnTo>
                    <a:pt x="3994" y="38"/>
                  </a:lnTo>
                  <a:lnTo>
                    <a:pt x="4132" y="38"/>
                  </a:lnTo>
                  <a:lnTo>
                    <a:pt x="4369" y="38"/>
                  </a:lnTo>
                  <a:lnTo>
                    <a:pt x="4656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Operational Priority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1798637"/>
          </a:xfrm>
        </p:spPr>
        <p:txBody>
          <a:bodyPr/>
          <a:lstStyle/>
          <a:p>
            <a:r>
              <a:rPr lang="en-US" sz="2800"/>
              <a:t>FRAs — usually isolate and deny entry by establishing a “Perimeter”</a:t>
            </a:r>
          </a:p>
          <a:p>
            <a:pPr lvl="1"/>
            <a:r>
              <a:rPr lang="en-US" sz="2400"/>
              <a:t>Use </a:t>
            </a:r>
            <a:r>
              <a:rPr lang="en-US" sz="2400" b="1">
                <a:solidFill>
                  <a:schemeClr val="accent1"/>
                </a:solidFill>
              </a:rPr>
              <a:t>ERG</a:t>
            </a:r>
            <a:r>
              <a:rPr lang="en-US" sz="2400"/>
              <a:t> recommendations</a:t>
            </a:r>
          </a:p>
        </p:txBody>
      </p:sp>
      <p:sp>
        <p:nvSpPr>
          <p:cNvPr id="32780" name="WordArt 12"/>
          <p:cNvSpPr>
            <a:spLocks noChangeArrowheads="1" noChangeShapeType="1" noTextEdit="1"/>
          </p:cNvSpPr>
          <p:nvPr/>
        </p:nvSpPr>
        <p:spPr bwMode="auto">
          <a:xfrm>
            <a:off x="1533525" y="3824288"/>
            <a:ext cx="428625" cy="577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ERG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ttp://bloximages.chicago2.vip.townnews.com/billingsgazette.com/content/tncms/assets/v3/editorial/7/b7/7b7e29cc-fe67-11df-9386-001cc4c002e0/4cf8244168dc7.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traffic st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816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Definitions - FRA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D-2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090613" y="3489325"/>
            <a:ext cx="7880350" cy="23796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First Responder “Awareness”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Likely to witness/discover a release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Notify proper authorities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Take no further action</a:t>
            </a:r>
          </a:p>
        </p:txBody>
      </p:sp>
    </p:spTree>
    <p:extLst>
      <p:ext uri="{BB962C8B-B14F-4D97-AF65-F5344CB8AC3E}">
        <p14:creationId xmlns:p14="http://schemas.microsoft.com/office/powerpoint/2010/main" val="119073232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4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4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First Operational Priority</a:t>
            </a:r>
          </a:p>
        </p:txBody>
      </p:sp>
      <p:sp>
        <p:nvSpPr>
          <p:cNvPr id="89095" name="Rectangle 10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Dilemma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Safe distance vs. control of Perimeter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81" name="Group 65"/>
          <p:cNvGrpSpPr>
            <a:grpSpLocks/>
          </p:cNvGrpSpPr>
          <p:nvPr/>
        </p:nvGrpSpPr>
        <p:grpSpPr bwMode="auto">
          <a:xfrm>
            <a:off x="152400" y="4586288"/>
            <a:ext cx="2274888" cy="1528762"/>
            <a:chOff x="4516" y="2737"/>
            <a:chExt cx="725" cy="487"/>
          </a:xfrm>
        </p:grpSpPr>
        <p:sp>
          <p:nvSpPr>
            <p:cNvPr id="34829" name="Freeform 13"/>
            <p:cNvSpPr>
              <a:spLocks/>
            </p:cNvSpPr>
            <p:nvPr/>
          </p:nvSpPr>
          <p:spPr bwMode="auto">
            <a:xfrm>
              <a:off x="4516" y="2737"/>
              <a:ext cx="725" cy="487"/>
            </a:xfrm>
            <a:custGeom>
              <a:avLst/>
              <a:gdLst>
                <a:gd name="T0" fmla="*/ 988 w 1451"/>
                <a:gd name="T1" fmla="*/ 973 h 975"/>
                <a:gd name="T2" fmla="*/ 914 w 1451"/>
                <a:gd name="T3" fmla="*/ 972 h 975"/>
                <a:gd name="T4" fmla="*/ 919 w 1451"/>
                <a:gd name="T5" fmla="*/ 878 h 975"/>
                <a:gd name="T6" fmla="*/ 979 w 1451"/>
                <a:gd name="T7" fmla="*/ 718 h 975"/>
                <a:gd name="T8" fmla="*/ 1040 w 1451"/>
                <a:gd name="T9" fmla="*/ 557 h 975"/>
                <a:gd name="T10" fmla="*/ 1100 w 1451"/>
                <a:gd name="T11" fmla="*/ 394 h 975"/>
                <a:gd name="T12" fmla="*/ 1084 w 1451"/>
                <a:gd name="T13" fmla="*/ 306 h 975"/>
                <a:gd name="T14" fmla="*/ 916 w 1451"/>
                <a:gd name="T15" fmla="*/ 300 h 975"/>
                <a:gd name="T16" fmla="*/ 746 w 1451"/>
                <a:gd name="T17" fmla="*/ 295 h 975"/>
                <a:gd name="T18" fmla="*/ 577 w 1451"/>
                <a:gd name="T19" fmla="*/ 290 h 975"/>
                <a:gd name="T20" fmla="*/ 446 w 1451"/>
                <a:gd name="T21" fmla="*/ 295 h 975"/>
                <a:gd name="T22" fmla="*/ 514 w 1451"/>
                <a:gd name="T23" fmla="*/ 583 h 975"/>
                <a:gd name="T24" fmla="*/ 584 w 1451"/>
                <a:gd name="T25" fmla="*/ 873 h 975"/>
                <a:gd name="T26" fmla="*/ 508 w 1451"/>
                <a:gd name="T27" fmla="*/ 876 h 975"/>
                <a:gd name="T28" fmla="*/ 440 w 1451"/>
                <a:gd name="T29" fmla="*/ 873 h 975"/>
                <a:gd name="T30" fmla="*/ 402 w 1451"/>
                <a:gd name="T31" fmla="*/ 778 h 975"/>
                <a:gd name="T32" fmla="*/ 365 w 1451"/>
                <a:gd name="T33" fmla="*/ 601 h 975"/>
                <a:gd name="T34" fmla="*/ 320 w 1451"/>
                <a:gd name="T35" fmla="*/ 564 h 975"/>
                <a:gd name="T36" fmla="*/ 243 w 1451"/>
                <a:gd name="T37" fmla="*/ 774 h 975"/>
                <a:gd name="T38" fmla="*/ 175 w 1451"/>
                <a:gd name="T39" fmla="*/ 941 h 975"/>
                <a:gd name="T40" fmla="*/ 90 w 1451"/>
                <a:gd name="T41" fmla="*/ 939 h 975"/>
                <a:gd name="T42" fmla="*/ 5 w 1451"/>
                <a:gd name="T43" fmla="*/ 936 h 975"/>
                <a:gd name="T44" fmla="*/ 41 w 1451"/>
                <a:gd name="T45" fmla="*/ 814 h 975"/>
                <a:gd name="T46" fmla="*/ 99 w 1451"/>
                <a:gd name="T47" fmla="*/ 654 h 975"/>
                <a:gd name="T48" fmla="*/ 158 w 1451"/>
                <a:gd name="T49" fmla="*/ 490 h 975"/>
                <a:gd name="T50" fmla="*/ 218 w 1451"/>
                <a:gd name="T51" fmla="*/ 325 h 975"/>
                <a:gd name="T52" fmla="*/ 200 w 1451"/>
                <a:gd name="T53" fmla="*/ 275 h 975"/>
                <a:gd name="T54" fmla="*/ 195 w 1451"/>
                <a:gd name="T55" fmla="*/ 72 h 975"/>
                <a:gd name="T56" fmla="*/ 219 w 1451"/>
                <a:gd name="T57" fmla="*/ 1 h 975"/>
                <a:gd name="T58" fmla="*/ 337 w 1451"/>
                <a:gd name="T59" fmla="*/ 5 h 975"/>
                <a:gd name="T60" fmla="*/ 483 w 1451"/>
                <a:gd name="T61" fmla="*/ 11 h 975"/>
                <a:gd name="T62" fmla="*/ 626 w 1451"/>
                <a:gd name="T63" fmla="*/ 16 h 975"/>
                <a:gd name="T64" fmla="*/ 769 w 1451"/>
                <a:gd name="T65" fmla="*/ 21 h 975"/>
                <a:gd name="T66" fmla="*/ 912 w 1451"/>
                <a:gd name="T67" fmla="*/ 27 h 975"/>
                <a:gd name="T68" fmla="*/ 1054 w 1451"/>
                <a:gd name="T69" fmla="*/ 33 h 975"/>
                <a:gd name="T70" fmla="*/ 1195 w 1451"/>
                <a:gd name="T71" fmla="*/ 38 h 975"/>
                <a:gd name="T72" fmla="*/ 1336 w 1451"/>
                <a:gd name="T73" fmla="*/ 44 h 975"/>
                <a:gd name="T74" fmla="*/ 1378 w 1451"/>
                <a:gd name="T75" fmla="*/ 185 h 975"/>
                <a:gd name="T76" fmla="*/ 1355 w 1451"/>
                <a:gd name="T77" fmla="*/ 315 h 975"/>
                <a:gd name="T78" fmla="*/ 1329 w 1451"/>
                <a:gd name="T79" fmla="*/ 314 h 975"/>
                <a:gd name="T80" fmla="*/ 1344 w 1451"/>
                <a:gd name="T81" fmla="*/ 457 h 975"/>
                <a:gd name="T82" fmla="*/ 1414 w 1451"/>
                <a:gd name="T83" fmla="*/ 738 h 975"/>
                <a:gd name="T84" fmla="*/ 1441 w 1451"/>
                <a:gd name="T85" fmla="*/ 893 h 975"/>
                <a:gd name="T86" fmla="*/ 1413 w 1451"/>
                <a:gd name="T87" fmla="*/ 893 h 975"/>
                <a:gd name="T88" fmla="*/ 1375 w 1451"/>
                <a:gd name="T89" fmla="*/ 893 h 975"/>
                <a:gd name="T90" fmla="*/ 1319 w 1451"/>
                <a:gd name="T91" fmla="*/ 892 h 975"/>
                <a:gd name="T92" fmla="*/ 1271 w 1451"/>
                <a:gd name="T93" fmla="*/ 881 h 975"/>
                <a:gd name="T94" fmla="*/ 1240 w 1451"/>
                <a:gd name="T95" fmla="*/ 735 h 975"/>
                <a:gd name="T96" fmla="*/ 1207 w 1451"/>
                <a:gd name="T97" fmla="*/ 589 h 975"/>
                <a:gd name="T98" fmla="*/ 1145 w 1451"/>
                <a:gd name="T99" fmla="*/ 732 h 975"/>
                <a:gd name="T100" fmla="*/ 1073 w 1451"/>
                <a:gd name="T101" fmla="*/ 922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51" h="975">
                  <a:moveTo>
                    <a:pt x="1041" y="975"/>
                  </a:moveTo>
                  <a:lnTo>
                    <a:pt x="1024" y="974"/>
                  </a:lnTo>
                  <a:lnTo>
                    <a:pt x="1006" y="974"/>
                  </a:lnTo>
                  <a:lnTo>
                    <a:pt x="988" y="973"/>
                  </a:lnTo>
                  <a:lnTo>
                    <a:pt x="970" y="973"/>
                  </a:lnTo>
                  <a:lnTo>
                    <a:pt x="951" y="973"/>
                  </a:lnTo>
                  <a:lnTo>
                    <a:pt x="933" y="972"/>
                  </a:lnTo>
                  <a:lnTo>
                    <a:pt x="914" y="972"/>
                  </a:lnTo>
                  <a:lnTo>
                    <a:pt x="896" y="969"/>
                  </a:lnTo>
                  <a:lnTo>
                    <a:pt x="888" y="958"/>
                  </a:lnTo>
                  <a:lnTo>
                    <a:pt x="903" y="919"/>
                  </a:lnTo>
                  <a:lnTo>
                    <a:pt x="919" y="878"/>
                  </a:lnTo>
                  <a:lnTo>
                    <a:pt x="934" y="839"/>
                  </a:lnTo>
                  <a:lnTo>
                    <a:pt x="949" y="799"/>
                  </a:lnTo>
                  <a:lnTo>
                    <a:pt x="964" y="759"/>
                  </a:lnTo>
                  <a:lnTo>
                    <a:pt x="979" y="718"/>
                  </a:lnTo>
                  <a:lnTo>
                    <a:pt x="994" y="678"/>
                  </a:lnTo>
                  <a:lnTo>
                    <a:pt x="1009" y="638"/>
                  </a:lnTo>
                  <a:lnTo>
                    <a:pt x="1024" y="597"/>
                  </a:lnTo>
                  <a:lnTo>
                    <a:pt x="1040" y="557"/>
                  </a:lnTo>
                  <a:lnTo>
                    <a:pt x="1055" y="517"/>
                  </a:lnTo>
                  <a:lnTo>
                    <a:pt x="1070" y="475"/>
                  </a:lnTo>
                  <a:lnTo>
                    <a:pt x="1085" y="435"/>
                  </a:lnTo>
                  <a:lnTo>
                    <a:pt x="1100" y="394"/>
                  </a:lnTo>
                  <a:lnTo>
                    <a:pt x="1115" y="353"/>
                  </a:lnTo>
                  <a:lnTo>
                    <a:pt x="1130" y="313"/>
                  </a:lnTo>
                  <a:lnTo>
                    <a:pt x="1126" y="308"/>
                  </a:lnTo>
                  <a:lnTo>
                    <a:pt x="1084" y="306"/>
                  </a:lnTo>
                  <a:lnTo>
                    <a:pt x="1042" y="305"/>
                  </a:lnTo>
                  <a:lnTo>
                    <a:pt x="1000" y="303"/>
                  </a:lnTo>
                  <a:lnTo>
                    <a:pt x="958" y="301"/>
                  </a:lnTo>
                  <a:lnTo>
                    <a:pt x="916" y="300"/>
                  </a:lnTo>
                  <a:lnTo>
                    <a:pt x="873" y="299"/>
                  </a:lnTo>
                  <a:lnTo>
                    <a:pt x="830" y="298"/>
                  </a:lnTo>
                  <a:lnTo>
                    <a:pt x="789" y="296"/>
                  </a:lnTo>
                  <a:lnTo>
                    <a:pt x="746" y="295"/>
                  </a:lnTo>
                  <a:lnTo>
                    <a:pt x="704" y="294"/>
                  </a:lnTo>
                  <a:lnTo>
                    <a:pt x="661" y="293"/>
                  </a:lnTo>
                  <a:lnTo>
                    <a:pt x="620" y="292"/>
                  </a:lnTo>
                  <a:lnTo>
                    <a:pt x="577" y="290"/>
                  </a:lnTo>
                  <a:lnTo>
                    <a:pt x="534" y="288"/>
                  </a:lnTo>
                  <a:lnTo>
                    <a:pt x="492" y="287"/>
                  </a:lnTo>
                  <a:lnTo>
                    <a:pt x="449" y="285"/>
                  </a:lnTo>
                  <a:lnTo>
                    <a:pt x="446" y="295"/>
                  </a:lnTo>
                  <a:lnTo>
                    <a:pt x="462" y="368"/>
                  </a:lnTo>
                  <a:lnTo>
                    <a:pt x="479" y="439"/>
                  </a:lnTo>
                  <a:lnTo>
                    <a:pt x="496" y="511"/>
                  </a:lnTo>
                  <a:lnTo>
                    <a:pt x="514" y="583"/>
                  </a:lnTo>
                  <a:lnTo>
                    <a:pt x="531" y="655"/>
                  </a:lnTo>
                  <a:lnTo>
                    <a:pt x="549" y="727"/>
                  </a:lnTo>
                  <a:lnTo>
                    <a:pt x="567" y="800"/>
                  </a:lnTo>
                  <a:lnTo>
                    <a:pt x="584" y="873"/>
                  </a:lnTo>
                  <a:lnTo>
                    <a:pt x="567" y="877"/>
                  </a:lnTo>
                  <a:lnTo>
                    <a:pt x="546" y="877"/>
                  </a:lnTo>
                  <a:lnTo>
                    <a:pt x="526" y="877"/>
                  </a:lnTo>
                  <a:lnTo>
                    <a:pt x="508" y="876"/>
                  </a:lnTo>
                  <a:lnTo>
                    <a:pt x="491" y="875"/>
                  </a:lnTo>
                  <a:lnTo>
                    <a:pt x="473" y="875"/>
                  </a:lnTo>
                  <a:lnTo>
                    <a:pt x="457" y="874"/>
                  </a:lnTo>
                  <a:lnTo>
                    <a:pt x="440" y="873"/>
                  </a:lnTo>
                  <a:lnTo>
                    <a:pt x="424" y="873"/>
                  </a:lnTo>
                  <a:lnTo>
                    <a:pt x="418" y="867"/>
                  </a:lnTo>
                  <a:lnTo>
                    <a:pt x="410" y="823"/>
                  </a:lnTo>
                  <a:lnTo>
                    <a:pt x="402" y="778"/>
                  </a:lnTo>
                  <a:lnTo>
                    <a:pt x="394" y="734"/>
                  </a:lnTo>
                  <a:lnTo>
                    <a:pt x="385" y="691"/>
                  </a:lnTo>
                  <a:lnTo>
                    <a:pt x="375" y="646"/>
                  </a:lnTo>
                  <a:lnTo>
                    <a:pt x="365" y="601"/>
                  </a:lnTo>
                  <a:lnTo>
                    <a:pt x="356" y="556"/>
                  </a:lnTo>
                  <a:lnTo>
                    <a:pt x="345" y="511"/>
                  </a:lnTo>
                  <a:lnTo>
                    <a:pt x="340" y="513"/>
                  </a:lnTo>
                  <a:lnTo>
                    <a:pt x="320" y="564"/>
                  </a:lnTo>
                  <a:lnTo>
                    <a:pt x="301" y="614"/>
                  </a:lnTo>
                  <a:lnTo>
                    <a:pt x="281" y="667"/>
                  </a:lnTo>
                  <a:lnTo>
                    <a:pt x="263" y="721"/>
                  </a:lnTo>
                  <a:lnTo>
                    <a:pt x="243" y="774"/>
                  </a:lnTo>
                  <a:lnTo>
                    <a:pt x="223" y="827"/>
                  </a:lnTo>
                  <a:lnTo>
                    <a:pt x="204" y="880"/>
                  </a:lnTo>
                  <a:lnTo>
                    <a:pt x="183" y="931"/>
                  </a:lnTo>
                  <a:lnTo>
                    <a:pt x="175" y="941"/>
                  </a:lnTo>
                  <a:lnTo>
                    <a:pt x="154" y="942"/>
                  </a:lnTo>
                  <a:lnTo>
                    <a:pt x="134" y="942"/>
                  </a:lnTo>
                  <a:lnTo>
                    <a:pt x="112" y="941"/>
                  </a:lnTo>
                  <a:lnTo>
                    <a:pt x="90" y="939"/>
                  </a:lnTo>
                  <a:lnTo>
                    <a:pt x="69" y="938"/>
                  </a:lnTo>
                  <a:lnTo>
                    <a:pt x="47" y="937"/>
                  </a:lnTo>
                  <a:lnTo>
                    <a:pt x="25" y="937"/>
                  </a:lnTo>
                  <a:lnTo>
                    <a:pt x="5" y="936"/>
                  </a:lnTo>
                  <a:lnTo>
                    <a:pt x="0" y="931"/>
                  </a:lnTo>
                  <a:lnTo>
                    <a:pt x="14" y="892"/>
                  </a:lnTo>
                  <a:lnTo>
                    <a:pt x="28" y="853"/>
                  </a:lnTo>
                  <a:lnTo>
                    <a:pt x="41" y="814"/>
                  </a:lnTo>
                  <a:lnTo>
                    <a:pt x="56" y="774"/>
                  </a:lnTo>
                  <a:lnTo>
                    <a:pt x="70" y="734"/>
                  </a:lnTo>
                  <a:lnTo>
                    <a:pt x="85" y="694"/>
                  </a:lnTo>
                  <a:lnTo>
                    <a:pt x="99" y="654"/>
                  </a:lnTo>
                  <a:lnTo>
                    <a:pt x="114" y="612"/>
                  </a:lnTo>
                  <a:lnTo>
                    <a:pt x="128" y="572"/>
                  </a:lnTo>
                  <a:lnTo>
                    <a:pt x="143" y="530"/>
                  </a:lnTo>
                  <a:lnTo>
                    <a:pt x="158" y="490"/>
                  </a:lnTo>
                  <a:lnTo>
                    <a:pt x="173" y="449"/>
                  </a:lnTo>
                  <a:lnTo>
                    <a:pt x="188" y="408"/>
                  </a:lnTo>
                  <a:lnTo>
                    <a:pt x="203" y="367"/>
                  </a:lnTo>
                  <a:lnTo>
                    <a:pt x="218" y="325"/>
                  </a:lnTo>
                  <a:lnTo>
                    <a:pt x="233" y="285"/>
                  </a:lnTo>
                  <a:lnTo>
                    <a:pt x="227" y="277"/>
                  </a:lnTo>
                  <a:lnTo>
                    <a:pt x="207" y="277"/>
                  </a:lnTo>
                  <a:lnTo>
                    <a:pt x="200" y="275"/>
                  </a:lnTo>
                  <a:lnTo>
                    <a:pt x="197" y="270"/>
                  </a:lnTo>
                  <a:lnTo>
                    <a:pt x="193" y="204"/>
                  </a:lnTo>
                  <a:lnTo>
                    <a:pt x="193" y="139"/>
                  </a:lnTo>
                  <a:lnTo>
                    <a:pt x="195" y="72"/>
                  </a:lnTo>
                  <a:lnTo>
                    <a:pt x="197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9" y="1"/>
                  </a:lnTo>
                  <a:lnTo>
                    <a:pt x="228" y="1"/>
                  </a:lnTo>
                  <a:lnTo>
                    <a:pt x="265" y="3"/>
                  </a:lnTo>
                  <a:lnTo>
                    <a:pt x="301" y="4"/>
                  </a:lnTo>
                  <a:lnTo>
                    <a:pt x="337" y="5"/>
                  </a:lnTo>
                  <a:lnTo>
                    <a:pt x="373" y="7"/>
                  </a:lnTo>
                  <a:lnTo>
                    <a:pt x="410" y="8"/>
                  </a:lnTo>
                  <a:lnTo>
                    <a:pt x="446" y="10"/>
                  </a:lnTo>
                  <a:lnTo>
                    <a:pt x="483" y="11"/>
                  </a:lnTo>
                  <a:lnTo>
                    <a:pt x="518" y="12"/>
                  </a:lnTo>
                  <a:lnTo>
                    <a:pt x="554" y="13"/>
                  </a:lnTo>
                  <a:lnTo>
                    <a:pt x="590" y="15"/>
                  </a:lnTo>
                  <a:lnTo>
                    <a:pt x="626" y="16"/>
                  </a:lnTo>
                  <a:lnTo>
                    <a:pt x="662" y="18"/>
                  </a:lnTo>
                  <a:lnTo>
                    <a:pt x="698" y="19"/>
                  </a:lnTo>
                  <a:lnTo>
                    <a:pt x="734" y="20"/>
                  </a:lnTo>
                  <a:lnTo>
                    <a:pt x="769" y="21"/>
                  </a:lnTo>
                  <a:lnTo>
                    <a:pt x="805" y="23"/>
                  </a:lnTo>
                  <a:lnTo>
                    <a:pt x="841" y="25"/>
                  </a:lnTo>
                  <a:lnTo>
                    <a:pt x="876" y="26"/>
                  </a:lnTo>
                  <a:lnTo>
                    <a:pt x="912" y="27"/>
                  </a:lnTo>
                  <a:lnTo>
                    <a:pt x="948" y="28"/>
                  </a:lnTo>
                  <a:lnTo>
                    <a:pt x="983" y="30"/>
                  </a:lnTo>
                  <a:lnTo>
                    <a:pt x="1018" y="31"/>
                  </a:lnTo>
                  <a:lnTo>
                    <a:pt x="1054" y="33"/>
                  </a:lnTo>
                  <a:lnTo>
                    <a:pt x="1089" y="34"/>
                  </a:lnTo>
                  <a:lnTo>
                    <a:pt x="1125" y="35"/>
                  </a:lnTo>
                  <a:lnTo>
                    <a:pt x="1160" y="37"/>
                  </a:lnTo>
                  <a:lnTo>
                    <a:pt x="1195" y="38"/>
                  </a:lnTo>
                  <a:lnTo>
                    <a:pt x="1231" y="39"/>
                  </a:lnTo>
                  <a:lnTo>
                    <a:pt x="1266" y="41"/>
                  </a:lnTo>
                  <a:lnTo>
                    <a:pt x="1301" y="43"/>
                  </a:lnTo>
                  <a:lnTo>
                    <a:pt x="1336" y="44"/>
                  </a:lnTo>
                  <a:lnTo>
                    <a:pt x="1372" y="45"/>
                  </a:lnTo>
                  <a:lnTo>
                    <a:pt x="1382" y="56"/>
                  </a:lnTo>
                  <a:lnTo>
                    <a:pt x="1381" y="120"/>
                  </a:lnTo>
                  <a:lnTo>
                    <a:pt x="1378" y="185"/>
                  </a:lnTo>
                  <a:lnTo>
                    <a:pt x="1374" y="249"/>
                  </a:lnTo>
                  <a:lnTo>
                    <a:pt x="1367" y="313"/>
                  </a:lnTo>
                  <a:lnTo>
                    <a:pt x="1361" y="314"/>
                  </a:lnTo>
                  <a:lnTo>
                    <a:pt x="1355" y="315"/>
                  </a:lnTo>
                  <a:lnTo>
                    <a:pt x="1349" y="315"/>
                  </a:lnTo>
                  <a:lnTo>
                    <a:pt x="1343" y="315"/>
                  </a:lnTo>
                  <a:lnTo>
                    <a:pt x="1336" y="315"/>
                  </a:lnTo>
                  <a:lnTo>
                    <a:pt x="1329" y="314"/>
                  </a:lnTo>
                  <a:lnTo>
                    <a:pt x="1322" y="315"/>
                  </a:lnTo>
                  <a:lnTo>
                    <a:pt x="1315" y="315"/>
                  </a:lnTo>
                  <a:lnTo>
                    <a:pt x="1329" y="386"/>
                  </a:lnTo>
                  <a:lnTo>
                    <a:pt x="1344" y="457"/>
                  </a:lnTo>
                  <a:lnTo>
                    <a:pt x="1360" y="527"/>
                  </a:lnTo>
                  <a:lnTo>
                    <a:pt x="1378" y="597"/>
                  </a:lnTo>
                  <a:lnTo>
                    <a:pt x="1396" y="667"/>
                  </a:lnTo>
                  <a:lnTo>
                    <a:pt x="1414" y="738"/>
                  </a:lnTo>
                  <a:lnTo>
                    <a:pt x="1433" y="809"/>
                  </a:lnTo>
                  <a:lnTo>
                    <a:pt x="1451" y="881"/>
                  </a:lnTo>
                  <a:lnTo>
                    <a:pt x="1446" y="893"/>
                  </a:lnTo>
                  <a:lnTo>
                    <a:pt x="1441" y="893"/>
                  </a:lnTo>
                  <a:lnTo>
                    <a:pt x="1434" y="893"/>
                  </a:lnTo>
                  <a:lnTo>
                    <a:pt x="1427" y="893"/>
                  </a:lnTo>
                  <a:lnTo>
                    <a:pt x="1420" y="893"/>
                  </a:lnTo>
                  <a:lnTo>
                    <a:pt x="1413" y="893"/>
                  </a:lnTo>
                  <a:lnTo>
                    <a:pt x="1406" y="893"/>
                  </a:lnTo>
                  <a:lnTo>
                    <a:pt x="1399" y="893"/>
                  </a:lnTo>
                  <a:lnTo>
                    <a:pt x="1392" y="893"/>
                  </a:lnTo>
                  <a:lnTo>
                    <a:pt x="1375" y="893"/>
                  </a:lnTo>
                  <a:lnTo>
                    <a:pt x="1359" y="893"/>
                  </a:lnTo>
                  <a:lnTo>
                    <a:pt x="1345" y="892"/>
                  </a:lnTo>
                  <a:lnTo>
                    <a:pt x="1331" y="892"/>
                  </a:lnTo>
                  <a:lnTo>
                    <a:pt x="1319" y="892"/>
                  </a:lnTo>
                  <a:lnTo>
                    <a:pt x="1306" y="891"/>
                  </a:lnTo>
                  <a:lnTo>
                    <a:pt x="1293" y="891"/>
                  </a:lnTo>
                  <a:lnTo>
                    <a:pt x="1282" y="891"/>
                  </a:lnTo>
                  <a:lnTo>
                    <a:pt x="1271" y="881"/>
                  </a:lnTo>
                  <a:lnTo>
                    <a:pt x="1263" y="845"/>
                  </a:lnTo>
                  <a:lnTo>
                    <a:pt x="1255" y="808"/>
                  </a:lnTo>
                  <a:lnTo>
                    <a:pt x="1247" y="772"/>
                  </a:lnTo>
                  <a:lnTo>
                    <a:pt x="1240" y="735"/>
                  </a:lnTo>
                  <a:lnTo>
                    <a:pt x="1232" y="700"/>
                  </a:lnTo>
                  <a:lnTo>
                    <a:pt x="1224" y="663"/>
                  </a:lnTo>
                  <a:lnTo>
                    <a:pt x="1216" y="626"/>
                  </a:lnTo>
                  <a:lnTo>
                    <a:pt x="1207" y="589"/>
                  </a:lnTo>
                  <a:lnTo>
                    <a:pt x="1200" y="591"/>
                  </a:lnTo>
                  <a:lnTo>
                    <a:pt x="1182" y="639"/>
                  </a:lnTo>
                  <a:lnTo>
                    <a:pt x="1163" y="686"/>
                  </a:lnTo>
                  <a:lnTo>
                    <a:pt x="1145" y="732"/>
                  </a:lnTo>
                  <a:lnTo>
                    <a:pt x="1127" y="779"/>
                  </a:lnTo>
                  <a:lnTo>
                    <a:pt x="1109" y="827"/>
                  </a:lnTo>
                  <a:lnTo>
                    <a:pt x="1092" y="874"/>
                  </a:lnTo>
                  <a:lnTo>
                    <a:pt x="1073" y="922"/>
                  </a:lnTo>
                  <a:lnTo>
                    <a:pt x="1056" y="972"/>
                  </a:lnTo>
                  <a:lnTo>
                    <a:pt x="1041" y="9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0" name="Freeform 14"/>
            <p:cNvSpPr>
              <a:spLocks/>
            </p:cNvSpPr>
            <p:nvPr/>
          </p:nvSpPr>
          <p:spPr bwMode="auto">
            <a:xfrm>
              <a:off x="4971" y="2892"/>
              <a:ext cx="190" cy="324"/>
            </a:xfrm>
            <a:custGeom>
              <a:avLst/>
              <a:gdLst>
                <a:gd name="T0" fmla="*/ 45 w 380"/>
                <a:gd name="T1" fmla="*/ 648 h 649"/>
                <a:gd name="T2" fmla="*/ 40 w 380"/>
                <a:gd name="T3" fmla="*/ 647 h 649"/>
                <a:gd name="T4" fmla="*/ 36 w 380"/>
                <a:gd name="T5" fmla="*/ 647 h 649"/>
                <a:gd name="T6" fmla="*/ 31 w 380"/>
                <a:gd name="T7" fmla="*/ 647 h 649"/>
                <a:gd name="T8" fmla="*/ 26 w 380"/>
                <a:gd name="T9" fmla="*/ 647 h 649"/>
                <a:gd name="T10" fmla="*/ 21 w 380"/>
                <a:gd name="T11" fmla="*/ 647 h 649"/>
                <a:gd name="T12" fmla="*/ 16 w 380"/>
                <a:gd name="T13" fmla="*/ 647 h 649"/>
                <a:gd name="T14" fmla="*/ 11 w 380"/>
                <a:gd name="T15" fmla="*/ 647 h 649"/>
                <a:gd name="T16" fmla="*/ 7 w 380"/>
                <a:gd name="T17" fmla="*/ 647 h 649"/>
                <a:gd name="T18" fmla="*/ 0 w 380"/>
                <a:gd name="T19" fmla="*/ 639 h 649"/>
                <a:gd name="T20" fmla="*/ 15 w 380"/>
                <a:gd name="T21" fmla="*/ 598 h 649"/>
                <a:gd name="T22" fmla="*/ 30 w 380"/>
                <a:gd name="T23" fmla="*/ 559 h 649"/>
                <a:gd name="T24" fmla="*/ 45 w 380"/>
                <a:gd name="T25" fmla="*/ 519 h 649"/>
                <a:gd name="T26" fmla="*/ 60 w 380"/>
                <a:gd name="T27" fmla="*/ 478 h 649"/>
                <a:gd name="T28" fmla="*/ 74 w 380"/>
                <a:gd name="T29" fmla="*/ 438 h 649"/>
                <a:gd name="T30" fmla="*/ 89 w 380"/>
                <a:gd name="T31" fmla="*/ 398 h 649"/>
                <a:gd name="T32" fmla="*/ 104 w 380"/>
                <a:gd name="T33" fmla="*/ 359 h 649"/>
                <a:gd name="T34" fmla="*/ 119 w 380"/>
                <a:gd name="T35" fmla="*/ 318 h 649"/>
                <a:gd name="T36" fmla="*/ 132 w 380"/>
                <a:gd name="T37" fmla="*/ 278 h 649"/>
                <a:gd name="T38" fmla="*/ 147 w 380"/>
                <a:gd name="T39" fmla="*/ 238 h 649"/>
                <a:gd name="T40" fmla="*/ 162 w 380"/>
                <a:gd name="T41" fmla="*/ 198 h 649"/>
                <a:gd name="T42" fmla="*/ 177 w 380"/>
                <a:gd name="T43" fmla="*/ 158 h 649"/>
                <a:gd name="T44" fmla="*/ 192 w 380"/>
                <a:gd name="T45" fmla="*/ 119 h 649"/>
                <a:gd name="T46" fmla="*/ 208 w 380"/>
                <a:gd name="T47" fmla="*/ 79 h 649"/>
                <a:gd name="T48" fmla="*/ 223 w 380"/>
                <a:gd name="T49" fmla="*/ 39 h 649"/>
                <a:gd name="T50" fmla="*/ 239 w 380"/>
                <a:gd name="T51" fmla="*/ 0 h 649"/>
                <a:gd name="T52" fmla="*/ 257 w 380"/>
                <a:gd name="T53" fmla="*/ 0 h 649"/>
                <a:gd name="T54" fmla="*/ 274 w 380"/>
                <a:gd name="T55" fmla="*/ 0 h 649"/>
                <a:gd name="T56" fmla="*/ 291 w 380"/>
                <a:gd name="T57" fmla="*/ 0 h 649"/>
                <a:gd name="T58" fmla="*/ 309 w 380"/>
                <a:gd name="T59" fmla="*/ 0 h 649"/>
                <a:gd name="T60" fmla="*/ 326 w 380"/>
                <a:gd name="T61" fmla="*/ 1 h 649"/>
                <a:gd name="T62" fmla="*/ 344 w 380"/>
                <a:gd name="T63" fmla="*/ 3 h 649"/>
                <a:gd name="T64" fmla="*/ 362 w 380"/>
                <a:gd name="T65" fmla="*/ 4 h 649"/>
                <a:gd name="T66" fmla="*/ 380 w 380"/>
                <a:gd name="T67" fmla="*/ 5 h 649"/>
                <a:gd name="T68" fmla="*/ 366 w 380"/>
                <a:gd name="T69" fmla="*/ 45 h 649"/>
                <a:gd name="T70" fmla="*/ 352 w 380"/>
                <a:gd name="T71" fmla="*/ 84 h 649"/>
                <a:gd name="T72" fmla="*/ 337 w 380"/>
                <a:gd name="T73" fmla="*/ 125 h 649"/>
                <a:gd name="T74" fmla="*/ 322 w 380"/>
                <a:gd name="T75" fmla="*/ 164 h 649"/>
                <a:gd name="T76" fmla="*/ 307 w 380"/>
                <a:gd name="T77" fmla="*/ 204 h 649"/>
                <a:gd name="T78" fmla="*/ 291 w 380"/>
                <a:gd name="T79" fmla="*/ 243 h 649"/>
                <a:gd name="T80" fmla="*/ 276 w 380"/>
                <a:gd name="T81" fmla="*/ 283 h 649"/>
                <a:gd name="T82" fmla="*/ 260 w 380"/>
                <a:gd name="T83" fmla="*/ 323 h 649"/>
                <a:gd name="T84" fmla="*/ 244 w 380"/>
                <a:gd name="T85" fmla="*/ 362 h 649"/>
                <a:gd name="T86" fmla="*/ 229 w 380"/>
                <a:gd name="T87" fmla="*/ 402 h 649"/>
                <a:gd name="T88" fmla="*/ 213 w 380"/>
                <a:gd name="T89" fmla="*/ 442 h 649"/>
                <a:gd name="T90" fmla="*/ 197 w 380"/>
                <a:gd name="T91" fmla="*/ 482 h 649"/>
                <a:gd name="T92" fmla="*/ 181 w 380"/>
                <a:gd name="T93" fmla="*/ 522 h 649"/>
                <a:gd name="T94" fmla="*/ 166 w 380"/>
                <a:gd name="T95" fmla="*/ 563 h 649"/>
                <a:gd name="T96" fmla="*/ 150 w 380"/>
                <a:gd name="T97" fmla="*/ 603 h 649"/>
                <a:gd name="T98" fmla="*/ 135 w 380"/>
                <a:gd name="T99" fmla="*/ 643 h 649"/>
                <a:gd name="T100" fmla="*/ 130 w 380"/>
                <a:gd name="T101" fmla="*/ 647 h 649"/>
                <a:gd name="T102" fmla="*/ 121 w 380"/>
                <a:gd name="T103" fmla="*/ 648 h 649"/>
                <a:gd name="T104" fmla="*/ 110 w 380"/>
                <a:gd name="T105" fmla="*/ 649 h 649"/>
                <a:gd name="T106" fmla="*/ 101 w 380"/>
                <a:gd name="T107" fmla="*/ 649 h 649"/>
                <a:gd name="T108" fmla="*/ 91 w 380"/>
                <a:gd name="T109" fmla="*/ 649 h 649"/>
                <a:gd name="T110" fmla="*/ 79 w 380"/>
                <a:gd name="T111" fmla="*/ 648 h 649"/>
                <a:gd name="T112" fmla="*/ 69 w 380"/>
                <a:gd name="T113" fmla="*/ 648 h 649"/>
                <a:gd name="T114" fmla="*/ 59 w 380"/>
                <a:gd name="T115" fmla="*/ 648 h 649"/>
                <a:gd name="T116" fmla="*/ 48 w 380"/>
                <a:gd name="T117" fmla="*/ 648 h 649"/>
                <a:gd name="T118" fmla="*/ 45 w 380"/>
                <a:gd name="T119" fmla="*/ 648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0" h="649">
                  <a:moveTo>
                    <a:pt x="45" y="648"/>
                  </a:moveTo>
                  <a:lnTo>
                    <a:pt x="40" y="647"/>
                  </a:lnTo>
                  <a:lnTo>
                    <a:pt x="36" y="647"/>
                  </a:lnTo>
                  <a:lnTo>
                    <a:pt x="31" y="647"/>
                  </a:lnTo>
                  <a:lnTo>
                    <a:pt x="26" y="647"/>
                  </a:lnTo>
                  <a:lnTo>
                    <a:pt x="21" y="647"/>
                  </a:lnTo>
                  <a:lnTo>
                    <a:pt x="16" y="647"/>
                  </a:lnTo>
                  <a:lnTo>
                    <a:pt x="11" y="647"/>
                  </a:lnTo>
                  <a:lnTo>
                    <a:pt x="7" y="647"/>
                  </a:lnTo>
                  <a:lnTo>
                    <a:pt x="0" y="639"/>
                  </a:lnTo>
                  <a:lnTo>
                    <a:pt x="15" y="598"/>
                  </a:lnTo>
                  <a:lnTo>
                    <a:pt x="30" y="559"/>
                  </a:lnTo>
                  <a:lnTo>
                    <a:pt x="45" y="519"/>
                  </a:lnTo>
                  <a:lnTo>
                    <a:pt x="60" y="478"/>
                  </a:lnTo>
                  <a:lnTo>
                    <a:pt x="74" y="438"/>
                  </a:lnTo>
                  <a:lnTo>
                    <a:pt x="89" y="398"/>
                  </a:lnTo>
                  <a:lnTo>
                    <a:pt x="104" y="359"/>
                  </a:lnTo>
                  <a:lnTo>
                    <a:pt x="119" y="318"/>
                  </a:lnTo>
                  <a:lnTo>
                    <a:pt x="132" y="278"/>
                  </a:lnTo>
                  <a:lnTo>
                    <a:pt x="147" y="238"/>
                  </a:lnTo>
                  <a:lnTo>
                    <a:pt x="162" y="198"/>
                  </a:lnTo>
                  <a:lnTo>
                    <a:pt x="177" y="158"/>
                  </a:lnTo>
                  <a:lnTo>
                    <a:pt x="192" y="119"/>
                  </a:lnTo>
                  <a:lnTo>
                    <a:pt x="208" y="79"/>
                  </a:lnTo>
                  <a:lnTo>
                    <a:pt x="223" y="39"/>
                  </a:lnTo>
                  <a:lnTo>
                    <a:pt x="239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1" y="0"/>
                  </a:lnTo>
                  <a:lnTo>
                    <a:pt x="309" y="0"/>
                  </a:lnTo>
                  <a:lnTo>
                    <a:pt x="326" y="1"/>
                  </a:lnTo>
                  <a:lnTo>
                    <a:pt x="344" y="3"/>
                  </a:lnTo>
                  <a:lnTo>
                    <a:pt x="362" y="4"/>
                  </a:lnTo>
                  <a:lnTo>
                    <a:pt x="380" y="5"/>
                  </a:lnTo>
                  <a:lnTo>
                    <a:pt x="366" y="45"/>
                  </a:lnTo>
                  <a:lnTo>
                    <a:pt x="352" y="84"/>
                  </a:lnTo>
                  <a:lnTo>
                    <a:pt x="337" y="125"/>
                  </a:lnTo>
                  <a:lnTo>
                    <a:pt x="322" y="164"/>
                  </a:lnTo>
                  <a:lnTo>
                    <a:pt x="307" y="204"/>
                  </a:lnTo>
                  <a:lnTo>
                    <a:pt x="291" y="243"/>
                  </a:lnTo>
                  <a:lnTo>
                    <a:pt x="276" y="283"/>
                  </a:lnTo>
                  <a:lnTo>
                    <a:pt x="260" y="323"/>
                  </a:lnTo>
                  <a:lnTo>
                    <a:pt x="244" y="362"/>
                  </a:lnTo>
                  <a:lnTo>
                    <a:pt x="229" y="402"/>
                  </a:lnTo>
                  <a:lnTo>
                    <a:pt x="213" y="442"/>
                  </a:lnTo>
                  <a:lnTo>
                    <a:pt x="197" y="482"/>
                  </a:lnTo>
                  <a:lnTo>
                    <a:pt x="181" y="522"/>
                  </a:lnTo>
                  <a:lnTo>
                    <a:pt x="166" y="563"/>
                  </a:lnTo>
                  <a:lnTo>
                    <a:pt x="150" y="603"/>
                  </a:lnTo>
                  <a:lnTo>
                    <a:pt x="135" y="643"/>
                  </a:lnTo>
                  <a:lnTo>
                    <a:pt x="130" y="647"/>
                  </a:lnTo>
                  <a:lnTo>
                    <a:pt x="121" y="648"/>
                  </a:lnTo>
                  <a:lnTo>
                    <a:pt x="110" y="649"/>
                  </a:lnTo>
                  <a:lnTo>
                    <a:pt x="101" y="649"/>
                  </a:lnTo>
                  <a:lnTo>
                    <a:pt x="91" y="649"/>
                  </a:lnTo>
                  <a:lnTo>
                    <a:pt x="79" y="648"/>
                  </a:lnTo>
                  <a:lnTo>
                    <a:pt x="69" y="648"/>
                  </a:lnTo>
                  <a:lnTo>
                    <a:pt x="59" y="648"/>
                  </a:lnTo>
                  <a:lnTo>
                    <a:pt x="48" y="648"/>
                  </a:lnTo>
                  <a:lnTo>
                    <a:pt x="45" y="648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Freeform 15"/>
            <p:cNvSpPr>
              <a:spLocks/>
            </p:cNvSpPr>
            <p:nvPr/>
          </p:nvSpPr>
          <p:spPr bwMode="auto">
            <a:xfrm>
              <a:off x="4526" y="2877"/>
              <a:ext cx="190" cy="323"/>
            </a:xfrm>
            <a:custGeom>
              <a:avLst/>
              <a:gdLst>
                <a:gd name="T0" fmla="*/ 60 w 379"/>
                <a:gd name="T1" fmla="*/ 646 h 646"/>
                <a:gd name="T2" fmla="*/ 54 w 379"/>
                <a:gd name="T3" fmla="*/ 645 h 646"/>
                <a:gd name="T4" fmla="*/ 47 w 379"/>
                <a:gd name="T5" fmla="*/ 643 h 646"/>
                <a:gd name="T6" fmla="*/ 40 w 379"/>
                <a:gd name="T7" fmla="*/ 642 h 646"/>
                <a:gd name="T8" fmla="*/ 32 w 379"/>
                <a:gd name="T9" fmla="*/ 641 h 646"/>
                <a:gd name="T10" fmla="*/ 25 w 379"/>
                <a:gd name="T11" fmla="*/ 641 h 646"/>
                <a:gd name="T12" fmla="*/ 17 w 379"/>
                <a:gd name="T13" fmla="*/ 641 h 646"/>
                <a:gd name="T14" fmla="*/ 10 w 379"/>
                <a:gd name="T15" fmla="*/ 641 h 646"/>
                <a:gd name="T16" fmla="*/ 3 w 379"/>
                <a:gd name="T17" fmla="*/ 641 h 646"/>
                <a:gd name="T18" fmla="*/ 0 w 379"/>
                <a:gd name="T19" fmla="*/ 630 h 646"/>
                <a:gd name="T20" fmla="*/ 15 w 379"/>
                <a:gd name="T21" fmla="*/ 592 h 646"/>
                <a:gd name="T22" fmla="*/ 29 w 379"/>
                <a:gd name="T23" fmla="*/ 552 h 646"/>
                <a:gd name="T24" fmla="*/ 42 w 379"/>
                <a:gd name="T25" fmla="*/ 513 h 646"/>
                <a:gd name="T26" fmla="*/ 57 w 379"/>
                <a:gd name="T27" fmla="*/ 474 h 646"/>
                <a:gd name="T28" fmla="*/ 71 w 379"/>
                <a:gd name="T29" fmla="*/ 435 h 646"/>
                <a:gd name="T30" fmla="*/ 85 w 379"/>
                <a:gd name="T31" fmla="*/ 396 h 646"/>
                <a:gd name="T32" fmla="*/ 100 w 379"/>
                <a:gd name="T33" fmla="*/ 357 h 646"/>
                <a:gd name="T34" fmla="*/ 114 w 379"/>
                <a:gd name="T35" fmla="*/ 317 h 646"/>
                <a:gd name="T36" fmla="*/ 128 w 379"/>
                <a:gd name="T37" fmla="*/ 278 h 646"/>
                <a:gd name="T38" fmla="*/ 143 w 379"/>
                <a:gd name="T39" fmla="*/ 238 h 646"/>
                <a:gd name="T40" fmla="*/ 157 w 379"/>
                <a:gd name="T41" fmla="*/ 199 h 646"/>
                <a:gd name="T42" fmla="*/ 171 w 379"/>
                <a:gd name="T43" fmla="*/ 159 h 646"/>
                <a:gd name="T44" fmla="*/ 185 w 379"/>
                <a:gd name="T45" fmla="*/ 120 h 646"/>
                <a:gd name="T46" fmla="*/ 200 w 379"/>
                <a:gd name="T47" fmla="*/ 80 h 646"/>
                <a:gd name="T48" fmla="*/ 214 w 379"/>
                <a:gd name="T49" fmla="*/ 41 h 646"/>
                <a:gd name="T50" fmla="*/ 229 w 379"/>
                <a:gd name="T51" fmla="*/ 2 h 646"/>
                <a:gd name="T52" fmla="*/ 247 w 379"/>
                <a:gd name="T53" fmla="*/ 0 h 646"/>
                <a:gd name="T54" fmla="*/ 266 w 379"/>
                <a:gd name="T55" fmla="*/ 0 h 646"/>
                <a:gd name="T56" fmla="*/ 284 w 379"/>
                <a:gd name="T57" fmla="*/ 0 h 646"/>
                <a:gd name="T58" fmla="*/ 304 w 379"/>
                <a:gd name="T59" fmla="*/ 0 h 646"/>
                <a:gd name="T60" fmla="*/ 322 w 379"/>
                <a:gd name="T61" fmla="*/ 2 h 646"/>
                <a:gd name="T62" fmla="*/ 341 w 379"/>
                <a:gd name="T63" fmla="*/ 3 h 646"/>
                <a:gd name="T64" fmla="*/ 360 w 379"/>
                <a:gd name="T65" fmla="*/ 4 h 646"/>
                <a:gd name="T66" fmla="*/ 379 w 379"/>
                <a:gd name="T67" fmla="*/ 4 h 646"/>
                <a:gd name="T68" fmla="*/ 379 w 379"/>
                <a:gd name="T69" fmla="*/ 11 h 646"/>
                <a:gd name="T70" fmla="*/ 379 w 379"/>
                <a:gd name="T71" fmla="*/ 19 h 646"/>
                <a:gd name="T72" fmla="*/ 378 w 379"/>
                <a:gd name="T73" fmla="*/ 27 h 646"/>
                <a:gd name="T74" fmla="*/ 373 w 379"/>
                <a:gd name="T75" fmla="*/ 34 h 646"/>
                <a:gd name="T76" fmla="*/ 359 w 379"/>
                <a:gd name="T77" fmla="*/ 72 h 646"/>
                <a:gd name="T78" fmla="*/ 344 w 379"/>
                <a:gd name="T79" fmla="*/ 109 h 646"/>
                <a:gd name="T80" fmla="*/ 330 w 379"/>
                <a:gd name="T81" fmla="*/ 147 h 646"/>
                <a:gd name="T82" fmla="*/ 317 w 379"/>
                <a:gd name="T83" fmla="*/ 185 h 646"/>
                <a:gd name="T84" fmla="*/ 303 w 379"/>
                <a:gd name="T85" fmla="*/ 223 h 646"/>
                <a:gd name="T86" fmla="*/ 288 w 379"/>
                <a:gd name="T87" fmla="*/ 261 h 646"/>
                <a:gd name="T88" fmla="*/ 274 w 379"/>
                <a:gd name="T89" fmla="*/ 299 h 646"/>
                <a:gd name="T90" fmla="*/ 260 w 379"/>
                <a:gd name="T91" fmla="*/ 337 h 646"/>
                <a:gd name="T92" fmla="*/ 246 w 379"/>
                <a:gd name="T93" fmla="*/ 375 h 646"/>
                <a:gd name="T94" fmla="*/ 233 w 379"/>
                <a:gd name="T95" fmla="*/ 413 h 646"/>
                <a:gd name="T96" fmla="*/ 219 w 379"/>
                <a:gd name="T97" fmla="*/ 451 h 646"/>
                <a:gd name="T98" fmla="*/ 205 w 379"/>
                <a:gd name="T99" fmla="*/ 489 h 646"/>
                <a:gd name="T100" fmla="*/ 191 w 379"/>
                <a:gd name="T101" fmla="*/ 527 h 646"/>
                <a:gd name="T102" fmla="*/ 176 w 379"/>
                <a:gd name="T103" fmla="*/ 565 h 646"/>
                <a:gd name="T104" fmla="*/ 162 w 379"/>
                <a:gd name="T105" fmla="*/ 603 h 646"/>
                <a:gd name="T106" fmla="*/ 147 w 379"/>
                <a:gd name="T107" fmla="*/ 641 h 646"/>
                <a:gd name="T108" fmla="*/ 137 w 379"/>
                <a:gd name="T109" fmla="*/ 643 h 646"/>
                <a:gd name="T110" fmla="*/ 127 w 379"/>
                <a:gd name="T111" fmla="*/ 645 h 646"/>
                <a:gd name="T112" fmla="*/ 115 w 379"/>
                <a:gd name="T113" fmla="*/ 646 h 646"/>
                <a:gd name="T114" fmla="*/ 105 w 379"/>
                <a:gd name="T115" fmla="*/ 645 h 646"/>
                <a:gd name="T116" fmla="*/ 93 w 379"/>
                <a:gd name="T117" fmla="*/ 645 h 646"/>
                <a:gd name="T118" fmla="*/ 82 w 379"/>
                <a:gd name="T119" fmla="*/ 645 h 646"/>
                <a:gd name="T120" fmla="*/ 71 w 379"/>
                <a:gd name="T121" fmla="*/ 645 h 646"/>
                <a:gd name="T122" fmla="*/ 60 w 379"/>
                <a:gd name="T123" fmla="*/ 64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9" h="646">
                  <a:moveTo>
                    <a:pt x="60" y="646"/>
                  </a:moveTo>
                  <a:lnTo>
                    <a:pt x="54" y="645"/>
                  </a:lnTo>
                  <a:lnTo>
                    <a:pt x="47" y="643"/>
                  </a:lnTo>
                  <a:lnTo>
                    <a:pt x="40" y="642"/>
                  </a:lnTo>
                  <a:lnTo>
                    <a:pt x="32" y="641"/>
                  </a:lnTo>
                  <a:lnTo>
                    <a:pt x="25" y="641"/>
                  </a:lnTo>
                  <a:lnTo>
                    <a:pt x="17" y="641"/>
                  </a:lnTo>
                  <a:lnTo>
                    <a:pt x="10" y="641"/>
                  </a:lnTo>
                  <a:lnTo>
                    <a:pt x="3" y="641"/>
                  </a:lnTo>
                  <a:lnTo>
                    <a:pt x="0" y="630"/>
                  </a:lnTo>
                  <a:lnTo>
                    <a:pt x="15" y="592"/>
                  </a:lnTo>
                  <a:lnTo>
                    <a:pt x="29" y="552"/>
                  </a:lnTo>
                  <a:lnTo>
                    <a:pt x="42" y="513"/>
                  </a:lnTo>
                  <a:lnTo>
                    <a:pt x="57" y="474"/>
                  </a:lnTo>
                  <a:lnTo>
                    <a:pt x="71" y="435"/>
                  </a:lnTo>
                  <a:lnTo>
                    <a:pt x="85" y="396"/>
                  </a:lnTo>
                  <a:lnTo>
                    <a:pt x="100" y="357"/>
                  </a:lnTo>
                  <a:lnTo>
                    <a:pt x="114" y="317"/>
                  </a:lnTo>
                  <a:lnTo>
                    <a:pt x="128" y="278"/>
                  </a:lnTo>
                  <a:lnTo>
                    <a:pt x="143" y="238"/>
                  </a:lnTo>
                  <a:lnTo>
                    <a:pt x="157" y="199"/>
                  </a:lnTo>
                  <a:lnTo>
                    <a:pt x="171" y="159"/>
                  </a:lnTo>
                  <a:lnTo>
                    <a:pt x="185" y="120"/>
                  </a:lnTo>
                  <a:lnTo>
                    <a:pt x="200" y="80"/>
                  </a:lnTo>
                  <a:lnTo>
                    <a:pt x="214" y="41"/>
                  </a:lnTo>
                  <a:lnTo>
                    <a:pt x="229" y="2"/>
                  </a:lnTo>
                  <a:lnTo>
                    <a:pt x="247" y="0"/>
                  </a:lnTo>
                  <a:lnTo>
                    <a:pt x="266" y="0"/>
                  </a:lnTo>
                  <a:lnTo>
                    <a:pt x="284" y="0"/>
                  </a:lnTo>
                  <a:lnTo>
                    <a:pt x="304" y="0"/>
                  </a:lnTo>
                  <a:lnTo>
                    <a:pt x="322" y="2"/>
                  </a:lnTo>
                  <a:lnTo>
                    <a:pt x="341" y="3"/>
                  </a:lnTo>
                  <a:lnTo>
                    <a:pt x="360" y="4"/>
                  </a:lnTo>
                  <a:lnTo>
                    <a:pt x="379" y="4"/>
                  </a:lnTo>
                  <a:lnTo>
                    <a:pt x="379" y="11"/>
                  </a:lnTo>
                  <a:lnTo>
                    <a:pt x="379" y="19"/>
                  </a:lnTo>
                  <a:lnTo>
                    <a:pt x="378" y="27"/>
                  </a:lnTo>
                  <a:lnTo>
                    <a:pt x="373" y="34"/>
                  </a:lnTo>
                  <a:lnTo>
                    <a:pt x="359" y="72"/>
                  </a:lnTo>
                  <a:lnTo>
                    <a:pt x="344" y="109"/>
                  </a:lnTo>
                  <a:lnTo>
                    <a:pt x="330" y="147"/>
                  </a:lnTo>
                  <a:lnTo>
                    <a:pt x="317" y="185"/>
                  </a:lnTo>
                  <a:lnTo>
                    <a:pt x="303" y="223"/>
                  </a:lnTo>
                  <a:lnTo>
                    <a:pt x="288" y="261"/>
                  </a:lnTo>
                  <a:lnTo>
                    <a:pt x="274" y="299"/>
                  </a:lnTo>
                  <a:lnTo>
                    <a:pt x="260" y="337"/>
                  </a:lnTo>
                  <a:lnTo>
                    <a:pt x="246" y="375"/>
                  </a:lnTo>
                  <a:lnTo>
                    <a:pt x="233" y="413"/>
                  </a:lnTo>
                  <a:lnTo>
                    <a:pt x="219" y="451"/>
                  </a:lnTo>
                  <a:lnTo>
                    <a:pt x="205" y="489"/>
                  </a:lnTo>
                  <a:lnTo>
                    <a:pt x="191" y="527"/>
                  </a:lnTo>
                  <a:lnTo>
                    <a:pt x="176" y="565"/>
                  </a:lnTo>
                  <a:lnTo>
                    <a:pt x="162" y="603"/>
                  </a:lnTo>
                  <a:lnTo>
                    <a:pt x="147" y="641"/>
                  </a:lnTo>
                  <a:lnTo>
                    <a:pt x="137" y="643"/>
                  </a:lnTo>
                  <a:lnTo>
                    <a:pt x="127" y="645"/>
                  </a:lnTo>
                  <a:lnTo>
                    <a:pt x="115" y="646"/>
                  </a:lnTo>
                  <a:lnTo>
                    <a:pt x="105" y="645"/>
                  </a:lnTo>
                  <a:lnTo>
                    <a:pt x="93" y="645"/>
                  </a:lnTo>
                  <a:lnTo>
                    <a:pt x="82" y="645"/>
                  </a:lnTo>
                  <a:lnTo>
                    <a:pt x="71" y="645"/>
                  </a:lnTo>
                  <a:lnTo>
                    <a:pt x="60" y="646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Freeform 16"/>
            <p:cNvSpPr>
              <a:spLocks/>
            </p:cNvSpPr>
            <p:nvPr/>
          </p:nvSpPr>
          <p:spPr bwMode="auto">
            <a:xfrm>
              <a:off x="5122" y="2909"/>
              <a:ext cx="109" cy="267"/>
            </a:xfrm>
            <a:custGeom>
              <a:avLst/>
              <a:gdLst>
                <a:gd name="T0" fmla="*/ 169 w 217"/>
                <a:gd name="T1" fmla="*/ 533 h 533"/>
                <a:gd name="T2" fmla="*/ 158 w 217"/>
                <a:gd name="T3" fmla="*/ 532 h 533"/>
                <a:gd name="T4" fmla="*/ 145 w 217"/>
                <a:gd name="T5" fmla="*/ 531 h 533"/>
                <a:gd name="T6" fmla="*/ 133 w 217"/>
                <a:gd name="T7" fmla="*/ 531 h 533"/>
                <a:gd name="T8" fmla="*/ 121 w 217"/>
                <a:gd name="T9" fmla="*/ 532 h 533"/>
                <a:gd name="T10" fmla="*/ 108 w 217"/>
                <a:gd name="T11" fmla="*/ 532 h 533"/>
                <a:gd name="T12" fmla="*/ 95 w 217"/>
                <a:gd name="T13" fmla="*/ 531 h 533"/>
                <a:gd name="T14" fmla="*/ 83 w 217"/>
                <a:gd name="T15" fmla="*/ 529 h 533"/>
                <a:gd name="T16" fmla="*/ 70 w 217"/>
                <a:gd name="T17" fmla="*/ 525 h 533"/>
                <a:gd name="T18" fmla="*/ 62 w 217"/>
                <a:gd name="T19" fmla="*/ 488 h 533"/>
                <a:gd name="T20" fmla="*/ 53 w 217"/>
                <a:gd name="T21" fmla="*/ 450 h 533"/>
                <a:gd name="T22" fmla="*/ 45 w 217"/>
                <a:gd name="T23" fmla="*/ 412 h 533"/>
                <a:gd name="T24" fmla="*/ 37 w 217"/>
                <a:gd name="T25" fmla="*/ 374 h 533"/>
                <a:gd name="T26" fmla="*/ 29 w 217"/>
                <a:gd name="T27" fmla="*/ 336 h 533"/>
                <a:gd name="T28" fmla="*/ 19 w 217"/>
                <a:gd name="T29" fmla="*/ 297 h 533"/>
                <a:gd name="T30" fmla="*/ 10 w 217"/>
                <a:gd name="T31" fmla="*/ 259 h 533"/>
                <a:gd name="T32" fmla="*/ 0 w 217"/>
                <a:gd name="T33" fmla="*/ 221 h 533"/>
                <a:gd name="T34" fmla="*/ 9 w 217"/>
                <a:gd name="T35" fmla="*/ 193 h 533"/>
                <a:gd name="T36" fmla="*/ 19 w 217"/>
                <a:gd name="T37" fmla="*/ 166 h 533"/>
                <a:gd name="T38" fmla="*/ 30 w 217"/>
                <a:gd name="T39" fmla="*/ 138 h 533"/>
                <a:gd name="T40" fmla="*/ 41 w 217"/>
                <a:gd name="T41" fmla="*/ 110 h 533"/>
                <a:gd name="T42" fmla="*/ 52 w 217"/>
                <a:gd name="T43" fmla="*/ 83 h 533"/>
                <a:gd name="T44" fmla="*/ 63 w 217"/>
                <a:gd name="T45" fmla="*/ 55 h 533"/>
                <a:gd name="T46" fmla="*/ 75 w 217"/>
                <a:gd name="T47" fmla="*/ 28 h 533"/>
                <a:gd name="T48" fmla="*/ 85 w 217"/>
                <a:gd name="T49" fmla="*/ 0 h 533"/>
                <a:gd name="T50" fmla="*/ 90 w 217"/>
                <a:gd name="T51" fmla="*/ 3 h 533"/>
                <a:gd name="T52" fmla="*/ 106 w 217"/>
                <a:gd name="T53" fmla="*/ 69 h 533"/>
                <a:gd name="T54" fmla="*/ 121 w 217"/>
                <a:gd name="T55" fmla="*/ 135 h 533"/>
                <a:gd name="T56" fmla="*/ 137 w 217"/>
                <a:gd name="T57" fmla="*/ 200 h 533"/>
                <a:gd name="T58" fmla="*/ 153 w 217"/>
                <a:gd name="T59" fmla="*/ 266 h 533"/>
                <a:gd name="T60" fmla="*/ 169 w 217"/>
                <a:gd name="T61" fmla="*/ 332 h 533"/>
                <a:gd name="T62" fmla="*/ 185 w 217"/>
                <a:gd name="T63" fmla="*/ 397 h 533"/>
                <a:gd name="T64" fmla="*/ 201 w 217"/>
                <a:gd name="T65" fmla="*/ 463 h 533"/>
                <a:gd name="T66" fmla="*/ 217 w 217"/>
                <a:gd name="T67" fmla="*/ 529 h 533"/>
                <a:gd name="T68" fmla="*/ 211 w 217"/>
                <a:gd name="T69" fmla="*/ 533 h 533"/>
                <a:gd name="T70" fmla="*/ 206 w 217"/>
                <a:gd name="T71" fmla="*/ 533 h 533"/>
                <a:gd name="T72" fmla="*/ 200 w 217"/>
                <a:gd name="T73" fmla="*/ 533 h 533"/>
                <a:gd name="T74" fmla="*/ 196 w 217"/>
                <a:gd name="T75" fmla="*/ 533 h 533"/>
                <a:gd name="T76" fmla="*/ 191 w 217"/>
                <a:gd name="T77" fmla="*/ 533 h 533"/>
                <a:gd name="T78" fmla="*/ 185 w 217"/>
                <a:gd name="T79" fmla="*/ 533 h 533"/>
                <a:gd name="T80" fmla="*/ 181 w 217"/>
                <a:gd name="T81" fmla="*/ 533 h 533"/>
                <a:gd name="T82" fmla="*/ 175 w 217"/>
                <a:gd name="T83" fmla="*/ 533 h 533"/>
                <a:gd name="T84" fmla="*/ 169 w 217"/>
                <a:gd name="T85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533">
                  <a:moveTo>
                    <a:pt x="169" y="533"/>
                  </a:moveTo>
                  <a:lnTo>
                    <a:pt x="158" y="532"/>
                  </a:lnTo>
                  <a:lnTo>
                    <a:pt x="145" y="531"/>
                  </a:lnTo>
                  <a:lnTo>
                    <a:pt x="133" y="531"/>
                  </a:lnTo>
                  <a:lnTo>
                    <a:pt x="121" y="532"/>
                  </a:lnTo>
                  <a:lnTo>
                    <a:pt x="108" y="532"/>
                  </a:lnTo>
                  <a:lnTo>
                    <a:pt x="95" y="531"/>
                  </a:lnTo>
                  <a:lnTo>
                    <a:pt x="83" y="529"/>
                  </a:lnTo>
                  <a:lnTo>
                    <a:pt x="70" y="525"/>
                  </a:lnTo>
                  <a:lnTo>
                    <a:pt x="62" y="488"/>
                  </a:lnTo>
                  <a:lnTo>
                    <a:pt x="53" y="450"/>
                  </a:lnTo>
                  <a:lnTo>
                    <a:pt x="45" y="412"/>
                  </a:lnTo>
                  <a:lnTo>
                    <a:pt x="37" y="374"/>
                  </a:lnTo>
                  <a:lnTo>
                    <a:pt x="29" y="336"/>
                  </a:lnTo>
                  <a:lnTo>
                    <a:pt x="19" y="297"/>
                  </a:lnTo>
                  <a:lnTo>
                    <a:pt x="10" y="259"/>
                  </a:lnTo>
                  <a:lnTo>
                    <a:pt x="0" y="221"/>
                  </a:lnTo>
                  <a:lnTo>
                    <a:pt x="9" y="193"/>
                  </a:lnTo>
                  <a:lnTo>
                    <a:pt x="19" y="166"/>
                  </a:lnTo>
                  <a:lnTo>
                    <a:pt x="30" y="138"/>
                  </a:lnTo>
                  <a:lnTo>
                    <a:pt x="41" y="110"/>
                  </a:lnTo>
                  <a:lnTo>
                    <a:pt x="52" y="83"/>
                  </a:lnTo>
                  <a:lnTo>
                    <a:pt x="63" y="55"/>
                  </a:lnTo>
                  <a:lnTo>
                    <a:pt x="75" y="28"/>
                  </a:lnTo>
                  <a:lnTo>
                    <a:pt x="85" y="0"/>
                  </a:lnTo>
                  <a:lnTo>
                    <a:pt x="90" y="3"/>
                  </a:lnTo>
                  <a:lnTo>
                    <a:pt x="106" y="69"/>
                  </a:lnTo>
                  <a:lnTo>
                    <a:pt x="121" y="135"/>
                  </a:lnTo>
                  <a:lnTo>
                    <a:pt x="137" y="200"/>
                  </a:lnTo>
                  <a:lnTo>
                    <a:pt x="153" y="266"/>
                  </a:lnTo>
                  <a:lnTo>
                    <a:pt x="169" y="332"/>
                  </a:lnTo>
                  <a:lnTo>
                    <a:pt x="185" y="397"/>
                  </a:lnTo>
                  <a:lnTo>
                    <a:pt x="201" y="463"/>
                  </a:lnTo>
                  <a:lnTo>
                    <a:pt x="217" y="529"/>
                  </a:lnTo>
                  <a:lnTo>
                    <a:pt x="211" y="533"/>
                  </a:lnTo>
                  <a:lnTo>
                    <a:pt x="206" y="533"/>
                  </a:lnTo>
                  <a:lnTo>
                    <a:pt x="200" y="533"/>
                  </a:lnTo>
                  <a:lnTo>
                    <a:pt x="196" y="533"/>
                  </a:lnTo>
                  <a:lnTo>
                    <a:pt x="191" y="533"/>
                  </a:lnTo>
                  <a:lnTo>
                    <a:pt x="185" y="533"/>
                  </a:lnTo>
                  <a:lnTo>
                    <a:pt x="181" y="533"/>
                  </a:lnTo>
                  <a:lnTo>
                    <a:pt x="175" y="533"/>
                  </a:lnTo>
                  <a:lnTo>
                    <a:pt x="169" y="533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Freeform 17"/>
            <p:cNvSpPr>
              <a:spLocks/>
            </p:cNvSpPr>
            <p:nvPr/>
          </p:nvSpPr>
          <p:spPr bwMode="auto">
            <a:xfrm>
              <a:off x="4693" y="2882"/>
              <a:ext cx="102" cy="284"/>
            </a:xfrm>
            <a:custGeom>
              <a:avLst/>
              <a:gdLst>
                <a:gd name="T0" fmla="*/ 166 w 203"/>
                <a:gd name="T1" fmla="*/ 567 h 568"/>
                <a:gd name="T2" fmla="*/ 155 w 203"/>
                <a:gd name="T3" fmla="*/ 566 h 568"/>
                <a:gd name="T4" fmla="*/ 145 w 203"/>
                <a:gd name="T5" fmla="*/ 564 h 568"/>
                <a:gd name="T6" fmla="*/ 135 w 203"/>
                <a:gd name="T7" fmla="*/ 566 h 568"/>
                <a:gd name="T8" fmla="*/ 124 w 203"/>
                <a:gd name="T9" fmla="*/ 566 h 568"/>
                <a:gd name="T10" fmla="*/ 113 w 203"/>
                <a:gd name="T11" fmla="*/ 566 h 568"/>
                <a:gd name="T12" fmla="*/ 102 w 203"/>
                <a:gd name="T13" fmla="*/ 566 h 568"/>
                <a:gd name="T14" fmla="*/ 91 w 203"/>
                <a:gd name="T15" fmla="*/ 564 h 568"/>
                <a:gd name="T16" fmla="*/ 80 w 203"/>
                <a:gd name="T17" fmla="*/ 561 h 568"/>
                <a:gd name="T18" fmla="*/ 69 w 203"/>
                <a:gd name="T19" fmla="*/ 514 h 568"/>
                <a:gd name="T20" fmla="*/ 57 w 203"/>
                <a:gd name="T21" fmla="*/ 465 h 568"/>
                <a:gd name="T22" fmla="*/ 47 w 203"/>
                <a:gd name="T23" fmla="*/ 418 h 568"/>
                <a:gd name="T24" fmla="*/ 37 w 203"/>
                <a:gd name="T25" fmla="*/ 370 h 568"/>
                <a:gd name="T26" fmla="*/ 26 w 203"/>
                <a:gd name="T27" fmla="*/ 322 h 568"/>
                <a:gd name="T28" fmla="*/ 17 w 203"/>
                <a:gd name="T29" fmla="*/ 274 h 568"/>
                <a:gd name="T30" fmla="*/ 8 w 203"/>
                <a:gd name="T31" fmla="*/ 226 h 568"/>
                <a:gd name="T32" fmla="*/ 0 w 203"/>
                <a:gd name="T33" fmla="*/ 176 h 568"/>
                <a:gd name="T34" fmla="*/ 8 w 203"/>
                <a:gd name="T35" fmla="*/ 155 h 568"/>
                <a:gd name="T36" fmla="*/ 16 w 203"/>
                <a:gd name="T37" fmla="*/ 134 h 568"/>
                <a:gd name="T38" fmla="*/ 24 w 203"/>
                <a:gd name="T39" fmla="*/ 110 h 568"/>
                <a:gd name="T40" fmla="*/ 32 w 203"/>
                <a:gd name="T41" fmla="*/ 89 h 568"/>
                <a:gd name="T42" fmla="*/ 41 w 203"/>
                <a:gd name="T43" fmla="*/ 66 h 568"/>
                <a:gd name="T44" fmla="*/ 49 w 203"/>
                <a:gd name="T45" fmla="*/ 44 h 568"/>
                <a:gd name="T46" fmla="*/ 59 w 203"/>
                <a:gd name="T47" fmla="*/ 22 h 568"/>
                <a:gd name="T48" fmla="*/ 68 w 203"/>
                <a:gd name="T49" fmla="*/ 0 h 568"/>
                <a:gd name="T50" fmla="*/ 86 w 203"/>
                <a:gd name="T51" fmla="*/ 69 h 568"/>
                <a:gd name="T52" fmla="*/ 105 w 203"/>
                <a:gd name="T53" fmla="*/ 139 h 568"/>
                <a:gd name="T54" fmla="*/ 123 w 203"/>
                <a:gd name="T55" fmla="*/ 211 h 568"/>
                <a:gd name="T56" fmla="*/ 140 w 203"/>
                <a:gd name="T57" fmla="*/ 283 h 568"/>
                <a:gd name="T58" fmla="*/ 158 w 203"/>
                <a:gd name="T59" fmla="*/ 355 h 568"/>
                <a:gd name="T60" fmla="*/ 174 w 203"/>
                <a:gd name="T61" fmla="*/ 426 h 568"/>
                <a:gd name="T62" fmla="*/ 189 w 203"/>
                <a:gd name="T63" fmla="*/ 498 h 568"/>
                <a:gd name="T64" fmla="*/ 203 w 203"/>
                <a:gd name="T65" fmla="*/ 567 h 568"/>
                <a:gd name="T66" fmla="*/ 199 w 203"/>
                <a:gd name="T67" fmla="*/ 567 h 568"/>
                <a:gd name="T68" fmla="*/ 194 w 203"/>
                <a:gd name="T69" fmla="*/ 566 h 568"/>
                <a:gd name="T70" fmla="*/ 190 w 203"/>
                <a:gd name="T71" fmla="*/ 567 h 568"/>
                <a:gd name="T72" fmla="*/ 185 w 203"/>
                <a:gd name="T73" fmla="*/ 567 h 568"/>
                <a:gd name="T74" fmla="*/ 181 w 203"/>
                <a:gd name="T75" fmla="*/ 567 h 568"/>
                <a:gd name="T76" fmla="*/ 176 w 203"/>
                <a:gd name="T77" fmla="*/ 568 h 568"/>
                <a:gd name="T78" fmla="*/ 170 w 203"/>
                <a:gd name="T79" fmla="*/ 567 h 568"/>
                <a:gd name="T80" fmla="*/ 166 w 203"/>
                <a:gd name="T81" fmla="*/ 56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568">
                  <a:moveTo>
                    <a:pt x="166" y="567"/>
                  </a:moveTo>
                  <a:lnTo>
                    <a:pt x="155" y="566"/>
                  </a:lnTo>
                  <a:lnTo>
                    <a:pt x="145" y="564"/>
                  </a:lnTo>
                  <a:lnTo>
                    <a:pt x="135" y="566"/>
                  </a:lnTo>
                  <a:lnTo>
                    <a:pt x="124" y="566"/>
                  </a:lnTo>
                  <a:lnTo>
                    <a:pt x="113" y="566"/>
                  </a:lnTo>
                  <a:lnTo>
                    <a:pt x="102" y="566"/>
                  </a:lnTo>
                  <a:lnTo>
                    <a:pt x="91" y="564"/>
                  </a:lnTo>
                  <a:lnTo>
                    <a:pt x="80" y="561"/>
                  </a:lnTo>
                  <a:lnTo>
                    <a:pt x="69" y="514"/>
                  </a:lnTo>
                  <a:lnTo>
                    <a:pt x="57" y="465"/>
                  </a:lnTo>
                  <a:lnTo>
                    <a:pt x="47" y="418"/>
                  </a:lnTo>
                  <a:lnTo>
                    <a:pt x="37" y="370"/>
                  </a:lnTo>
                  <a:lnTo>
                    <a:pt x="26" y="322"/>
                  </a:lnTo>
                  <a:lnTo>
                    <a:pt x="17" y="274"/>
                  </a:lnTo>
                  <a:lnTo>
                    <a:pt x="8" y="226"/>
                  </a:lnTo>
                  <a:lnTo>
                    <a:pt x="0" y="176"/>
                  </a:lnTo>
                  <a:lnTo>
                    <a:pt x="8" y="155"/>
                  </a:lnTo>
                  <a:lnTo>
                    <a:pt x="16" y="134"/>
                  </a:lnTo>
                  <a:lnTo>
                    <a:pt x="24" y="110"/>
                  </a:lnTo>
                  <a:lnTo>
                    <a:pt x="32" y="89"/>
                  </a:lnTo>
                  <a:lnTo>
                    <a:pt x="41" y="66"/>
                  </a:lnTo>
                  <a:lnTo>
                    <a:pt x="49" y="44"/>
                  </a:lnTo>
                  <a:lnTo>
                    <a:pt x="59" y="22"/>
                  </a:lnTo>
                  <a:lnTo>
                    <a:pt x="68" y="0"/>
                  </a:lnTo>
                  <a:lnTo>
                    <a:pt x="86" y="69"/>
                  </a:lnTo>
                  <a:lnTo>
                    <a:pt x="105" y="139"/>
                  </a:lnTo>
                  <a:lnTo>
                    <a:pt x="123" y="211"/>
                  </a:lnTo>
                  <a:lnTo>
                    <a:pt x="140" y="283"/>
                  </a:lnTo>
                  <a:lnTo>
                    <a:pt x="158" y="355"/>
                  </a:lnTo>
                  <a:lnTo>
                    <a:pt x="174" y="426"/>
                  </a:lnTo>
                  <a:lnTo>
                    <a:pt x="189" y="498"/>
                  </a:lnTo>
                  <a:lnTo>
                    <a:pt x="203" y="567"/>
                  </a:lnTo>
                  <a:lnTo>
                    <a:pt x="199" y="567"/>
                  </a:lnTo>
                  <a:lnTo>
                    <a:pt x="194" y="566"/>
                  </a:lnTo>
                  <a:lnTo>
                    <a:pt x="190" y="567"/>
                  </a:lnTo>
                  <a:lnTo>
                    <a:pt x="185" y="567"/>
                  </a:lnTo>
                  <a:lnTo>
                    <a:pt x="181" y="567"/>
                  </a:lnTo>
                  <a:lnTo>
                    <a:pt x="176" y="568"/>
                  </a:lnTo>
                  <a:lnTo>
                    <a:pt x="170" y="567"/>
                  </a:lnTo>
                  <a:lnTo>
                    <a:pt x="166" y="567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0" name="Freeform 24"/>
            <p:cNvSpPr>
              <a:spLocks/>
            </p:cNvSpPr>
            <p:nvPr/>
          </p:nvSpPr>
          <p:spPr bwMode="auto">
            <a:xfrm>
              <a:off x="5147" y="2821"/>
              <a:ext cx="50" cy="65"/>
            </a:xfrm>
            <a:custGeom>
              <a:avLst/>
              <a:gdLst>
                <a:gd name="T0" fmla="*/ 71 w 100"/>
                <a:gd name="T1" fmla="*/ 129 h 129"/>
                <a:gd name="T2" fmla="*/ 61 w 100"/>
                <a:gd name="T3" fmla="*/ 129 h 129"/>
                <a:gd name="T4" fmla="*/ 53 w 100"/>
                <a:gd name="T5" fmla="*/ 128 h 129"/>
                <a:gd name="T6" fmla="*/ 44 w 100"/>
                <a:gd name="T7" fmla="*/ 128 h 129"/>
                <a:gd name="T8" fmla="*/ 36 w 100"/>
                <a:gd name="T9" fmla="*/ 128 h 129"/>
                <a:gd name="T10" fmla="*/ 27 w 100"/>
                <a:gd name="T11" fmla="*/ 128 h 129"/>
                <a:gd name="T12" fmla="*/ 19 w 100"/>
                <a:gd name="T13" fmla="*/ 126 h 129"/>
                <a:gd name="T14" fmla="*/ 10 w 100"/>
                <a:gd name="T15" fmla="*/ 126 h 129"/>
                <a:gd name="T16" fmla="*/ 0 w 100"/>
                <a:gd name="T17" fmla="*/ 125 h 129"/>
                <a:gd name="T18" fmla="*/ 0 w 100"/>
                <a:gd name="T19" fmla="*/ 117 h 129"/>
                <a:gd name="T20" fmla="*/ 13 w 100"/>
                <a:gd name="T21" fmla="*/ 102 h 129"/>
                <a:gd name="T22" fmla="*/ 26 w 100"/>
                <a:gd name="T23" fmla="*/ 87 h 129"/>
                <a:gd name="T24" fmla="*/ 37 w 100"/>
                <a:gd name="T25" fmla="*/ 72 h 129"/>
                <a:gd name="T26" fmla="*/ 50 w 100"/>
                <a:gd name="T27" fmla="*/ 57 h 129"/>
                <a:gd name="T28" fmla="*/ 61 w 100"/>
                <a:gd name="T29" fmla="*/ 42 h 129"/>
                <a:gd name="T30" fmla="*/ 73 w 100"/>
                <a:gd name="T31" fmla="*/ 27 h 129"/>
                <a:gd name="T32" fmla="*/ 86 w 100"/>
                <a:gd name="T33" fmla="*/ 14 h 129"/>
                <a:gd name="T34" fmla="*/ 98 w 100"/>
                <a:gd name="T35" fmla="*/ 0 h 129"/>
                <a:gd name="T36" fmla="*/ 100 w 100"/>
                <a:gd name="T37" fmla="*/ 30 h 129"/>
                <a:gd name="T38" fmla="*/ 99 w 100"/>
                <a:gd name="T39" fmla="*/ 60 h 129"/>
                <a:gd name="T40" fmla="*/ 97 w 100"/>
                <a:gd name="T41" fmla="*/ 91 h 129"/>
                <a:gd name="T42" fmla="*/ 96 w 100"/>
                <a:gd name="T43" fmla="*/ 122 h 129"/>
                <a:gd name="T44" fmla="*/ 91 w 100"/>
                <a:gd name="T45" fmla="*/ 126 h 129"/>
                <a:gd name="T46" fmla="*/ 86 w 100"/>
                <a:gd name="T47" fmla="*/ 128 h 129"/>
                <a:gd name="T48" fmla="*/ 79 w 100"/>
                <a:gd name="T49" fmla="*/ 126 h 129"/>
                <a:gd name="T50" fmla="*/ 71 w 100"/>
                <a:gd name="T51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0" h="129">
                  <a:moveTo>
                    <a:pt x="71" y="129"/>
                  </a:moveTo>
                  <a:lnTo>
                    <a:pt x="61" y="129"/>
                  </a:lnTo>
                  <a:lnTo>
                    <a:pt x="53" y="128"/>
                  </a:lnTo>
                  <a:lnTo>
                    <a:pt x="44" y="128"/>
                  </a:lnTo>
                  <a:lnTo>
                    <a:pt x="36" y="128"/>
                  </a:lnTo>
                  <a:lnTo>
                    <a:pt x="27" y="128"/>
                  </a:lnTo>
                  <a:lnTo>
                    <a:pt x="19" y="126"/>
                  </a:lnTo>
                  <a:lnTo>
                    <a:pt x="10" y="126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13" y="102"/>
                  </a:lnTo>
                  <a:lnTo>
                    <a:pt x="26" y="87"/>
                  </a:lnTo>
                  <a:lnTo>
                    <a:pt x="37" y="72"/>
                  </a:lnTo>
                  <a:lnTo>
                    <a:pt x="50" y="57"/>
                  </a:lnTo>
                  <a:lnTo>
                    <a:pt x="61" y="42"/>
                  </a:lnTo>
                  <a:lnTo>
                    <a:pt x="73" y="27"/>
                  </a:lnTo>
                  <a:lnTo>
                    <a:pt x="86" y="14"/>
                  </a:lnTo>
                  <a:lnTo>
                    <a:pt x="98" y="0"/>
                  </a:lnTo>
                  <a:lnTo>
                    <a:pt x="100" y="30"/>
                  </a:lnTo>
                  <a:lnTo>
                    <a:pt x="99" y="60"/>
                  </a:lnTo>
                  <a:lnTo>
                    <a:pt x="97" y="91"/>
                  </a:lnTo>
                  <a:lnTo>
                    <a:pt x="96" y="122"/>
                  </a:lnTo>
                  <a:lnTo>
                    <a:pt x="91" y="126"/>
                  </a:lnTo>
                  <a:lnTo>
                    <a:pt x="86" y="128"/>
                  </a:lnTo>
                  <a:lnTo>
                    <a:pt x="79" y="126"/>
                  </a:lnTo>
                  <a:lnTo>
                    <a:pt x="71" y="12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1" name="Freeform 25"/>
            <p:cNvSpPr>
              <a:spLocks/>
            </p:cNvSpPr>
            <p:nvPr/>
          </p:nvSpPr>
          <p:spPr bwMode="auto">
            <a:xfrm>
              <a:off x="5091" y="2765"/>
              <a:ext cx="109" cy="119"/>
            </a:xfrm>
            <a:custGeom>
              <a:avLst/>
              <a:gdLst>
                <a:gd name="T0" fmla="*/ 68 w 219"/>
                <a:gd name="T1" fmla="*/ 238 h 238"/>
                <a:gd name="T2" fmla="*/ 60 w 219"/>
                <a:gd name="T3" fmla="*/ 237 h 238"/>
                <a:gd name="T4" fmla="*/ 52 w 219"/>
                <a:gd name="T5" fmla="*/ 237 h 238"/>
                <a:gd name="T6" fmla="*/ 43 w 219"/>
                <a:gd name="T7" fmla="*/ 237 h 238"/>
                <a:gd name="T8" fmla="*/ 35 w 219"/>
                <a:gd name="T9" fmla="*/ 236 h 238"/>
                <a:gd name="T10" fmla="*/ 26 w 219"/>
                <a:gd name="T11" fmla="*/ 236 h 238"/>
                <a:gd name="T12" fmla="*/ 18 w 219"/>
                <a:gd name="T13" fmla="*/ 236 h 238"/>
                <a:gd name="T14" fmla="*/ 8 w 219"/>
                <a:gd name="T15" fmla="*/ 236 h 238"/>
                <a:gd name="T16" fmla="*/ 0 w 219"/>
                <a:gd name="T17" fmla="*/ 235 h 238"/>
                <a:gd name="T18" fmla="*/ 5 w 219"/>
                <a:gd name="T19" fmla="*/ 224 h 238"/>
                <a:gd name="T20" fmla="*/ 11 w 219"/>
                <a:gd name="T21" fmla="*/ 215 h 238"/>
                <a:gd name="T22" fmla="*/ 19 w 219"/>
                <a:gd name="T23" fmla="*/ 206 h 238"/>
                <a:gd name="T24" fmla="*/ 27 w 219"/>
                <a:gd name="T25" fmla="*/ 197 h 238"/>
                <a:gd name="T26" fmla="*/ 45 w 219"/>
                <a:gd name="T27" fmla="*/ 171 h 238"/>
                <a:gd name="T28" fmla="*/ 64 w 219"/>
                <a:gd name="T29" fmla="*/ 146 h 238"/>
                <a:gd name="T30" fmla="*/ 83 w 219"/>
                <a:gd name="T31" fmla="*/ 122 h 238"/>
                <a:gd name="T32" fmla="*/ 102 w 219"/>
                <a:gd name="T33" fmla="*/ 98 h 238"/>
                <a:gd name="T34" fmla="*/ 120 w 219"/>
                <a:gd name="T35" fmla="*/ 74 h 238"/>
                <a:gd name="T36" fmla="*/ 140 w 219"/>
                <a:gd name="T37" fmla="*/ 49 h 238"/>
                <a:gd name="T38" fmla="*/ 158 w 219"/>
                <a:gd name="T39" fmla="*/ 25 h 238"/>
                <a:gd name="T40" fmla="*/ 177 w 219"/>
                <a:gd name="T41" fmla="*/ 0 h 238"/>
                <a:gd name="T42" fmla="*/ 181 w 219"/>
                <a:gd name="T43" fmla="*/ 1 h 238"/>
                <a:gd name="T44" fmla="*/ 187 w 219"/>
                <a:gd name="T45" fmla="*/ 2 h 238"/>
                <a:gd name="T46" fmla="*/ 192 w 219"/>
                <a:gd name="T47" fmla="*/ 2 h 238"/>
                <a:gd name="T48" fmla="*/ 197 w 219"/>
                <a:gd name="T49" fmla="*/ 2 h 238"/>
                <a:gd name="T50" fmla="*/ 202 w 219"/>
                <a:gd name="T51" fmla="*/ 3 h 238"/>
                <a:gd name="T52" fmla="*/ 208 w 219"/>
                <a:gd name="T53" fmla="*/ 3 h 238"/>
                <a:gd name="T54" fmla="*/ 213 w 219"/>
                <a:gd name="T55" fmla="*/ 6 h 238"/>
                <a:gd name="T56" fmla="*/ 219 w 219"/>
                <a:gd name="T57" fmla="*/ 8 h 238"/>
                <a:gd name="T58" fmla="*/ 219 w 219"/>
                <a:gd name="T59" fmla="*/ 25 h 238"/>
                <a:gd name="T60" fmla="*/ 219 w 219"/>
                <a:gd name="T61" fmla="*/ 41 h 238"/>
                <a:gd name="T62" fmla="*/ 218 w 219"/>
                <a:gd name="T63" fmla="*/ 59 h 238"/>
                <a:gd name="T64" fmla="*/ 217 w 219"/>
                <a:gd name="T65" fmla="*/ 77 h 238"/>
                <a:gd name="T66" fmla="*/ 200 w 219"/>
                <a:gd name="T67" fmla="*/ 97 h 238"/>
                <a:gd name="T68" fmla="*/ 185 w 219"/>
                <a:gd name="T69" fmla="*/ 116 h 238"/>
                <a:gd name="T70" fmla="*/ 170 w 219"/>
                <a:gd name="T71" fmla="*/ 136 h 238"/>
                <a:gd name="T72" fmla="*/ 155 w 219"/>
                <a:gd name="T73" fmla="*/ 154 h 238"/>
                <a:gd name="T74" fmla="*/ 140 w 219"/>
                <a:gd name="T75" fmla="*/ 174 h 238"/>
                <a:gd name="T76" fmla="*/ 124 w 219"/>
                <a:gd name="T77" fmla="*/ 193 h 238"/>
                <a:gd name="T78" fmla="*/ 106 w 219"/>
                <a:gd name="T79" fmla="*/ 214 h 238"/>
                <a:gd name="T80" fmla="*/ 88 w 219"/>
                <a:gd name="T81" fmla="*/ 235 h 238"/>
                <a:gd name="T82" fmla="*/ 68 w 219"/>
                <a:gd name="T83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9" h="238">
                  <a:moveTo>
                    <a:pt x="68" y="238"/>
                  </a:moveTo>
                  <a:lnTo>
                    <a:pt x="60" y="237"/>
                  </a:lnTo>
                  <a:lnTo>
                    <a:pt x="52" y="237"/>
                  </a:lnTo>
                  <a:lnTo>
                    <a:pt x="43" y="237"/>
                  </a:lnTo>
                  <a:lnTo>
                    <a:pt x="35" y="236"/>
                  </a:lnTo>
                  <a:lnTo>
                    <a:pt x="26" y="236"/>
                  </a:lnTo>
                  <a:lnTo>
                    <a:pt x="18" y="236"/>
                  </a:lnTo>
                  <a:lnTo>
                    <a:pt x="8" y="236"/>
                  </a:lnTo>
                  <a:lnTo>
                    <a:pt x="0" y="235"/>
                  </a:lnTo>
                  <a:lnTo>
                    <a:pt x="5" y="224"/>
                  </a:lnTo>
                  <a:lnTo>
                    <a:pt x="11" y="215"/>
                  </a:lnTo>
                  <a:lnTo>
                    <a:pt x="19" y="206"/>
                  </a:lnTo>
                  <a:lnTo>
                    <a:pt x="27" y="197"/>
                  </a:lnTo>
                  <a:lnTo>
                    <a:pt x="45" y="171"/>
                  </a:lnTo>
                  <a:lnTo>
                    <a:pt x="64" y="146"/>
                  </a:lnTo>
                  <a:lnTo>
                    <a:pt x="83" y="122"/>
                  </a:lnTo>
                  <a:lnTo>
                    <a:pt x="102" y="98"/>
                  </a:lnTo>
                  <a:lnTo>
                    <a:pt x="120" y="74"/>
                  </a:lnTo>
                  <a:lnTo>
                    <a:pt x="140" y="49"/>
                  </a:lnTo>
                  <a:lnTo>
                    <a:pt x="158" y="25"/>
                  </a:lnTo>
                  <a:lnTo>
                    <a:pt x="177" y="0"/>
                  </a:lnTo>
                  <a:lnTo>
                    <a:pt x="181" y="1"/>
                  </a:lnTo>
                  <a:lnTo>
                    <a:pt x="187" y="2"/>
                  </a:lnTo>
                  <a:lnTo>
                    <a:pt x="192" y="2"/>
                  </a:lnTo>
                  <a:lnTo>
                    <a:pt x="197" y="2"/>
                  </a:lnTo>
                  <a:lnTo>
                    <a:pt x="202" y="3"/>
                  </a:lnTo>
                  <a:lnTo>
                    <a:pt x="208" y="3"/>
                  </a:lnTo>
                  <a:lnTo>
                    <a:pt x="213" y="6"/>
                  </a:lnTo>
                  <a:lnTo>
                    <a:pt x="219" y="8"/>
                  </a:lnTo>
                  <a:lnTo>
                    <a:pt x="219" y="25"/>
                  </a:lnTo>
                  <a:lnTo>
                    <a:pt x="219" y="41"/>
                  </a:lnTo>
                  <a:lnTo>
                    <a:pt x="218" y="59"/>
                  </a:lnTo>
                  <a:lnTo>
                    <a:pt x="217" y="77"/>
                  </a:lnTo>
                  <a:lnTo>
                    <a:pt x="200" y="97"/>
                  </a:lnTo>
                  <a:lnTo>
                    <a:pt x="185" y="116"/>
                  </a:lnTo>
                  <a:lnTo>
                    <a:pt x="170" y="136"/>
                  </a:lnTo>
                  <a:lnTo>
                    <a:pt x="155" y="154"/>
                  </a:lnTo>
                  <a:lnTo>
                    <a:pt x="140" y="174"/>
                  </a:lnTo>
                  <a:lnTo>
                    <a:pt x="124" y="193"/>
                  </a:lnTo>
                  <a:lnTo>
                    <a:pt x="106" y="214"/>
                  </a:lnTo>
                  <a:lnTo>
                    <a:pt x="88" y="235"/>
                  </a:lnTo>
                  <a:lnTo>
                    <a:pt x="6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2" name="Freeform 26"/>
            <p:cNvSpPr>
              <a:spLocks/>
            </p:cNvSpPr>
            <p:nvPr/>
          </p:nvSpPr>
          <p:spPr bwMode="auto">
            <a:xfrm>
              <a:off x="5029" y="2764"/>
              <a:ext cx="137" cy="118"/>
            </a:xfrm>
            <a:custGeom>
              <a:avLst/>
              <a:gdLst>
                <a:gd name="T0" fmla="*/ 39 w 274"/>
                <a:gd name="T1" fmla="*/ 238 h 238"/>
                <a:gd name="T2" fmla="*/ 35 w 274"/>
                <a:gd name="T3" fmla="*/ 237 h 238"/>
                <a:gd name="T4" fmla="*/ 30 w 274"/>
                <a:gd name="T5" fmla="*/ 236 h 238"/>
                <a:gd name="T6" fmla="*/ 27 w 274"/>
                <a:gd name="T7" fmla="*/ 236 h 238"/>
                <a:gd name="T8" fmla="*/ 22 w 274"/>
                <a:gd name="T9" fmla="*/ 236 h 238"/>
                <a:gd name="T10" fmla="*/ 17 w 274"/>
                <a:gd name="T11" fmla="*/ 236 h 238"/>
                <a:gd name="T12" fmla="*/ 13 w 274"/>
                <a:gd name="T13" fmla="*/ 236 h 238"/>
                <a:gd name="T14" fmla="*/ 7 w 274"/>
                <a:gd name="T15" fmla="*/ 234 h 238"/>
                <a:gd name="T16" fmla="*/ 3 w 274"/>
                <a:gd name="T17" fmla="*/ 233 h 238"/>
                <a:gd name="T18" fmla="*/ 0 w 274"/>
                <a:gd name="T19" fmla="*/ 224 h 238"/>
                <a:gd name="T20" fmla="*/ 22 w 274"/>
                <a:gd name="T21" fmla="*/ 198 h 238"/>
                <a:gd name="T22" fmla="*/ 45 w 274"/>
                <a:gd name="T23" fmla="*/ 170 h 238"/>
                <a:gd name="T24" fmla="*/ 68 w 274"/>
                <a:gd name="T25" fmla="*/ 142 h 238"/>
                <a:gd name="T26" fmla="*/ 91 w 274"/>
                <a:gd name="T27" fmla="*/ 116 h 238"/>
                <a:gd name="T28" fmla="*/ 114 w 274"/>
                <a:gd name="T29" fmla="*/ 89 h 238"/>
                <a:gd name="T30" fmla="*/ 137 w 274"/>
                <a:gd name="T31" fmla="*/ 63 h 238"/>
                <a:gd name="T32" fmla="*/ 160 w 274"/>
                <a:gd name="T33" fmla="*/ 37 h 238"/>
                <a:gd name="T34" fmla="*/ 183 w 274"/>
                <a:gd name="T35" fmla="*/ 13 h 238"/>
                <a:gd name="T36" fmla="*/ 184 w 274"/>
                <a:gd name="T37" fmla="*/ 9 h 238"/>
                <a:gd name="T38" fmla="*/ 187 w 274"/>
                <a:gd name="T39" fmla="*/ 5 h 238"/>
                <a:gd name="T40" fmla="*/ 190 w 274"/>
                <a:gd name="T41" fmla="*/ 2 h 238"/>
                <a:gd name="T42" fmla="*/ 196 w 274"/>
                <a:gd name="T43" fmla="*/ 0 h 238"/>
                <a:gd name="T44" fmla="*/ 205 w 274"/>
                <a:gd name="T45" fmla="*/ 0 h 238"/>
                <a:gd name="T46" fmla="*/ 214 w 274"/>
                <a:gd name="T47" fmla="*/ 2 h 238"/>
                <a:gd name="T48" fmla="*/ 224 w 274"/>
                <a:gd name="T49" fmla="*/ 2 h 238"/>
                <a:gd name="T50" fmla="*/ 233 w 274"/>
                <a:gd name="T51" fmla="*/ 2 h 238"/>
                <a:gd name="T52" fmla="*/ 243 w 274"/>
                <a:gd name="T53" fmla="*/ 2 h 238"/>
                <a:gd name="T54" fmla="*/ 252 w 274"/>
                <a:gd name="T55" fmla="*/ 2 h 238"/>
                <a:gd name="T56" fmla="*/ 263 w 274"/>
                <a:gd name="T57" fmla="*/ 3 h 238"/>
                <a:gd name="T58" fmla="*/ 272 w 274"/>
                <a:gd name="T59" fmla="*/ 3 h 238"/>
                <a:gd name="T60" fmla="*/ 274 w 274"/>
                <a:gd name="T61" fmla="*/ 13 h 238"/>
                <a:gd name="T62" fmla="*/ 254 w 274"/>
                <a:gd name="T63" fmla="*/ 41 h 238"/>
                <a:gd name="T64" fmla="*/ 232 w 274"/>
                <a:gd name="T65" fmla="*/ 68 h 238"/>
                <a:gd name="T66" fmla="*/ 211 w 274"/>
                <a:gd name="T67" fmla="*/ 96 h 238"/>
                <a:gd name="T68" fmla="*/ 189 w 274"/>
                <a:gd name="T69" fmla="*/ 124 h 238"/>
                <a:gd name="T70" fmla="*/ 166 w 274"/>
                <a:gd name="T71" fmla="*/ 151 h 238"/>
                <a:gd name="T72" fmla="*/ 144 w 274"/>
                <a:gd name="T73" fmla="*/ 179 h 238"/>
                <a:gd name="T74" fmla="*/ 120 w 274"/>
                <a:gd name="T75" fmla="*/ 207 h 238"/>
                <a:gd name="T76" fmla="*/ 97 w 274"/>
                <a:gd name="T77" fmla="*/ 234 h 238"/>
                <a:gd name="T78" fmla="*/ 91 w 274"/>
                <a:gd name="T79" fmla="*/ 237 h 238"/>
                <a:gd name="T80" fmla="*/ 84 w 274"/>
                <a:gd name="T81" fmla="*/ 237 h 238"/>
                <a:gd name="T82" fmla="*/ 79 w 274"/>
                <a:gd name="T83" fmla="*/ 237 h 238"/>
                <a:gd name="T84" fmla="*/ 73 w 274"/>
                <a:gd name="T85" fmla="*/ 237 h 238"/>
                <a:gd name="T86" fmla="*/ 66 w 274"/>
                <a:gd name="T87" fmla="*/ 236 h 238"/>
                <a:gd name="T88" fmla="*/ 60 w 274"/>
                <a:gd name="T89" fmla="*/ 234 h 238"/>
                <a:gd name="T90" fmla="*/ 53 w 274"/>
                <a:gd name="T91" fmla="*/ 234 h 238"/>
                <a:gd name="T92" fmla="*/ 46 w 274"/>
                <a:gd name="T93" fmla="*/ 234 h 238"/>
                <a:gd name="T94" fmla="*/ 39 w 274"/>
                <a:gd name="T9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4" h="238">
                  <a:moveTo>
                    <a:pt x="39" y="238"/>
                  </a:moveTo>
                  <a:lnTo>
                    <a:pt x="35" y="237"/>
                  </a:lnTo>
                  <a:lnTo>
                    <a:pt x="30" y="236"/>
                  </a:lnTo>
                  <a:lnTo>
                    <a:pt x="27" y="236"/>
                  </a:lnTo>
                  <a:lnTo>
                    <a:pt x="22" y="236"/>
                  </a:lnTo>
                  <a:lnTo>
                    <a:pt x="17" y="236"/>
                  </a:lnTo>
                  <a:lnTo>
                    <a:pt x="13" y="236"/>
                  </a:lnTo>
                  <a:lnTo>
                    <a:pt x="7" y="234"/>
                  </a:lnTo>
                  <a:lnTo>
                    <a:pt x="3" y="233"/>
                  </a:lnTo>
                  <a:lnTo>
                    <a:pt x="0" y="224"/>
                  </a:lnTo>
                  <a:lnTo>
                    <a:pt x="22" y="198"/>
                  </a:lnTo>
                  <a:lnTo>
                    <a:pt x="45" y="170"/>
                  </a:lnTo>
                  <a:lnTo>
                    <a:pt x="68" y="142"/>
                  </a:lnTo>
                  <a:lnTo>
                    <a:pt x="91" y="116"/>
                  </a:lnTo>
                  <a:lnTo>
                    <a:pt x="114" y="89"/>
                  </a:lnTo>
                  <a:lnTo>
                    <a:pt x="137" y="63"/>
                  </a:lnTo>
                  <a:lnTo>
                    <a:pt x="160" y="37"/>
                  </a:lnTo>
                  <a:lnTo>
                    <a:pt x="183" y="13"/>
                  </a:lnTo>
                  <a:lnTo>
                    <a:pt x="184" y="9"/>
                  </a:lnTo>
                  <a:lnTo>
                    <a:pt x="187" y="5"/>
                  </a:lnTo>
                  <a:lnTo>
                    <a:pt x="190" y="2"/>
                  </a:lnTo>
                  <a:lnTo>
                    <a:pt x="196" y="0"/>
                  </a:lnTo>
                  <a:lnTo>
                    <a:pt x="205" y="0"/>
                  </a:lnTo>
                  <a:lnTo>
                    <a:pt x="214" y="2"/>
                  </a:lnTo>
                  <a:lnTo>
                    <a:pt x="224" y="2"/>
                  </a:lnTo>
                  <a:lnTo>
                    <a:pt x="233" y="2"/>
                  </a:lnTo>
                  <a:lnTo>
                    <a:pt x="243" y="2"/>
                  </a:lnTo>
                  <a:lnTo>
                    <a:pt x="252" y="2"/>
                  </a:lnTo>
                  <a:lnTo>
                    <a:pt x="263" y="3"/>
                  </a:lnTo>
                  <a:lnTo>
                    <a:pt x="272" y="3"/>
                  </a:lnTo>
                  <a:lnTo>
                    <a:pt x="274" y="13"/>
                  </a:lnTo>
                  <a:lnTo>
                    <a:pt x="254" y="41"/>
                  </a:lnTo>
                  <a:lnTo>
                    <a:pt x="232" y="68"/>
                  </a:lnTo>
                  <a:lnTo>
                    <a:pt x="211" y="96"/>
                  </a:lnTo>
                  <a:lnTo>
                    <a:pt x="189" y="124"/>
                  </a:lnTo>
                  <a:lnTo>
                    <a:pt x="166" y="151"/>
                  </a:lnTo>
                  <a:lnTo>
                    <a:pt x="144" y="179"/>
                  </a:lnTo>
                  <a:lnTo>
                    <a:pt x="120" y="207"/>
                  </a:lnTo>
                  <a:lnTo>
                    <a:pt x="97" y="234"/>
                  </a:lnTo>
                  <a:lnTo>
                    <a:pt x="91" y="237"/>
                  </a:lnTo>
                  <a:lnTo>
                    <a:pt x="84" y="237"/>
                  </a:lnTo>
                  <a:lnTo>
                    <a:pt x="79" y="237"/>
                  </a:lnTo>
                  <a:lnTo>
                    <a:pt x="73" y="237"/>
                  </a:lnTo>
                  <a:lnTo>
                    <a:pt x="66" y="236"/>
                  </a:lnTo>
                  <a:lnTo>
                    <a:pt x="60" y="234"/>
                  </a:lnTo>
                  <a:lnTo>
                    <a:pt x="53" y="234"/>
                  </a:lnTo>
                  <a:lnTo>
                    <a:pt x="46" y="234"/>
                  </a:lnTo>
                  <a:lnTo>
                    <a:pt x="39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3" name="Freeform 27"/>
            <p:cNvSpPr>
              <a:spLocks/>
            </p:cNvSpPr>
            <p:nvPr/>
          </p:nvSpPr>
          <p:spPr bwMode="auto">
            <a:xfrm>
              <a:off x="4980" y="2762"/>
              <a:ext cx="133" cy="118"/>
            </a:xfrm>
            <a:custGeom>
              <a:avLst/>
              <a:gdLst>
                <a:gd name="T0" fmla="*/ 36 w 266"/>
                <a:gd name="T1" fmla="*/ 236 h 236"/>
                <a:gd name="T2" fmla="*/ 29 w 266"/>
                <a:gd name="T3" fmla="*/ 234 h 236"/>
                <a:gd name="T4" fmla="*/ 21 w 266"/>
                <a:gd name="T5" fmla="*/ 234 h 236"/>
                <a:gd name="T6" fmla="*/ 12 w 266"/>
                <a:gd name="T7" fmla="*/ 235 h 236"/>
                <a:gd name="T8" fmla="*/ 4 w 266"/>
                <a:gd name="T9" fmla="*/ 234 h 236"/>
                <a:gd name="T10" fmla="*/ 0 w 266"/>
                <a:gd name="T11" fmla="*/ 226 h 236"/>
                <a:gd name="T12" fmla="*/ 11 w 266"/>
                <a:gd name="T13" fmla="*/ 212 h 236"/>
                <a:gd name="T14" fmla="*/ 21 w 266"/>
                <a:gd name="T15" fmla="*/ 199 h 236"/>
                <a:gd name="T16" fmla="*/ 32 w 266"/>
                <a:gd name="T17" fmla="*/ 186 h 236"/>
                <a:gd name="T18" fmla="*/ 43 w 266"/>
                <a:gd name="T19" fmla="*/ 172 h 236"/>
                <a:gd name="T20" fmla="*/ 54 w 266"/>
                <a:gd name="T21" fmla="*/ 158 h 236"/>
                <a:gd name="T22" fmla="*/ 65 w 266"/>
                <a:gd name="T23" fmla="*/ 144 h 236"/>
                <a:gd name="T24" fmla="*/ 76 w 266"/>
                <a:gd name="T25" fmla="*/ 129 h 236"/>
                <a:gd name="T26" fmla="*/ 87 w 266"/>
                <a:gd name="T27" fmla="*/ 114 h 236"/>
                <a:gd name="T28" fmla="*/ 97 w 266"/>
                <a:gd name="T29" fmla="*/ 101 h 236"/>
                <a:gd name="T30" fmla="*/ 107 w 266"/>
                <a:gd name="T31" fmla="*/ 88 h 236"/>
                <a:gd name="T32" fmla="*/ 116 w 266"/>
                <a:gd name="T33" fmla="*/ 74 h 236"/>
                <a:gd name="T34" fmla="*/ 127 w 266"/>
                <a:gd name="T35" fmla="*/ 60 h 236"/>
                <a:gd name="T36" fmla="*/ 137 w 266"/>
                <a:gd name="T37" fmla="*/ 46 h 236"/>
                <a:gd name="T38" fmla="*/ 148 w 266"/>
                <a:gd name="T39" fmla="*/ 31 h 236"/>
                <a:gd name="T40" fmla="*/ 157 w 266"/>
                <a:gd name="T41" fmla="*/ 17 h 236"/>
                <a:gd name="T42" fmla="*/ 166 w 266"/>
                <a:gd name="T43" fmla="*/ 3 h 236"/>
                <a:gd name="T44" fmla="*/ 179 w 266"/>
                <a:gd name="T45" fmla="*/ 1 h 236"/>
                <a:gd name="T46" fmla="*/ 190 w 266"/>
                <a:gd name="T47" fmla="*/ 0 h 236"/>
                <a:gd name="T48" fmla="*/ 203 w 266"/>
                <a:gd name="T49" fmla="*/ 0 h 236"/>
                <a:gd name="T50" fmla="*/ 216 w 266"/>
                <a:gd name="T51" fmla="*/ 1 h 236"/>
                <a:gd name="T52" fmla="*/ 228 w 266"/>
                <a:gd name="T53" fmla="*/ 1 h 236"/>
                <a:gd name="T54" fmla="*/ 241 w 266"/>
                <a:gd name="T55" fmla="*/ 2 h 236"/>
                <a:gd name="T56" fmla="*/ 254 w 266"/>
                <a:gd name="T57" fmla="*/ 3 h 236"/>
                <a:gd name="T58" fmla="*/ 266 w 266"/>
                <a:gd name="T59" fmla="*/ 3 h 236"/>
                <a:gd name="T60" fmla="*/ 254 w 266"/>
                <a:gd name="T61" fmla="*/ 18 h 236"/>
                <a:gd name="T62" fmla="*/ 242 w 266"/>
                <a:gd name="T63" fmla="*/ 33 h 236"/>
                <a:gd name="T64" fmla="*/ 229 w 266"/>
                <a:gd name="T65" fmla="*/ 48 h 236"/>
                <a:gd name="T66" fmla="*/ 218 w 266"/>
                <a:gd name="T67" fmla="*/ 63 h 236"/>
                <a:gd name="T68" fmla="*/ 205 w 266"/>
                <a:gd name="T69" fmla="*/ 78 h 236"/>
                <a:gd name="T70" fmla="*/ 192 w 266"/>
                <a:gd name="T71" fmla="*/ 92 h 236"/>
                <a:gd name="T72" fmla="*/ 181 w 266"/>
                <a:gd name="T73" fmla="*/ 107 h 236"/>
                <a:gd name="T74" fmla="*/ 168 w 266"/>
                <a:gd name="T75" fmla="*/ 121 h 236"/>
                <a:gd name="T76" fmla="*/ 156 w 266"/>
                <a:gd name="T77" fmla="*/ 136 h 236"/>
                <a:gd name="T78" fmla="*/ 143 w 266"/>
                <a:gd name="T79" fmla="*/ 151 h 236"/>
                <a:gd name="T80" fmla="*/ 130 w 266"/>
                <a:gd name="T81" fmla="*/ 165 h 236"/>
                <a:gd name="T82" fmla="*/ 118 w 266"/>
                <a:gd name="T83" fmla="*/ 179 h 236"/>
                <a:gd name="T84" fmla="*/ 106 w 266"/>
                <a:gd name="T85" fmla="*/ 194 h 236"/>
                <a:gd name="T86" fmla="*/ 93 w 266"/>
                <a:gd name="T87" fmla="*/ 207 h 236"/>
                <a:gd name="T88" fmla="*/ 81 w 266"/>
                <a:gd name="T89" fmla="*/ 222 h 236"/>
                <a:gd name="T90" fmla="*/ 68 w 266"/>
                <a:gd name="T91" fmla="*/ 236 h 236"/>
                <a:gd name="T92" fmla="*/ 36 w 266"/>
                <a:gd name="T93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6" h="236">
                  <a:moveTo>
                    <a:pt x="36" y="236"/>
                  </a:moveTo>
                  <a:lnTo>
                    <a:pt x="29" y="234"/>
                  </a:lnTo>
                  <a:lnTo>
                    <a:pt x="21" y="234"/>
                  </a:lnTo>
                  <a:lnTo>
                    <a:pt x="12" y="235"/>
                  </a:lnTo>
                  <a:lnTo>
                    <a:pt x="4" y="234"/>
                  </a:lnTo>
                  <a:lnTo>
                    <a:pt x="0" y="226"/>
                  </a:lnTo>
                  <a:lnTo>
                    <a:pt x="11" y="212"/>
                  </a:lnTo>
                  <a:lnTo>
                    <a:pt x="21" y="199"/>
                  </a:lnTo>
                  <a:lnTo>
                    <a:pt x="32" y="186"/>
                  </a:lnTo>
                  <a:lnTo>
                    <a:pt x="43" y="172"/>
                  </a:lnTo>
                  <a:lnTo>
                    <a:pt x="54" y="158"/>
                  </a:lnTo>
                  <a:lnTo>
                    <a:pt x="65" y="144"/>
                  </a:lnTo>
                  <a:lnTo>
                    <a:pt x="76" y="129"/>
                  </a:lnTo>
                  <a:lnTo>
                    <a:pt x="87" y="114"/>
                  </a:lnTo>
                  <a:lnTo>
                    <a:pt x="97" y="101"/>
                  </a:lnTo>
                  <a:lnTo>
                    <a:pt x="107" y="88"/>
                  </a:lnTo>
                  <a:lnTo>
                    <a:pt x="116" y="74"/>
                  </a:lnTo>
                  <a:lnTo>
                    <a:pt x="127" y="60"/>
                  </a:lnTo>
                  <a:lnTo>
                    <a:pt x="137" y="46"/>
                  </a:lnTo>
                  <a:lnTo>
                    <a:pt x="148" y="31"/>
                  </a:lnTo>
                  <a:lnTo>
                    <a:pt x="157" y="17"/>
                  </a:lnTo>
                  <a:lnTo>
                    <a:pt x="166" y="3"/>
                  </a:lnTo>
                  <a:lnTo>
                    <a:pt x="179" y="1"/>
                  </a:lnTo>
                  <a:lnTo>
                    <a:pt x="190" y="0"/>
                  </a:lnTo>
                  <a:lnTo>
                    <a:pt x="203" y="0"/>
                  </a:lnTo>
                  <a:lnTo>
                    <a:pt x="216" y="1"/>
                  </a:lnTo>
                  <a:lnTo>
                    <a:pt x="228" y="1"/>
                  </a:lnTo>
                  <a:lnTo>
                    <a:pt x="241" y="2"/>
                  </a:lnTo>
                  <a:lnTo>
                    <a:pt x="254" y="3"/>
                  </a:lnTo>
                  <a:lnTo>
                    <a:pt x="266" y="3"/>
                  </a:lnTo>
                  <a:lnTo>
                    <a:pt x="254" y="18"/>
                  </a:lnTo>
                  <a:lnTo>
                    <a:pt x="242" y="33"/>
                  </a:lnTo>
                  <a:lnTo>
                    <a:pt x="229" y="48"/>
                  </a:lnTo>
                  <a:lnTo>
                    <a:pt x="218" y="63"/>
                  </a:lnTo>
                  <a:lnTo>
                    <a:pt x="205" y="78"/>
                  </a:lnTo>
                  <a:lnTo>
                    <a:pt x="192" y="92"/>
                  </a:lnTo>
                  <a:lnTo>
                    <a:pt x="181" y="107"/>
                  </a:lnTo>
                  <a:lnTo>
                    <a:pt x="168" y="121"/>
                  </a:lnTo>
                  <a:lnTo>
                    <a:pt x="156" y="136"/>
                  </a:lnTo>
                  <a:lnTo>
                    <a:pt x="143" y="151"/>
                  </a:lnTo>
                  <a:lnTo>
                    <a:pt x="130" y="165"/>
                  </a:lnTo>
                  <a:lnTo>
                    <a:pt x="118" y="179"/>
                  </a:lnTo>
                  <a:lnTo>
                    <a:pt x="106" y="194"/>
                  </a:lnTo>
                  <a:lnTo>
                    <a:pt x="93" y="207"/>
                  </a:lnTo>
                  <a:lnTo>
                    <a:pt x="81" y="222"/>
                  </a:lnTo>
                  <a:lnTo>
                    <a:pt x="68" y="236"/>
                  </a:lnTo>
                  <a:lnTo>
                    <a:pt x="36" y="2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4" name="Freeform 28"/>
            <p:cNvSpPr>
              <a:spLocks/>
            </p:cNvSpPr>
            <p:nvPr/>
          </p:nvSpPr>
          <p:spPr bwMode="auto">
            <a:xfrm>
              <a:off x="4916" y="2760"/>
              <a:ext cx="137" cy="119"/>
            </a:xfrm>
            <a:custGeom>
              <a:avLst/>
              <a:gdLst>
                <a:gd name="T0" fmla="*/ 88 w 274"/>
                <a:gd name="T1" fmla="*/ 239 h 239"/>
                <a:gd name="T2" fmla="*/ 78 w 274"/>
                <a:gd name="T3" fmla="*/ 238 h 239"/>
                <a:gd name="T4" fmla="*/ 66 w 274"/>
                <a:gd name="T5" fmla="*/ 238 h 239"/>
                <a:gd name="T6" fmla="*/ 56 w 274"/>
                <a:gd name="T7" fmla="*/ 238 h 239"/>
                <a:gd name="T8" fmla="*/ 46 w 274"/>
                <a:gd name="T9" fmla="*/ 237 h 239"/>
                <a:gd name="T10" fmla="*/ 34 w 274"/>
                <a:gd name="T11" fmla="*/ 237 h 239"/>
                <a:gd name="T12" fmla="*/ 23 w 274"/>
                <a:gd name="T13" fmla="*/ 237 h 239"/>
                <a:gd name="T14" fmla="*/ 11 w 274"/>
                <a:gd name="T15" fmla="*/ 237 h 239"/>
                <a:gd name="T16" fmla="*/ 0 w 274"/>
                <a:gd name="T17" fmla="*/ 235 h 239"/>
                <a:gd name="T18" fmla="*/ 14 w 274"/>
                <a:gd name="T19" fmla="*/ 212 h 239"/>
                <a:gd name="T20" fmla="*/ 31 w 274"/>
                <a:gd name="T21" fmla="*/ 192 h 239"/>
                <a:gd name="T22" fmla="*/ 47 w 274"/>
                <a:gd name="T23" fmla="*/ 171 h 239"/>
                <a:gd name="T24" fmla="*/ 64 w 274"/>
                <a:gd name="T25" fmla="*/ 150 h 239"/>
                <a:gd name="T26" fmla="*/ 81 w 274"/>
                <a:gd name="T27" fmla="*/ 131 h 239"/>
                <a:gd name="T28" fmla="*/ 99 w 274"/>
                <a:gd name="T29" fmla="*/ 110 h 239"/>
                <a:gd name="T30" fmla="*/ 116 w 274"/>
                <a:gd name="T31" fmla="*/ 89 h 239"/>
                <a:gd name="T32" fmla="*/ 132 w 274"/>
                <a:gd name="T33" fmla="*/ 67 h 239"/>
                <a:gd name="T34" fmla="*/ 139 w 274"/>
                <a:gd name="T35" fmla="*/ 58 h 239"/>
                <a:gd name="T36" fmla="*/ 145 w 274"/>
                <a:gd name="T37" fmla="*/ 50 h 239"/>
                <a:gd name="T38" fmla="*/ 150 w 274"/>
                <a:gd name="T39" fmla="*/ 42 h 239"/>
                <a:gd name="T40" fmla="*/ 157 w 274"/>
                <a:gd name="T41" fmla="*/ 34 h 239"/>
                <a:gd name="T42" fmla="*/ 163 w 274"/>
                <a:gd name="T43" fmla="*/ 26 h 239"/>
                <a:gd name="T44" fmla="*/ 170 w 274"/>
                <a:gd name="T45" fmla="*/ 18 h 239"/>
                <a:gd name="T46" fmla="*/ 177 w 274"/>
                <a:gd name="T47" fmla="*/ 10 h 239"/>
                <a:gd name="T48" fmla="*/ 185 w 274"/>
                <a:gd name="T49" fmla="*/ 2 h 239"/>
                <a:gd name="T50" fmla="*/ 195 w 274"/>
                <a:gd name="T51" fmla="*/ 2 h 239"/>
                <a:gd name="T52" fmla="*/ 207 w 274"/>
                <a:gd name="T53" fmla="*/ 2 h 239"/>
                <a:gd name="T54" fmla="*/ 218 w 274"/>
                <a:gd name="T55" fmla="*/ 2 h 239"/>
                <a:gd name="T56" fmla="*/ 230 w 274"/>
                <a:gd name="T57" fmla="*/ 0 h 239"/>
                <a:gd name="T58" fmla="*/ 241 w 274"/>
                <a:gd name="T59" fmla="*/ 0 h 239"/>
                <a:gd name="T60" fmla="*/ 253 w 274"/>
                <a:gd name="T61" fmla="*/ 2 h 239"/>
                <a:gd name="T62" fmla="*/ 263 w 274"/>
                <a:gd name="T63" fmla="*/ 4 h 239"/>
                <a:gd name="T64" fmla="*/ 274 w 274"/>
                <a:gd name="T65" fmla="*/ 8 h 239"/>
                <a:gd name="T66" fmla="*/ 255 w 274"/>
                <a:gd name="T67" fmla="*/ 36 h 239"/>
                <a:gd name="T68" fmla="*/ 236 w 274"/>
                <a:gd name="T69" fmla="*/ 64 h 239"/>
                <a:gd name="T70" fmla="*/ 215 w 274"/>
                <a:gd name="T71" fmla="*/ 91 h 239"/>
                <a:gd name="T72" fmla="*/ 194 w 274"/>
                <a:gd name="T73" fmla="*/ 119 h 239"/>
                <a:gd name="T74" fmla="*/ 172 w 274"/>
                <a:gd name="T75" fmla="*/ 147 h 239"/>
                <a:gd name="T76" fmla="*/ 149 w 274"/>
                <a:gd name="T77" fmla="*/ 176 h 239"/>
                <a:gd name="T78" fmla="*/ 125 w 274"/>
                <a:gd name="T79" fmla="*/ 203 h 239"/>
                <a:gd name="T80" fmla="*/ 100 w 274"/>
                <a:gd name="T81" fmla="*/ 232 h 239"/>
                <a:gd name="T82" fmla="*/ 88 w 274"/>
                <a:gd name="T83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4" h="239">
                  <a:moveTo>
                    <a:pt x="88" y="239"/>
                  </a:moveTo>
                  <a:lnTo>
                    <a:pt x="78" y="238"/>
                  </a:lnTo>
                  <a:lnTo>
                    <a:pt x="66" y="238"/>
                  </a:lnTo>
                  <a:lnTo>
                    <a:pt x="56" y="238"/>
                  </a:lnTo>
                  <a:lnTo>
                    <a:pt x="46" y="237"/>
                  </a:lnTo>
                  <a:lnTo>
                    <a:pt x="34" y="237"/>
                  </a:lnTo>
                  <a:lnTo>
                    <a:pt x="23" y="237"/>
                  </a:lnTo>
                  <a:lnTo>
                    <a:pt x="11" y="237"/>
                  </a:lnTo>
                  <a:lnTo>
                    <a:pt x="0" y="235"/>
                  </a:lnTo>
                  <a:lnTo>
                    <a:pt x="14" y="212"/>
                  </a:lnTo>
                  <a:lnTo>
                    <a:pt x="31" y="192"/>
                  </a:lnTo>
                  <a:lnTo>
                    <a:pt x="47" y="171"/>
                  </a:lnTo>
                  <a:lnTo>
                    <a:pt x="64" y="150"/>
                  </a:lnTo>
                  <a:lnTo>
                    <a:pt x="81" y="131"/>
                  </a:lnTo>
                  <a:lnTo>
                    <a:pt x="99" y="110"/>
                  </a:lnTo>
                  <a:lnTo>
                    <a:pt x="116" y="89"/>
                  </a:lnTo>
                  <a:lnTo>
                    <a:pt x="132" y="67"/>
                  </a:lnTo>
                  <a:lnTo>
                    <a:pt x="139" y="58"/>
                  </a:lnTo>
                  <a:lnTo>
                    <a:pt x="145" y="50"/>
                  </a:lnTo>
                  <a:lnTo>
                    <a:pt x="150" y="42"/>
                  </a:lnTo>
                  <a:lnTo>
                    <a:pt x="157" y="34"/>
                  </a:lnTo>
                  <a:lnTo>
                    <a:pt x="163" y="26"/>
                  </a:lnTo>
                  <a:lnTo>
                    <a:pt x="170" y="18"/>
                  </a:lnTo>
                  <a:lnTo>
                    <a:pt x="177" y="10"/>
                  </a:lnTo>
                  <a:lnTo>
                    <a:pt x="185" y="2"/>
                  </a:lnTo>
                  <a:lnTo>
                    <a:pt x="195" y="2"/>
                  </a:lnTo>
                  <a:lnTo>
                    <a:pt x="207" y="2"/>
                  </a:lnTo>
                  <a:lnTo>
                    <a:pt x="218" y="2"/>
                  </a:lnTo>
                  <a:lnTo>
                    <a:pt x="230" y="0"/>
                  </a:lnTo>
                  <a:lnTo>
                    <a:pt x="241" y="0"/>
                  </a:lnTo>
                  <a:lnTo>
                    <a:pt x="253" y="2"/>
                  </a:lnTo>
                  <a:lnTo>
                    <a:pt x="263" y="4"/>
                  </a:lnTo>
                  <a:lnTo>
                    <a:pt x="274" y="8"/>
                  </a:lnTo>
                  <a:lnTo>
                    <a:pt x="255" y="36"/>
                  </a:lnTo>
                  <a:lnTo>
                    <a:pt x="236" y="64"/>
                  </a:lnTo>
                  <a:lnTo>
                    <a:pt x="215" y="91"/>
                  </a:lnTo>
                  <a:lnTo>
                    <a:pt x="194" y="119"/>
                  </a:lnTo>
                  <a:lnTo>
                    <a:pt x="172" y="147"/>
                  </a:lnTo>
                  <a:lnTo>
                    <a:pt x="149" y="176"/>
                  </a:lnTo>
                  <a:lnTo>
                    <a:pt x="125" y="203"/>
                  </a:lnTo>
                  <a:lnTo>
                    <a:pt x="100" y="232"/>
                  </a:lnTo>
                  <a:lnTo>
                    <a:pt x="88" y="23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6" name="Freeform 30"/>
            <p:cNvSpPr>
              <a:spLocks/>
            </p:cNvSpPr>
            <p:nvPr/>
          </p:nvSpPr>
          <p:spPr bwMode="auto">
            <a:xfrm>
              <a:off x="4863" y="2758"/>
              <a:ext cx="132" cy="119"/>
            </a:xfrm>
            <a:custGeom>
              <a:avLst/>
              <a:gdLst>
                <a:gd name="T0" fmla="*/ 38 w 263"/>
                <a:gd name="T1" fmla="*/ 238 h 238"/>
                <a:gd name="T2" fmla="*/ 33 w 263"/>
                <a:gd name="T3" fmla="*/ 237 h 238"/>
                <a:gd name="T4" fmla="*/ 28 w 263"/>
                <a:gd name="T5" fmla="*/ 236 h 238"/>
                <a:gd name="T6" fmla="*/ 24 w 263"/>
                <a:gd name="T7" fmla="*/ 236 h 238"/>
                <a:gd name="T8" fmla="*/ 19 w 263"/>
                <a:gd name="T9" fmla="*/ 236 h 238"/>
                <a:gd name="T10" fmla="*/ 13 w 263"/>
                <a:gd name="T11" fmla="*/ 236 h 238"/>
                <a:gd name="T12" fmla="*/ 9 w 263"/>
                <a:gd name="T13" fmla="*/ 236 h 238"/>
                <a:gd name="T14" fmla="*/ 4 w 263"/>
                <a:gd name="T15" fmla="*/ 236 h 238"/>
                <a:gd name="T16" fmla="*/ 0 w 263"/>
                <a:gd name="T17" fmla="*/ 235 h 238"/>
                <a:gd name="T18" fmla="*/ 0 w 263"/>
                <a:gd name="T19" fmla="*/ 222 h 238"/>
                <a:gd name="T20" fmla="*/ 11 w 263"/>
                <a:gd name="T21" fmla="*/ 209 h 238"/>
                <a:gd name="T22" fmla="*/ 23 w 263"/>
                <a:gd name="T23" fmla="*/ 195 h 238"/>
                <a:gd name="T24" fmla="*/ 34 w 263"/>
                <a:gd name="T25" fmla="*/ 181 h 238"/>
                <a:gd name="T26" fmla="*/ 46 w 263"/>
                <a:gd name="T27" fmla="*/ 166 h 238"/>
                <a:gd name="T28" fmla="*/ 57 w 263"/>
                <a:gd name="T29" fmla="*/ 152 h 238"/>
                <a:gd name="T30" fmla="*/ 70 w 263"/>
                <a:gd name="T31" fmla="*/ 138 h 238"/>
                <a:gd name="T32" fmla="*/ 82 w 263"/>
                <a:gd name="T33" fmla="*/ 124 h 238"/>
                <a:gd name="T34" fmla="*/ 94 w 263"/>
                <a:gd name="T35" fmla="*/ 109 h 238"/>
                <a:gd name="T36" fmla="*/ 107 w 263"/>
                <a:gd name="T37" fmla="*/ 96 h 238"/>
                <a:gd name="T38" fmla="*/ 119 w 263"/>
                <a:gd name="T39" fmla="*/ 82 h 238"/>
                <a:gd name="T40" fmla="*/ 132 w 263"/>
                <a:gd name="T41" fmla="*/ 68 h 238"/>
                <a:gd name="T42" fmla="*/ 145 w 263"/>
                <a:gd name="T43" fmla="*/ 54 h 238"/>
                <a:gd name="T44" fmla="*/ 157 w 263"/>
                <a:gd name="T45" fmla="*/ 40 h 238"/>
                <a:gd name="T46" fmla="*/ 169 w 263"/>
                <a:gd name="T47" fmla="*/ 26 h 238"/>
                <a:gd name="T48" fmla="*/ 182 w 263"/>
                <a:gd name="T49" fmla="*/ 14 h 238"/>
                <a:gd name="T50" fmla="*/ 194 w 263"/>
                <a:gd name="T51" fmla="*/ 0 h 238"/>
                <a:gd name="T52" fmla="*/ 202 w 263"/>
                <a:gd name="T53" fmla="*/ 0 h 238"/>
                <a:gd name="T54" fmla="*/ 210 w 263"/>
                <a:gd name="T55" fmla="*/ 0 h 238"/>
                <a:gd name="T56" fmla="*/ 218 w 263"/>
                <a:gd name="T57" fmla="*/ 1 h 238"/>
                <a:gd name="T58" fmla="*/ 228 w 263"/>
                <a:gd name="T59" fmla="*/ 1 h 238"/>
                <a:gd name="T60" fmla="*/ 237 w 263"/>
                <a:gd name="T61" fmla="*/ 1 h 238"/>
                <a:gd name="T62" fmla="*/ 245 w 263"/>
                <a:gd name="T63" fmla="*/ 2 h 238"/>
                <a:gd name="T64" fmla="*/ 254 w 263"/>
                <a:gd name="T65" fmla="*/ 2 h 238"/>
                <a:gd name="T66" fmla="*/ 263 w 263"/>
                <a:gd name="T67" fmla="*/ 2 h 238"/>
                <a:gd name="T68" fmla="*/ 261 w 263"/>
                <a:gd name="T69" fmla="*/ 13 h 238"/>
                <a:gd name="T70" fmla="*/ 239 w 263"/>
                <a:gd name="T71" fmla="*/ 40 h 238"/>
                <a:gd name="T72" fmla="*/ 217 w 263"/>
                <a:gd name="T73" fmla="*/ 68 h 238"/>
                <a:gd name="T74" fmla="*/ 195 w 263"/>
                <a:gd name="T75" fmla="*/ 96 h 238"/>
                <a:gd name="T76" fmla="*/ 172 w 263"/>
                <a:gd name="T77" fmla="*/ 123 h 238"/>
                <a:gd name="T78" fmla="*/ 150 w 263"/>
                <a:gd name="T79" fmla="*/ 151 h 238"/>
                <a:gd name="T80" fmla="*/ 127 w 263"/>
                <a:gd name="T81" fmla="*/ 179 h 238"/>
                <a:gd name="T82" fmla="*/ 103 w 263"/>
                <a:gd name="T83" fmla="*/ 206 h 238"/>
                <a:gd name="T84" fmla="*/ 79 w 263"/>
                <a:gd name="T85" fmla="*/ 235 h 238"/>
                <a:gd name="T86" fmla="*/ 74 w 263"/>
                <a:gd name="T87" fmla="*/ 236 h 238"/>
                <a:gd name="T88" fmla="*/ 70 w 263"/>
                <a:gd name="T89" fmla="*/ 237 h 238"/>
                <a:gd name="T90" fmla="*/ 65 w 263"/>
                <a:gd name="T91" fmla="*/ 237 h 238"/>
                <a:gd name="T92" fmla="*/ 59 w 263"/>
                <a:gd name="T93" fmla="*/ 237 h 238"/>
                <a:gd name="T94" fmla="*/ 54 w 263"/>
                <a:gd name="T95" fmla="*/ 237 h 238"/>
                <a:gd name="T96" fmla="*/ 49 w 263"/>
                <a:gd name="T97" fmla="*/ 237 h 238"/>
                <a:gd name="T98" fmla="*/ 43 w 263"/>
                <a:gd name="T99" fmla="*/ 237 h 238"/>
                <a:gd name="T100" fmla="*/ 38 w 263"/>
                <a:gd name="T10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3" h="238">
                  <a:moveTo>
                    <a:pt x="38" y="238"/>
                  </a:moveTo>
                  <a:lnTo>
                    <a:pt x="33" y="237"/>
                  </a:lnTo>
                  <a:lnTo>
                    <a:pt x="28" y="236"/>
                  </a:lnTo>
                  <a:lnTo>
                    <a:pt x="24" y="236"/>
                  </a:lnTo>
                  <a:lnTo>
                    <a:pt x="19" y="236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4" y="236"/>
                  </a:lnTo>
                  <a:lnTo>
                    <a:pt x="0" y="235"/>
                  </a:lnTo>
                  <a:lnTo>
                    <a:pt x="0" y="222"/>
                  </a:lnTo>
                  <a:lnTo>
                    <a:pt x="11" y="209"/>
                  </a:lnTo>
                  <a:lnTo>
                    <a:pt x="23" y="195"/>
                  </a:lnTo>
                  <a:lnTo>
                    <a:pt x="34" y="181"/>
                  </a:lnTo>
                  <a:lnTo>
                    <a:pt x="46" y="166"/>
                  </a:lnTo>
                  <a:lnTo>
                    <a:pt x="57" y="152"/>
                  </a:lnTo>
                  <a:lnTo>
                    <a:pt x="70" y="138"/>
                  </a:lnTo>
                  <a:lnTo>
                    <a:pt x="82" y="124"/>
                  </a:lnTo>
                  <a:lnTo>
                    <a:pt x="94" y="109"/>
                  </a:lnTo>
                  <a:lnTo>
                    <a:pt x="107" y="96"/>
                  </a:lnTo>
                  <a:lnTo>
                    <a:pt x="119" y="82"/>
                  </a:lnTo>
                  <a:lnTo>
                    <a:pt x="132" y="68"/>
                  </a:lnTo>
                  <a:lnTo>
                    <a:pt x="145" y="54"/>
                  </a:lnTo>
                  <a:lnTo>
                    <a:pt x="157" y="40"/>
                  </a:lnTo>
                  <a:lnTo>
                    <a:pt x="169" y="26"/>
                  </a:lnTo>
                  <a:lnTo>
                    <a:pt x="182" y="14"/>
                  </a:lnTo>
                  <a:lnTo>
                    <a:pt x="194" y="0"/>
                  </a:lnTo>
                  <a:lnTo>
                    <a:pt x="202" y="0"/>
                  </a:lnTo>
                  <a:lnTo>
                    <a:pt x="210" y="0"/>
                  </a:lnTo>
                  <a:lnTo>
                    <a:pt x="218" y="1"/>
                  </a:lnTo>
                  <a:lnTo>
                    <a:pt x="228" y="1"/>
                  </a:lnTo>
                  <a:lnTo>
                    <a:pt x="237" y="1"/>
                  </a:lnTo>
                  <a:lnTo>
                    <a:pt x="245" y="2"/>
                  </a:lnTo>
                  <a:lnTo>
                    <a:pt x="254" y="2"/>
                  </a:lnTo>
                  <a:lnTo>
                    <a:pt x="263" y="2"/>
                  </a:lnTo>
                  <a:lnTo>
                    <a:pt x="261" y="13"/>
                  </a:lnTo>
                  <a:lnTo>
                    <a:pt x="239" y="40"/>
                  </a:lnTo>
                  <a:lnTo>
                    <a:pt x="217" y="68"/>
                  </a:lnTo>
                  <a:lnTo>
                    <a:pt x="195" y="96"/>
                  </a:lnTo>
                  <a:lnTo>
                    <a:pt x="172" y="123"/>
                  </a:lnTo>
                  <a:lnTo>
                    <a:pt x="150" y="151"/>
                  </a:lnTo>
                  <a:lnTo>
                    <a:pt x="127" y="179"/>
                  </a:lnTo>
                  <a:lnTo>
                    <a:pt x="103" y="206"/>
                  </a:lnTo>
                  <a:lnTo>
                    <a:pt x="79" y="235"/>
                  </a:lnTo>
                  <a:lnTo>
                    <a:pt x="74" y="236"/>
                  </a:lnTo>
                  <a:lnTo>
                    <a:pt x="70" y="237"/>
                  </a:lnTo>
                  <a:lnTo>
                    <a:pt x="65" y="237"/>
                  </a:lnTo>
                  <a:lnTo>
                    <a:pt x="59" y="237"/>
                  </a:lnTo>
                  <a:lnTo>
                    <a:pt x="54" y="237"/>
                  </a:lnTo>
                  <a:lnTo>
                    <a:pt x="49" y="237"/>
                  </a:lnTo>
                  <a:lnTo>
                    <a:pt x="43" y="237"/>
                  </a:lnTo>
                  <a:lnTo>
                    <a:pt x="3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7" name="Freeform 31"/>
            <p:cNvSpPr>
              <a:spLocks/>
            </p:cNvSpPr>
            <p:nvPr/>
          </p:nvSpPr>
          <p:spPr bwMode="auto">
            <a:xfrm>
              <a:off x="4802" y="2756"/>
              <a:ext cx="144" cy="119"/>
            </a:xfrm>
            <a:custGeom>
              <a:avLst/>
              <a:gdLst>
                <a:gd name="T0" fmla="*/ 33 w 288"/>
                <a:gd name="T1" fmla="*/ 238 h 238"/>
                <a:gd name="T2" fmla="*/ 25 w 288"/>
                <a:gd name="T3" fmla="*/ 236 h 238"/>
                <a:gd name="T4" fmla="*/ 17 w 288"/>
                <a:gd name="T5" fmla="*/ 236 h 238"/>
                <a:gd name="T6" fmla="*/ 9 w 288"/>
                <a:gd name="T7" fmla="*/ 237 h 238"/>
                <a:gd name="T8" fmla="*/ 0 w 288"/>
                <a:gd name="T9" fmla="*/ 236 h 238"/>
                <a:gd name="T10" fmla="*/ 21 w 288"/>
                <a:gd name="T11" fmla="*/ 206 h 238"/>
                <a:gd name="T12" fmla="*/ 43 w 288"/>
                <a:gd name="T13" fmla="*/ 176 h 238"/>
                <a:gd name="T14" fmla="*/ 67 w 288"/>
                <a:gd name="T15" fmla="*/ 147 h 238"/>
                <a:gd name="T16" fmla="*/ 90 w 288"/>
                <a:gd name="T17" fmla="*/ 118 h 238"/>
                <a:gd name="T18" fmla="*/ 115 w 288"/>
                <a:gd name="T19" fmla="*/ 90 h 238"/>
                <a:gd name="T20" fmla="*/ 139 w 288"/>
                <a:gd name="T21" fmla="*/ 62 h 238"/>
                <a:gd name="T22" fmla="*/ 162 w 288"/>
                <a:gd name="T23" fmla="*/ 32 h 238"/>
                <a:gd name="T24" fmla="*/ 184 w 288"/>
                <a:gd name="T25" fmla="*/ 2 h 238"/>
                <a:gd name="T26" fmla="*/ 196 w 288"/>
                <a:gd name="T27" fmla="*/ 0 h 238"/>
                <a:gd name="T28" fmla="*/ 210 w 288"/>
                <a:gd name="T29" fmla="*/ 0 h 238"/>
                <a:gd name="T30" fmla="*/ 223 w 288"/>
                <a:gd name="T31" fmla="*/ 0 h 238"/>
                <a:gd name="T32" fmla="*/ 237 w 288"/>
                <a:gd name="T33" fmla="*/ 0 h 238"/>
                <a:gd name="T34" fmla="*/ 249 w 288"/>
                <a:gd name="T35" fmla="*/ 0 h 238"/>
                <a:gd name="T36" fmla="*/ 262 w 288"/>
                <a:gd name="T37" fmla="*/ 2 h 238"/>
                <a:gd name="T38" fmla="*/ 276 w 288"/>
                <a:gd name="T39" fmla="*/ 3 h 238"/>
                <a:gd name="T40" fmla="*/ 288 w 288"/>
                <a:gd name="T41" fmla="*/ 4 h 238"/>
                <a:gd name="T42" fmla="*/ 277 w 288"/>
                <a:gd name="T43" fmla="*/ 18 h 238"/>
                <a:gd name="T44" fmla="*/ 265 w 288"/>
                <a:gd name="T45" fmla="*/ 33 h 238"/>
                <a:gd name="T46" fmla="*/ 254 w 288"/>
                <a:gd name="T47" fmla="*/ 47 h 238"/>
                <a:gd name="T48" fmla="*/ 241 w 288"/>
                <a:gd name="T49" fmla="*/ 60 h 238"/>
                <a:gd name="T50" fmla="*/ 230 w 288"/>
                <a:gd name="T51" fmla="*/ 74 h 238"/>
                <a:gd name="T52" fmla="*/ 217 w 288"/>
                <a:gd name="T53" fmla="*/ 89 h 238"/>
                <a:gd name="T54" fmla="*/ 204 w 288"/>
                <a:gd name="T55" fmla="*/ 103 h 238"/>
                <a:gd name="T56" fmla="*/ 193 w 288"/>
                <a:gd name="T57" fmla="*/ 117 h 238"/>
                <a:gd name="T58" fmla="*/ 180 w 288"/>
                <a:gd name="T59" fmla="*/ 131 h 238"/>
                <a:gd name="T60" fmla="*/ 167 w 288"/>
                <a:gd name="T61" fmla="*/ 146 h 238"/>
                <a:gd name="T62" fmla="*/ 156 w 288"/>
                <a:gd name="T63" fmla="*/ 160 h 238"/>
                <a:gd name="T64" fmla="*/ 143 w 288"/>
                <a:gd name="T65" fmla="*/ 174 h 238"/>
                <a:gd name="T66" fmla="*/ 132 w 288"/>
                <a:gd name="T67" fmla="*/ 188 h 238"/>
                <a:gd name="T68" fmla="*/ 120 w 288"/>
                <a:gd name="T69" fmla="*/ 203 h 238"/>
                <a:gd name="T70" fmla="*/ 109 w 288"/>
                <a:gd name="T71" fmla="*/ 218 h 238"/>
                <a:gd name="T72" fmla="*/ 97 w 288"/>
                <a:gd name="T73" fmla="*/ 233 h 238"/>
                <a:gd name="T74" fmla="*/ 90 w 288"/>
                <a:gd name="T75" fmla="*/ 236 h 238"/>
                <a:gd name="T76" fmla="*/ 82 w 288"/>
                <a:gd name="T77" fmla="*/ 237 h 238"/>
                <a:gd name="T78" fmla="*/ 75 w 288"/>
                <a:gd name="T79" fmla="*/ 238 h 238"/>
                <a:gd name="T80" fmla="*/ 68 w 288"/>
                <a:gd name="T81" fmla="*/ 237 h 238"/>
                <a:gd name="T82" fmla="*/ 62 w 288"/>
                <a:gd name="T83" fmla="*/ 237 h 238"/>
                <a:gd name="T84" fmla="*/ 53 w 288"/>
                <a:gd name="T85" fmla="*/ 237 h 238"/>
                <a:gd name="T86" fmla="*/ 47 w 288"/>
                <a:gd name="T87" fmla="*/ 237 h 238"/>
                <a:gd name="T88" fmla="*/ 38 w 288"/>
                <a:gd name="T89" fmla="*/ 238 h 238"/>
                <a:gd name="T90" fmla="*/ 33 w 288"/>
                <a:gd name="T9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8" h="238">
                  <a:moveTo>
                    <a:pt x="33" y="238"/>
                  </a:moveTo>
                  <a:lnTo>
                    <a:pt x="25" y="236"/>
                  </a:lnTo>
                  <a:lnTo>
                    <a:pt x="17" y="236"/>
                  </a:lnTo>
                  <a:lnTo>
                    <a:pt x="9" y="237"/>
                  </a:lnTo>
                  <a:lnTo>
                    <a:pt x="0" y="236"/>
                  </a:lnTo>
                  <a:lnTo>
                    <a:pt x="21" y="206"/>
                  </a:lnTo>
                  <a:lnTo>
                    <a:pt x="43" y="176"/>
                  </a:lnTo>
                  <a:lnTo>
                    <a:pt x="67" y="147"/>
                  </a:lnTo>
                  <a:lnTo>
                    <a:pt x="90" y="118"/>
                  </a:lnTo>
                  <a:lnTo>
                    <a:pt x="115" y="90"/>
                  </a:lnTo>
                  <a:lnTo>
                    <a:pt x="139" y="62"/>
                  </a:lnTo>
                  <a:lnTo>
                    <a:pt x="162" y="32"/>
                  </a:lnTo>
                  <a:lnTo>
                    <a:pt x="184" y="2"/>
                  </a:lnTo>
                  <a:lnTo>
                    <a:pt x="196" y="0"/>
                  </a:lnTo>
                  <a:lnTo>
                    <a:pt x="210" y="0"/>
                  </a:lnTo>
                  <a:lnTo>
                    <a:pt x="223" y="0"/>
                  </a:lnTo>
                  <a:lnTo>
                    <a:pt x="237" y="0"/>
                  </a:lnTo>
                  <a:lnTo>
                    <a:pt x="249" y="0"/>
                  </a:lnTo>
                  <a:lnTo>
                    <a:pt x="262" y="2"/>
                  </a:lnTo>
                  <a:lnTo>
                    <a:pt x="276" y="3"/>
                  </a:lnTo>
                  <a:lnTo>
                    <a:pt x="288" y="4"/>
                  </a:lnTo>
                  <a:lnTo>
                    <a:pt x="277" y="18"/>
                  </a:lnTo>
                  <a:lnTo>
                    <a:pt x="265" y="33"/>
                  </a:lnTo>
                  <a:lnTo>
                    <a:pt x="254" y="47"/>
                  </a:lnTo>
                  <a:lnTo>
                    <a:pt x="241" y="60"/>
                  </a:lnTo>
                  <a:lnTo>
                    <a:pt x="230" y="74"/>
                  </a:lnTo>
                  <a:lnTo>
                    <a:pt x="217" y="89"/>
                  </a:lnTo>
                  <a:lnTo>
                    <a:pt x="204" y="103"/>
                  </a:lnTo>
                  <a:lnTo>
                    <a:pt x="193" y="117"/>
                  </a:lnTo>
                  <a:lnTo>
                    <a:pt x="180" y="131"/>
                  </a:lnTo>
                  <a:lnTo>
                    <a:pt x="167" y="146"/>
                  </a:lnTo>
                  <a:lnTo>
                    <a:pt x="156" y="160"/>
                  </a:lnTo>
                  <a:lnTo>
                    <a:pt x="143" y="174"/>
                  </a:lnTo>
                  <a:lnTo>
                    <a:pt x="132" y="188"/>
                  </a:lnTo>
                  <a:lnTo>
                    <a:pt x="120" y="203"/>
                  </a:lnTo>
                  <a:lnTo>
                    <a:pt x="109" y="218"/>
                  </a:lnTo>
                  <a:lnTo>
                    <a:pt x="97" y="233"/>
                  </a:lnTo>
                  <a:lnTo>
                    <a:pt x="90" y="236"/>
                  </a:lnTo>
                  <a:lnTo>
                    <a:pt x="82" y="237"/>
                  </a:lnTo>
                  <a:lnTo>
                    <a:pt x="75" y="238"/>
                  </a:lnTo>
                  <a:lnTo>
                    <a:pt x="68" y="237"/>
                  </a:lnTo>
                  <a:lnTo>
                    <a:pt x="62" y="237"/>
                  </a:lnTo>
                  <a:lnTo>
                    <a:pt x="53" y="237"/>
                  </a:lnTo>
                  <a:lnTo>
                    <a:pt x="47" y="237"/>
                  </a:lnTo>
                  <a:lnTo>
                    <a:pt x="38" y="238"/>
                  </a:lnTo>
                  <a:lnTo>
                    <a:pt x="33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8" name="Freeform 32"/>
            <p:cNvSpPr>
              <a:spLocks/>
            </p:cNvSpPr>
            <p:nvPr/>
          </p:nvSpPr>
          <p:spPr bwMode="auto">
            <a:xfrm>
              <a:off x="4735" y="2754"/>
              <a:ext cx="146" cy="120"/>
            </a:xfrm>
            <a:custGeom>
              <a:avLst/>
              <a:gdLst>
                <a:gd name="T0" fmla="*/ 75 w 292"/>
                <a:gd name="T1" fmla="*/ 240 h 240"/>
                <a:gd name="T2" fmla="*/ 65 w 292"/>
                <a:gd name="T3" fmla="*/ 238 h 240"/>
                <a:gd name="T4" fmla="*/ 57 w 292"/>
                <a:gd name="T5" fmla="*/ 237 h 240"/>
                <a:gd name="T6" fmla="*/ 47 w 292"/>
                <a:gd name="T7" fmla="*/ 237 h 240"/>
                <a:gd name="T8" fmla="*/ 38 w 292"/>
                <a:gd name="T9" fmla="*/ 237 h 240"/>
                <a:gd name="T10" fmla="*/ 29 w 292"/>
                <a:gd name="T11" fmla="*/ 237 h 240"/>
                <a:gd name="T12" fmla="*/ 19 w 292"/>
                <a:gd name="T13" fmla="*/ 237 h 240"/>
                <a:gd name="T14" fmla="*/ 9 w 292"/>
                <a:gd name="T15" fmla="*/ 236 h 240"/>
                <a:gd name="T16" fmla="*/ 0 w 292"/>
                <a:gd name="T17" fmla="*/ 235 h 240"/>
                <a:gd name="T18" fmla="*/ 0 w 292"/>
                <a:gd name="T19" fmla="*/ 227 h 240"/>
                <a:gd name="T20" fmla="*/ 12 w 292"/>
                <a:gd name="T21" fmla="*/ 213 h 240"/>
                <a:gd name="T22" fmla="*/ 24 w 292"/>
                <a:gd name="T23" fmla="*/ 199 h 240"/>
                <a:gd name="T24" fmla="*/ 37 w 292"/>
                <a:gd name="T25" fmla="*/ 185 h 240"/>
                <a:gd name="T26" fmla="*/ 49 w 292"/>
                <a:gd name="T27" fmla="*/ 170 h 240"/>
                <a:gd name="T28" fmla="*/ 62 w 292"/>
                <a:gd name="T29" fmla="*/ 157 h 240"/>
                <a:gd name="T30" fmla="*/ 75 w 292"/>
                <a:gd name="T31" fmla="*/ 143 h 240"/>
                <a:gd name="T32" fmla="*/ 87 w 292"/>
                <a:gd name="T33" fmla="*/ 129 h 240"/>
                <a:gd name="T34" fmla="*/ 100 w 292"/>
                <a:gd name="T35" fmla="*/ 115 h 240"/>
                <a:gd name="T36" fmla="*/ 113 w 292"/>
                <a:gd name="T37" fmla="*/ 101 h 240"/>
                <a:gd name="T38" fmla="*/ 125 w 292"/>
                <a:gd name="T39" fmla="*/ 86 h 240"/>
                <a:gd name="T40" fmla="*/ 138 w 292"/>
                <a:gd name="T41" fmla="*/ 72 h 240"/>
                <a:gd name="T42" fmla="*/ 151 w 292"/>
                <a:gd name="T43" fmla="*/ 59 h 240"/>
                <a:gd name="T44" fmla="*/ 162 w 292"/>
                <a:gd name="T45" fmla="*/ 44 h 240"/>
                <a:gd name="T46" fmla="*/ 175 w 292"/>
                <a:gd name="T47" fmla="*/ 30 h 240"/>
                <a:gd name="T48" fmla="*/ 186 w 292"/>
                <a:gd name="T49" fmla="*/ 16 h 240"/>
                <a:gd name="T50" fmla="*/ 198 w 292"/>
                <a:gd name="T51" fmla="*/ 1 h 240"/>
                <a:gd name="T52" fmla="*/ 209 w 292"/>
                <a:gd name="T53" fmla="*/ 0 h 240"/>
                <a:gd name="T54" fmla="*/ 221 w 292"/>
                <a:gd name="T55" fmla="*/ 0 h 240"/>
                <a:gd name="T56" fmla="*/ 231 w 292"/>
                <a:gd name="T57" fmla="*/ 0 h 240"/>
                <a:gd name="T58" fmla="*/ 243 w 292"/>
                <a:gd name="T59" fmla="*/ 0 h 240"/>
                <a:gd name="T60" fmla="*/ 254 w 292"/>
                <a:gd name="T61" fmla="*/ 0 h 240"/>
                <a:gd name="T62" fmla="*/ 266 w 292"/>
                <a:gd name="T63" fmla="*/ 1 h 240"/>
                <a:gd name="T64" fmla="*/ 278 w 292"/>
                <a:gd name="T65" fmla="*/ 1 h 240"/>
                <a:gd name="T66" fmla="*/ 290 w 292"/>
                <a:gd name="T67" fmla="*/ 1 h 240"/>
                <a:gd name="T68" fmla="*/ 292 w 292"/>
                <a:gd name="T69" fmla="*/ 10 h 240"/>
                <a:gd name="T70" fmla="*/ 270 w 292"/>
                <a:gd name="T71" fmla="*/ 39 h 240"/>
                <a:gd name="T72" fmla="*/ 249 w 292"/>
                <a:gd name="T73" fmla="*/ 68 h 240"/>
                <a:gd name="T74" fmla="*/ 225 w 292"/>
                <a:gd name="T75" fmla="*/ 96 h 240"/>
                <a:gd name="T76" fmla="*/ 202 w 292"/>
                <a:gd name="T77" fmla="*/ 123 h 240"/>
                <a:gd name="T78" fmla="*/ 178 w 292"/>
                <a:gd name="T79" fmla="*/ 152 h 240"/>
                <a:gd name="T80" fmla="*/ 155 w 292"/>
                <a:gd name="T81" fmla="*/ 180 h 240"/>
                <a:gd name="T82" fmla="*/ 132 w 292"/>
                <a:gd name="T83" fmla="*/ 208 h 240"/>
                <a:gd name="T84" fmla="*/ 109 w 292"/>
                <a:gd name="T85" fmla="*/ 237 h 240"/>
                <a:gd name="T86" fmla="*/ 106 w 292"/>
                <a:gd name="T87" fmla="*/ 238 h 240"/>
                <a:gd name="T88" fmla="*/ 101 w 292"/>
                <a:gd name="T89" fmla="*/ 240 h 240"/>
                <a:gd name="T90" fmla="*/ 96 w 292"/>
                <a:gd name="T91" fmla="*/ 240 h 240"/>
                <a:gd name="T92" fmla="*/ 93 w 292"/>
                <a:gd name="T93" fmla="*/ 240 h 240"/>
                <a:gd name="T94" fmla="*/ 88 w 292"/>
                <a:gd name="T95" fmla="*/ 240 h 240"/>
                <a:gd name="T96" fmla="*/ 84 w 292"/>
                <a:gd name="T97" fmla="*/ 238 h 240"/>
                <a:gd name="T98" fmla="*/ 79 w 292"/>
                <a:gd name="T99" fmla="*/ 240 h 240"/>
                <a:gd name="T100" fmla="*/ 75 w 292"/>
                <a:gd name="T10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2" h="240">
                  <a:moveTo>
                    <a:pt x="75" y="240"/>
                  </a:moveTo>
                  <a:lnTo>
                    <a:pt x="65" y="238"/>
                  </a:lnTo>
                  <a:lnTo>
                    <a:pt x="57" y="237"/>
                  </a:lnTo>
                  <a:lnTo>
                    <a:pt x="47" y="237"/>
                  </a:lnTo>
                  <a:lnTo>
                    <a:pt x="38" y="237"/>
                  </a:lnTo>
                  <a:lnTo>
                    <a:pt x="29" y="237"/>
                  </a:lnTo>
                  <a:lnTo>
                    <a:pt x="19" y="237"/>
                  </a:lnTo>
                  <a:lnTo>
                    <a:pt x="9" y="236"/>
                  </a:lnTo>
                  <a:lnTo>
                    <a:pt x="0" y="235"/>
                  </a:lnTo>
                  <a:lnTo>
                    <a:pt x="0" y="227"/>
                  </a:lnTo>
                  <a:lnTo>
                    <a:pt x="12" y="213"/>
                  </a:lnTo>
                  <a:lnTo>
                    <a:pt x="24" y="199"/>
                  </a:lnTo>
                  <a:lnTo>
                    <a:pt x="37" y="185"/>
                  </a:lnTo>
                  <a:lnTo>
                    <a:pt x="49" y="170"/>
                  </a:lnTo>
                  <a:lnTo>
                    <a:pt x="62" y="157"/>
                  </a:lnTo>
                  <a:lnTo>
                    <a:pt x="75" y="143"/>
                  </a:lnTo>
                  <a:lnTo>
                    <a:pt x="87" y="129"/>
                  </a:lnTo>
                  <a:lnTo>
                    <a:pt x="100" y="115"/>
                  </a:lnTo>
                  <a:lnTo>
                    <a:pt x="113" y="101"/>
                  </a:lnTo>
                  <a:lnTo>
                    <a:pt x="125" y="86"/>
                  </a:lnTo>
                  <a:lnTo>
                    <a:pt x="138" y="72"/>
                  </a:lnTo>
                  <a:lnTo>
                    <a:pt x="151" y="59"/>
                  </a:lnTo>
                  <a:lnTo>
                    <a:pt x="162" y="44"/>
                  </a:lnTo>
                  <a:lnTo>
                    <a:pt x="175" y="30"/>
                  </a:lnTo>
                  <a:lnTo>
                    <a:pt x="186" y="16"/>
                  </a:lnTo>
                  <a:lnTo>
                    <a:pt x="198" y="1"/>
                  </a:lnTo>
                  <a:lnTo>
                    <a:pt x="209" y="0"/>
                  </a:lnTo>
                  <a:lnTo>
                    <a:pt x="221" y="0"/>
                  </a:lnTo>
                  <a:lnTo>
                    <a:pt x="231" y="0"/>
                  </a:lnTo>
                  <a:lnTo>
                    <a:pt x="243" y="0"/>
                  </a:lnTo>
                  <a:lnTo>
                    <a:pt x="254" y="0"/>
                  </a:lnTo>
                  <a:lnTo>
                    <a:pt x="266" y="1"/>
                  </a:lnTo>
                  <a:lnTo>
                    <a:pt x="278" y="1"/>
                  </a:lnTo>
                  <a:lnTo>
                    <a:pt x="290" y="1"/>
                  </a:lnTo>
                  <a:lnTo>
                    <a:pt x="292" y="10"/>
                  </a:lnTo>
                  <a:lnTo>
                    <a:pt x="270" y="39"/>
                  </a:lnTo>
                  <a:lnTo>
                    <a:pt x="249" y="68"/>
                  </a:lnTo>
                  <a:lnTo>
                    <a:pt x="225" y="96"/>
                  </a:lnTo>
                  <a:lnTo>
                    <a:pt x="202" y="123"/>
                  </a:lnTo>
                  <a:lnTo>
                    <a:pt x="178" y="152"/>
                  </a:lnTo>
                  <a:lnTo>
                    <a:pt x="155" y="180"/>
                  </a:lnTo>
                  <a:lnTo>
                    <a:pt x="132" y="208"/>
                  </a:lnTo>
                  <a:lnTo>
                    <a:pt x="109" y="237"/>
                  </a:lnTo>
                  <a:lnTo>
                    <a:pt x="106" y="238"/>
                  </a:lnTo>
                  <a:lnTo>
                    <a:pt x="101" y="240"/>
                  </a:lnTo>
                  <a:lnTo>
                    <a:pt x="96" y="240"/>
                  </a:lnTo>
                  <a:lnTo>
                    <a:pt x="93" y="240"/>
                  </a:lnTo>
                  <a:lnTo>
                    <a:pt x="88" y="240"/>
                  </a:lnTo>
                  <a:lnTo>
                    <a:pt x="84" y="238"/>
                  </a:lnTo>
                  <a:lnTo>
                    <a:pt x="79" y="240"/>
                  </a:lnTo>
                  <a:lnTo>
                    <a:pt x="75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9" name="Freeform 33"/>
            <p:cNvSpPr>
              <a:spLocks/>
            </p:cNvSpPr>
            <p:nvPr/>
          </p:nvSpPr>
          <p:spPr bwMode="auto">
            <a:xfrm>
              <a:off x="4678" y="2751"/>
              <a:ext cx="144" cy="120"/>
            </a:xfrm>
            <a:custGeom>
              <a:avLst/>
              <a:gdLst>
                <a:gd name="T0" fmla="*/ 67 w 288"/>
                <a:gd name="T1" fmla="*/ 241 h 241"/>
                <a:gd name="T2" fmla="*/ 58 w 288"/>
                <a:gd name="T3" fmla="*/ 240 h 241"/>
                <a:gd name="T4" fmla="*/ 52 w 288"/>
                <a:gd name="T5" fmla="*/ 239 h 241"/>
                <a:gd name="T6" fmla="*/ 42 w 288"/>
                <a:gd name="T7" fmla="*/ 240 h 241"/>
                <a:gd name="T8" fmla="*/ 34 w 288"/>
                <a:gd name="T9" fmla="*/ 240 h 241"/>
                <a:gd name="T10" fmla="*/ 26 w 288"/>
                <a:gd name="T11" fmla="*/ 240 h 241"/>
                <a:gd name="T12" fmla="*/ 17 w 288"/>
                <a:gd name="T13" fmla="*/ 240 h 241"/>
                <a:gd name="T14" fmla="*/ 9 w 288"/>
                <a:gd name="T15" fmla="*/ 239 h 241"/>
                <a:gd name="T16" fmla="*/ 0 w 288"/>
                <a:gd name="T17" fmla="*/ 235 h 241"/>
                <a:gd name="T18" fmla="*/ 11 w 288"/>
                <a:gd name="T19" fmla="*/ 220 h 241"/>
                <a:gd name="T20" fmla="*/ 24 w 288"/>
                <a:gd name="T21" fmla="*/ 206 h 241"/>
                <a:gd name="T22" fmla="*/ 37 w 288"/>
                <a:gd name="T23" fmla="*/ 191 h 241"/>
                <a:gd name="T24" fmla="*/ 48 w 288"/>
                <a:gd name="T25" fmla="*/ 178 h 241"/>
                <a:gd name="T26" fmla="*/ 61 w 288"/>
                <a:gd name="T27" fmla="*/ 163 h 241"/>
                <a:gd name="T28" fmla="*/ 73 w 288"/>
                <a:gd name="T29" fmla="*/ 149 h 241"/>
                <a:gd name="T30" fmla="*/ 86 w 288"/>
                <a:gd name="T31" fmla="*/ 135 h 241"/>
                <a:gd name="T32" fmla="*/ 99 w 288"/>
                <a:gd name="T33" fmla="*/ 121 h 241"/>
                <a:gd name="T34" fmla="*/ 111 w 288"/>
                <a:gd name="T35" fmla="*/ 106 h 241"/>
                <a:gd name="T36" fmla="*/ 123 w 288"/>
                <a:gd name="T37" fmla="*/ 92 h 241"/>
                <a:gd name="T38" fmla="*/ 136 w 288"/>
                <a:gd name="T39" fmla="*/ 78 h 241"/>
                <a:gd name="T40" fmla="*/ 148 w 288"/>
                <a:gd name="T41" fmla="*/ 65 h 241"/>
                <a:gd name="T42" fmla="*/ 160 w 288"/>
                <a:gd name="T43" fmla="*/ 50 h 241"/>
                <a:gd name="T44" fmla="*/ 172 w 288"/>
                <a:gd name="T45" fmla="*/ 36 h 241"/>
                <a:gd name="T46" fmla="*/ 184 w 288"/>
                <a:gd name="T47" fmla="*/ 22 h 241"/>
                <a:gd name="T48" fmla="*/ 196 w 288"/>
                <a:gd name="T49" fmla="*/ 7 h 241"/>
                <a:gd name="T50" fmla="*/ 205 w 288"/>
                <a:gd name="T51" fmla="*/ 4 h 241"/>
                <a:gd name="T52" fmla="*/ 216 w 288"/>
                <a:gd name="T53" fmla="*/ 1 h 241"/>
                <a:gd name="T54" fmla="*/ 227 w 288"/>
                <a:gd name="T55" fmla="*/ 0 h 241"/>
                <a:gd name="T56" fmla="*/ 239 w 288"/>
                <a:gd name="T57" fmla="*/ 0 h 241"/>
                <a:gd name="T58" fmla="*/ 251 w 288"/>
                <a:gd name="T59" fmla="*/ 0 h 241"/>
                <a:gd name="T60" fmla="*/ 263 w 288"/>
                <a:gd name="T61" fmla="*/ 1 h 241"/>
                <a:gd name="T62" fmla="*/ 276 w 288"/>
                <a:gd name="T63" fmla="*/ 4 h 241"/>
                <a:gd name="T64" fmla="*/ 288 w 288"/>
                <a:gd name="T65" fmla="*/ 5 h 241"/>
                <a:gd name="T66" fmla="*/ 277 w 288"/>
                <a:gd name="T67" fmla="*/ 20 h 241"/>
                <a:gd name="T68" fmla="*/ 266 w 288"/>
                <a:gd name="T69" fmla="*/ 35 h 241"/>
                <a:gd name="T70" fmla="*/ 254 w 288"/>
                <a:gd name="T71" fmla="*/ 50 h 241"/>
                <a:gd name="T72" fmla="*/ 243 w 288"/>
                <a:gd name="T73" fmla="*/ 63 h 241"/>
                <a:gd name="T74" fmla="*/ 230 w 288"/>
                <a:gd name="T75" fmla="*/ 78 h 241"/>
                <a:gd name="T76" fmla="*/ 217 w 288"/>
                <a:gd name="T77" fmla="*/ 92 h 241"/>
                <a:gd name="T78" fmla="*/ 204 w 288"/>
                <a:gd name="T79" fmla="*/ 107 h 241"/>
                <a:gd name="T80" fmla="*/ 191 w 288"/>
                <a:gd name="T81" fmla="*/ 121 h 241"/>
                <a:gd name="T82" fmla="*/ 177 w 288"/>
                <a:gd name="T83" fmla="*/ 136 h 241"/>
                <a:gd name="T84" fmla="*/ 164 w 288"/>
                <a:gd name="T85" fmla="*/ 150 h 241"/>
                <a:gd name="T86" fmla="*/ 151 w 288"/>
                <a:gd name="T87" fmla="*/ 165 h 241"/>
                <a:gd name="T88" fmla="*/ 138 w 288"/>
                <a:gd name="T89" fmla="*/ 179 h 241"/>
                <a:gd name="T90" fmla="*/ 124 w 288"/>
                <a:gd name="T91" fmla="*/ 194 h 241"/>
                <a:gd name="T92" fmla="*/ 111 w 288"/>
                <a:gd name="T93" fmla="*/ 209 h 241"/>
                <a:gd name="T94" fmla="*/ 100 w 288"/>
                <a:gd name="T95" fmla="*/ 224 h 241"/>
                <a:gd name="T96" fmla="*/ 87 w 288"/>
                <a:gd name="T97" fmla="*/ 239 h 241"/>
                <a:gd name="T98" fmla="*/ 67 w 288"/>
                <a:gd name="T9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8" h="241">
                  <a:moveTo>
                    <a:pt x="67" y="241"/>
                  </a:moveTo>
                  <a:lnTo>
                    <a:pt x="58" y="240"/>
                  </a:lnTo>
                  <a:lnTo>
                    <a:pt x="52" y="239"/>
                  </a:lnTo>
                  <a:lnTo>
                    <a:pt x="42" y="240"/>
                  </a:lnTo>
                  <a:lnTo>
                    <a:pt x="34" y="240"/>
                  </a:lnTo>
                  <a:lnTo>
                    <a:pt x="26" y="240"/>
                  </a:lnTo>
                  <a:lnTo>
                    <a:pt x="17" y="240"/>
                  </a:lnTo>
                  <a:lnTo>
                    <a:pt x="9" y="239"/>
                  </a:lnTo>
                  <a:lnTo>
                    <a:pt x="0" y="235"/>
                  </a:lnTo>
                  <a:lnTo>
                    <a:pt x="11" y="220"/>
                  </a:lnTo>
                  <a:lnTo>
                    <a:pt x="24" y="206"/>
                  </a:lnTo>
                  <a:lnTo>
                    <a:pt x="37" y="191"/>
                  </a:lnTo>
                  <a:lnTo>
                    <a:pt x="48" y="178"/>
                  </a:lnTo>
                  <a:lnTo>
                    <a:pt x="61" y="163"/>
                  </a:lnTo>
                  <a:lnTo>
                    <a:pt x="73" y="149"/>
                  </a:lnTo>
                  <a:lnTo>
                    <a:pt x="86" y="135"/>
                  </a:lnTo>
                  <a:lnTo>
                    <a:pt x="99" y="121"/>
                  </a:lnTo>
                  <a:lnTo>
                    <a:pt x="111" y="106"/>
                  </a:lnTo>
                  <a:lnTo>
                    <a:pt x="123" y="92"/>
                  </a:lnTo>
                  <a:lnTo>
                    <a:pt x="136" y="78"/>
                  </a:lnTo>
                  <a:lnTo>
                    <a:pt x="148" y="65"/>
                  </a:lnTo>
                  <a:lnTo>
                    <a:pt x="160" y="50"/>
                  </a:lnTo>
                  <a:lnTo>
                    <a:pt x="172" y="36"/>
                  </a:lnTo>
                  <a:lnTo>
                    <a:pt x="184" y="22"/>
                  </a:lnTo>
                  <a:lnTo>
                    <a:pt x="196" y="7"/>
                  </a:lnTo>
                  <a:lnTo>
                    <a:pt x="205" y="4"/>
                  </a:lnTo>
                  <a:lnTo>
                    <a:pt x="216" y="1"/>
                  </a:lnTo>
                  <a:lnTo>
                    <a:pt x="227" y="0"/>
                  </a:lnTo>
                  <a:lnTo>
                    <a:pt x="239" y="0"/>
                  </a:lnTo>
                  <a:lnTo>
                    <a:pt x="251" y="0"/>
                  </a:lnTo>
                  <a:lnTo>
                    <a:pt x="263" y="1"/>
                  </a:lnTo>
                  <a:lnTo>
                    <a:pt x="276" y="4"/>
                  </a:lnTo>
                  <a:lnTo>
                    <a:pt x="288" y="5"/>
                  </a:lnTo>
                  <a:lnTo>
                    <a:pt x="277" y="20"/>
                  </a:lnTo>
                  <a:lnTo>
                    <a:pt x="266" y="35"/>
                  </a:lnTo>
                  <a:lnTo>
                    <a:pt x="254" y="50"/>
                  </a:lnTo>
                  <a:lnTo>
                    <a:pt x="243" y="63"/>
                  </a:lnTo>
                  <a:lnTo>
                    <a:pt x="230" y="78"/>
                  </a:lnTo>
                  <a:lnTo>
                    <a:pt x="217" y="92"/>
                  </a:lnTo>
                  <a:lnTo>
                    <a:pt x="204" y="107"/>
                  </a:lnTo>
                  <a:lnTo>
                    <a:pt x="191" y="121"/>
                  </a:lnTo>
                  <a:lnTo>
                    <a:pt x="177" y="136"/>
                  </a:lnTo>
                  <a:lnTo>
                    <a:pt x="164" y="150"/>
                  </a:lnTo>
                  <a:lnTo>
                    <a:pt x="151" y="165"/>
                  </a:lnTo>
                  <a:lnTo>
                    <a:pt x="138" y="179"/>
                  </a:lnTo>
                  <a:lnTo>
                    <a:pt x="124" y="194"/>
                  </a:lnTo>
                  <a:lnTo>
                    <a:pt x="111" y="209"/>
                  </a:lnTo>
                  <a:lnTo>
                    <a:pt x="100" y="224"/>
                  </a:lnTo>
                  <a:lnTo>
                    <a:pt x="87" y="239"/>
                  </a:lnTo>
                  <a:lnTo>
                    <a:pt x="67" y="24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0" name="Freeform 34"/>
            <p:cNvSpPr>
              <a:spLocks/>
            </p:cNvSpPr>
            <p:nvPr/>
          </p:nvSpPr>
          <p:spPr bwMode="auto">
            <a:xfrm>
              <a:off x="4623" y="2749"/>
              <a:ext cx="143" cy="120"/>
            </a:xfrm>
            <a:custGeom>
              <a:avLst/>
              <a:gdLst>
                <a:gd name="T0" fmla="*/ 64 w 286"/>
                <a:gd name="T1" fmla="*/ 239 h 239"/>
                <a:gd name="T2" fmla="*/ 57 w 286"/>
                <a:gd name="T3" fmla="*/ 238 h 239"/>
                <a:gd name="T4" fmla="*/ 49 w 286"/>
                <a:gd name="T5" fmla="*/ 238 h 239"/>
                <a:gd name="T6" fmla="*/ 42 w 286"/>
                <a:gd name="T7" fmla="*/ 237 h 239"/>
                <a:gd name="T8" fmla="*/ 34 w 286"/>
                <a:gd name="T9" fmla="*/ 237 h 239"/>
                <a:gd name="T10" fmla="*/ 26 w 286"/>
                <a:gd name="T11" fmla="*/ 237 h 239"/>
                <a:gd name="T12" fmla="*/ 16 w 286"/>
                <a:gd name="T13" fmla="*/ 236 h 239"/>
                <a:gd name="T14" fmla="*/ 8 w 286"/>
                <a:gd name="T15" fmla="*/ 236 h 239"/>
                <a:gd name="T16" fmla="*/ 0 w 286"/>
                <a:gd name="T17" fmla="*/ 234 h 239"/>
                <a:gd name="T18" fmla="*/ 11 w 286"/>
                <a:gd name="T19" fmla="*/ 219 h 239"/>
                <a:gd name="T20" fmla="*/ 22 w 286"/>
                <a:gd name="T21" fmla="*/ 204 h 239"/>
                <a:gd name="T22" fmla="*/ 34 w 286"/>
                <a:gd name="T23" fmla="*/ 190 h 239"/>
                <a:gd name="T24" fmla="*/ 46 w 286"/>
                <a:gd name="T25" fmla="*/ 175 h 239"/>
                <a:gd name="T26" fmla="*/ 59 w 286"/>
                <a:gd name="T27" fmla="*/ 161 h 239"/>
                <a:gd name="T28" fmla="*/ 72 w 286"/>
                <a:gd name="T29" fmla="*/ 146 h 239"/>
                <a:gd name="T30" fmla="*/ 84 w 286"/>
                <a:gd name="T31" fmla="*/ 132 h 239"/>
                <a:gd name="T32" fmla="*/ 98 w 286"/>
                <a:gd name="T33" fmla="*/ 117 h 239"/>
                <a:gd name="T34" fmla="*/ 111 w 286"/>
                <a:gd name="T35" fmla="*/ 103 h 239"/>
                <a:gd name="T36" fmla="*/ 125 w 286"/>
                <a:gd name="T37" fmla="*/ 88 h 239"/>
                <a:gd name="T38" fmla="*/ 139 w 286"/>
                <a:gd name="T39" fmla="*/ 75 h 239"/>
                <a:gd name="T40" fmla="*/ 152 w 286"/>
                <a:gd name="T41" fmla="*/ 60 h 239"/>
                <a:gd name="T42" fmla="*/ 165 w 286"/>
                <a:gd name="T43" fmla="*/ 46 h 239"/>
                <a:gd name="T44" fmla="*/ 179 w 286"/>
                <a:gd name="T45" fmla="*/ 31 h 239"/>
                <a:gd name="T46" fmla="*/ 192 w 286"/>
                <a:gd name="T47" fmla="*/ 17 h 239"/>
                <a:gd name="T48" fmla="*/ 204 w 286"/>
                <a:gd name="T49" fmla="*/ 2 h 239"/>
                <a:gd name="T50" fmla="*/ 215 w 286"/>
                <a:gd name="T51" fmla="*/ 1 h 239"/>
                <a:gd name="T52" fmla="*/ 225 w 286"/>
                <a:gd name="T53" fmla="*/ 0 h 239"/>
                <a:gd name="T54" fmla="*/ 235 w 286"/>
                <a:gd name="T55" fmla="*/ 0 h 239"/>
                <a:gd name="T56" fmla="*/ 246 w 286"/>
                <a:gd name="T57" fmla="*/ 1 h 239"/>
                <a:gd name="T58" fmla="*/ 256 w 286"/>
                <a:gd name="T59" fmla="*/ 2 h 239"/>
                <a:gd name="T60" fmla="*/ 266 w 286"/>
                <a:gd name="T61" fmla="*/ 2 h 239"/>
                <a:gd name="T62" fmla="*/ 277 w 286"/>
                <a:gd name="T63" fmla="*/ 2 h 239"/>
                <a:gd name="T64" fmla="*/ 286 w 286"/>
                <a:gd name="T65" fmla="*/ 2 h 239"/>
                <a:gd name="T66" fmla="*/ 274 w 286"/>
                <a:gd name="T67" fmla="*/ 18 h 239"/>
                <a:gd name="T68" fmla="*/ 262 w 286"/>
                <a:gd name="T69" fmla="*/ 33 h 239"/>
                <a:gd name="T70" fmla="*/ 250 w 286"/>
                <a:gd name="T71" fmla="*/ 49 h 239"/>
                <a:gd name="T72" fmla="*/ 238 w 286"/>
                <a:gd name="T73" fmla="*/ 64 h 239"/>
                <a:gd name="T74" fmla="*/ 225 w 286"/>
                <a:gd name="T75" fmla="*/ 78 h 239"/>
                <a:gd name="T76" fmla="*/ 212 w 286"/>
                <a:gd name="T77" fmla="*/ 93 h 239"/>
                <a:gd name="T78" fmla="*/ 200 w 286"/>
                <a:gd name="T79" fmla="*/ 107 h 239"/>
                <a:gd name="T80" fmla="*/ 187 w 286"/>
                <a:gd name="T81" fmla="*/ 122 h 239"/>
                <a:gd name="T82" fmla="*/ 174 w 286"/>
                <a:gd name="T83" fmla="*/ 136 h 239"/>
                <a:gd name="T84" fmla="*/ 162 w 286"/>
                <a:gd name="T85" fmla="*/ 149 h 239"/>
                <a:gd name="T86" fmla="*/ 149 w 286"/>
                <a:gd name="T87" fmla="*/ 164 h 239"/>
                <a:gd name="T88" fmla="*/ 136 w 286"/>
                <a:gd name="T89" fmla="*/ 178 h 239"/>
                <a:gd name="T90" fmla="*/ 124 w 286"/>
                <a:gd name="T91" fmla="*/ 193 h 239"/>
                <a:gd name="T92" fmla="*/ 111 w 286"/>
                <a:gd name="T93" fmla="*/ 208 h 239"/>
                <a:gd name="T94" fmla="*/ 98 w 286"/>
                <a:gd name="T95" fmla="*/ 223 h 239"/>
                <a:gd name="T96" fmla="*/ 86 w 286"/>
                <a:gd name="T97" fmla="*/ 238 h 239"/>
                <a:gd name="T98" fmla="*/ 64 w 286"/>
                <a:gd name="T9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6" h="239">
                  <a:moveTo>
                    <a:pt x="64" y="239"/>
                  </a:moveTo>
                  <a:lnTo>
                    <a:pt x="57" y="238"/>
                  </a:lnTo>
                  <a:lnTo>
                    <a:pt x="49" y="238"/>
                  </a:lnTo>
                  <a:lnTo>
                    <a:pt x="42" y="237"/>
                  </a:lnTo>
                  <a:lnTo>
                    <a:pt x="34" y="237"/>
                  </a:lnTo>
                  <a:lnTo>
                    <a:pt x="26" y="237"/>
                  </a:lnTo>
                  <a:lnTo>
                    <a:pt x="16" y="236"/>
                  </a:lnTo>
                  <a:lnTo>
                    <a:pt x="8" y="236"/>
                  </a:lnTo>
                  <a:lnTo>
                    <a:pt x="0" y="234"/>
                  </a:lnTo>
                  <a:lnTo>
                    <a:pt x="11" y="219"/>
                  </a:lnTo>
                  <a:lnTo>
                    <a:pt x="22" y="204"/>
                  </a:lnTo>
                  <a:lnTo>
                    <a:pt x="34" y="190"/>
                  </a:lnTo>
                  <a:lnTo>
                    <a:pt x="46" y="175"/>
                  </a:lnTo>
                  <a:lnTo>
                    <a:pt x="59" y="161"/>
                  </a:lnTo>
                  <a:lnTo>
                    <a:pt x="72" y="146"/>
                  </a:lnTo>
                  <a:lnTo>
                    <a:pt x="84" y="132"/>
                  </a:lnTo>
                  <a:lnTo>
                    <a:pt x="98" y="117"/>
                  </a:lnTo>
                  <a:lnTo>
                    <a:pt x="111" y="103"/>
                  </a:lnTo>
                  <a:lnTo>
                    <a:pt x="125" y="88"/>
                  </a:lnTo>
                  <a:lnTo>
                    <a:pt x="139" y="75"/>
                  </a:lnTo>
                  <a:lnTo>
                    <a:pt x="152" y="60"/>
                  </a:lnTo>
                  <a:lnTo>
                    <a:pt x="165" y="46"/>
                  </a:lnTo>
                  <a:lnTo>
                    <a:pt x="179" y="31"/>
                  </a:lnTo>
                  <a:lnTo>
                    <a:pt x="192" y="17"/>
                  </a:lnTo>
                  <a:lnTo>
                    <a:pt x="204" y="2"/>
                  </a:lnTo>
                  <a:lnTo>
                    <a:pt x="215" y="1"/>
                  </a:lnTo>
                  <a:lnTo>
                    <a:pt x="225" y="0"/>
                  </a:lnTo>
                  <a:lnTo>
                    <a:pt x="235" y="0"/>
                  </a:lnTo>
                  <a:lnTo>
                    <a:pt x="246" y="1"/>
                  </a:lnTo>
                  <a:lnTo>
                    <a:pt x="256" y="2"/>
                  </a:lnTo>
                  <a:lnTo>
                    <a:pt x="266" y="2"/>
                  </a:lnTo>
                  <a:lnTo>
                    <a:pt x="277" y="2"/>
                  </a:lnTo>
                  <a:lnTo>
                    <a:pt x="286" y="2"/>
                  </a:lnTo>
                  <a:lnTo>
                    <a:pt x="274" y="18"/>
                  </a:lnTo>
                  <a:lnTo>
                    <a:pt x="262" y="33"/>
                  </a:lnTo>
                  <a:lnTo>
                    <a:pt x="250" y="49"/>
                  </a:lnTo>
                  <a:lnTo>
                    <a:pt x="238" y="64"/>
                  </a:lnTo>
                  <a:lnTo>
                    <a:pt x="225" y="78"/>
                  </a:lnTo>
                  <a:lnTo>
                    <a:pt x="212" y="93"/>
                  </a:lnTo>
                  <a:lnTo>
                    <a:pt x="200" y="107"/>
                  </a:lnTo>
                  <a:lnTo>
                    <a:pt x="187" y="122"/>
                  </a:lnTo>
                  <a:lnTo>
                    <a:pt x="174" y="136"/>
                  </a:lnTo>
                  <a:lnTo>
                    <a:pt x="162" y="149"/>
                  </a:lnTo>
                  <a:lnTo>
                    <a:pt x="149" y="164"/>
                  </a:lnTo>
                  <a:lnTo>
                    <a:pt x="136" y="178"/>
                  </a:lnTo>
                  <a:lnTo>
                    <a:pt x="124" y="193"/>
                  </a:lnTo>
                  <a:lnTo>
                    <a:pt x="111" y="208"/>
                  </a:lnTo>
                  <a:lnTo>
                    <a:pt x="98" y="223"/>
                  </a:lnTo>
                  <a:lnTo>
                    <a:pt x="86" y="238"/>
                  </a:lnTo>
                  <a:lnTo>
                    <a:pt x="64" y="2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3" name="Freeform 37"/>
            <p:cNvSpPr>
              <a:spLocks/>
            </p:cNvSpPr>
            <p:nvPr/>
          </p:nvSpPr>
          <p:spPr bwMode="auto">
            <a:xfrm>
              <a:off x="4619" y="2748"/>
              <a:ext cx="94" cy="103"/>
            </a:xfrm>
            <a:custGeom>
              <a:avLst/>
              <a:gdLst>
                <a:gd name="T0" fmla="*/ 1 w 188"/>
                <a:gd name="T1" fmla="*/ 208 h 208"/>
                <a:gd name="T2" fmla="*/ 0 w 188"/>
                <a:gd name="T3" fmla="*/ 187 h 208"/>
                <a:gd name="T4" fmla="*/ 1 w 188"/>
                <a:gd name="T5" fmla="*/ 165 h 208"/>
                <a:gd name="T6" fmla="*/ 1 w 188"/>
                <a:gd name="T7" fmla="*/ 144 h 208"/>
                <a:gd name="T8" fmla="*/ 4 w 188"/>
                <a:gd name="T9" fmla="*/ 122 h 208"/>
                <a:gd name="T10" fmla="*/ 15 w 188"/>
                <a:gd name="T11" fmla="*/ 107 h 208"/>
                <a:gd name="T12" fmla="*/ 28 w 188"/>
                <a:gd name="T13" fmla="*/ 92 h 208"/>
                <a:gd name="T14" fmla="*/ 41 w 188"/>
                <a:gd name="T15" fmla="*/ 77 h 208"/>
                <a:gd name="T16" fmla="*/ 53 w 188"/>
                <a:gd name="T17" fmla="*/ 64 h 208"/>
                <a:gd name="T18" fmla="*/ 67 w 188"/>
                <a:gd name="T19" fmla="*/ 49 h 208"/>
                <a:gd name="T20" fmla="*/ 81 w 188"/>
                <a:gd name="T21" fmla="*/ 34 h 208"/>
                <a:gd name="T22" fmla="*/ 94 w 188"/>
                <a:gd name="T23" fmla="*/ 17 h 208"/>
                <a:gd name="T24" fmla="*/ 107 w 188"/>
                <a:gd name="T25" fmla="*/ 1 h 208"/>
                <a:gd name="T26" fmla="*/ 117 w 188"/>
                <a:gd name="T27" fmla="*/ 0 h 208"/>
                <a:gd name="T28" fmla="*/ 127 w 188"/>
                <a:gd name="T29" fmla="*/ 0 h 208"/>
                <a:gd name="T30" fmla="*/ 136 w 188"/>
                <a:gd name="T31" fmla="*/ 0 h 208"/>
                <a:gd name="T32" fmla="*/ 147 w 188"/>
                <a:gd name="T33" fmla="*/ 0 h 208"/>
                <a:gd name="T34" fmla="*/ 157 w 188"/>
                <a:gd name="T35" fmla="*/ 0 h 208"/>
                <a:gd name="T36" fmla="*/ 167 w 188"/>
                <a:gd name="T37" fmla="*/ 1 h 208"/>
                <a:gd name="T38" fmla="*/ 178 w 188"/>
                <a:gd name="T39" fmla="*/ 1 h 208"/>
                <a:gd name="T40" fmla="*/ 188 w 188"/>
                <a:gd name="T41" fmla="*/ 1 h 208"/>
                <a:gd name="T42" fmla="*/ 168 w 188"/>
                <a:gd name="T43" fmla="*/ 27 h 208"/>
                <a:gd name="T44" fmla="*/ 148 w 188"/>
                <a:gd name="T45" fmla="*/ 53 h 208"/>
                <a:gd name="T46" fmla="*/ 125 w 188"/>
                <a:gd name="T47" fmla="*/ 79 h 208"/>
                <a:gd name="T48" fmla="*/ 100 w 188"/>
                <a:gd name="T49" fmla="*/ 104 h 208"/>
                <a:gd name="T50" fmla="*/ 76 w 188"/>
                <a:gd name="T51" fmla="*/ 130 h 208"/>
                <a:gd name="T52" fmla="*/ 52 w 188"/>
                <a:gd name="T53" fmla="*/ 156 h 208"/>
                <a:gd name="T54" fmla="*/ 28 w 188"/>
                <a:gd name="T55" fmla="*/ 180 h 208"/>
                <a:gd name="T56" fmla="*/ 6 w 188"/>
                <a:gd name="T57" fmla="*/ 205 h 208"/>
                <a:gd name="T58" fmla="*/ 1 w 188"/>
                <a:gd name="T5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8" h="208">
                  <a:moveTo>
                    <a:pt x="1" y="208"/>
                  </a:moveTo>
                  <a:lnTo>
                    <a:pt x="0" y="187"/>
                  </a:lnTo>
                  <a:lnTo>
                    <a:pt x="1" y="165"/>
                  </a:lnTo>
                  <a:lnTo>
                    <a:pt x="1" y="144"/>
                  </a:lnTo>
                  <a:lnTo>
                    <a:pt x="4" y="122"/>
                  </a:lnTo>
                  <a:lnTo>
                    <a:pt x="15" y="107"/>
                  </a:lnTo>
                  <a:lnTo>
                    <a:pt x="28" y="92"/>
                  </a:lnTo>
                  <a:lnTo>
                    <a:pt x="41" y="77"/>
                  </a:lnTo>
                  <a:lnTo>
                    <a:pt x="53" y="64"/>
                  </a:lnTo>
                  <a:lnTo>
                    <a:pt x="67" y="49"/>
                  </a:lnTo>
                  <a:lnTo>
                    <a:pt x="81" y="34"/>
                  </a:lnTo>
                  <a:lnTo>
                    <a:pt x="94" y="17"/>
                  </a:lnTo>
                  <a:lnTo>
                    <a:pt x="107" y="1"/>
                  </a:lnTo>
                  <a:lnTo>
                    <a:pt x="117" y="0"/>
                  </a:lnTo>
                  <a:lnTo>
                    <a:pt x="127" y="0"/>
                  </a:lnTo>
                  <a:lnTo>
                    <a:pt x="136" y="0"/>
                  </a:lnTo>
                  <a:lnTo>
                    <a:pt x="147" y="0"/>
                  </a:lnTo>
                  <a:lnTo>
                    <a:pt x="157" y="0"/>
                  </a:lnTo>
                  <a:lnTo>
                    <a:pt x="167" y="1"/>
                  </a:lnTo>
                  <a:lnTo>
                    <a:pt x="178" y="1"/>
                  </a:lnTo>
                  <a:lnTo>
                    <a:pt x="188" y="1"/>
                  </a:lnTo>
                  <a:lnTo>
                    <a:pt x="168" y="27"/>
                  </a:lnTo>
                  <a:lnTo>
                    <a:pt x="148" y="53"/>
                  </a:lnTo>
                  <a:lnTo>
                    <a:pt x="125" y="79"/>
                  </a:lnTo>
                  <a:lnTo>
                    <a:pt x="100" y="104"/>
                  </a:lnTo>
                  <a:lnTo>
                    <a:pt x="76" y="130"/>
                  </a:lnTo>
                  <a:lnTo>
                    <a:pt x="52" y="156"/>
                  </a:lnTo>
                  <a:lnTo>
                    <a:pt x="28" y="180"/>
                  </a:lnTo>
                  <a:lnTo>
                    <a:pt x="6" y="205"/>
                  </a:lnTo>
                  <a:lnTo>
                    <a:pt x="1" y="2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7" name="Freeform 41"/>
            <p:cNvSpPr>
              <a:spLocks/>
            </p:cNvSpPr>
            <p:nvPr/>
          </p:nvSpPr>
          <p:spPr bwMode="auto">
            <a:xfrm>
              <a:off x="4620" y="2745"/>
              <a:ext cx="40" cy="50"/>
            </a:xfrm>
            <a:custGeom>
              <a:avLst/>
              <a:gdLst>
                <a:gd name="T0" fmla="*/ 0 w 81"/>
                <a:gd name="T1" fmla="*/ 100 h 100"/>
                <a:gd name="T2" fmla="*/ 0 w 81"/>
                <a:gd name="T3" fmla="*/ 76 h 100"/>
                <a:gd name="T4" fmla="*/ 0 w 81"/>
                <a:gd name="T5" fmla="*/ 53 h 100"/>
                <a:gd name="T6" fmla="*/ 2 w 81"/>
                <a:gd name="T7" fmla="*/ 28 h 100"/>
                <a:gd name="T8" fmla="*/ 3 w 81"/>
                <a:gd name="T9" fmla="*/ 4 h 100"/>
                <a:gd name="T10" fmla="*/ 13 w 81"/>
                <a:gd name="T11" fmla="*/ 1 h 100"/>
                <a:gd name="T12" fmla="*/ 22 w 81"/>
                <a:gd name="T13" fmla="*/ 0 h 100"/>
                <a:gd name="T14" fmla="*/ 32 w 81"/>
                <a:gd name="T15" fmla="*/ 0 h 100"/>
                <a:gd name="T16" fmla="*/ 41 w 81"/>
                <a:gd name="T17" fmla="*/ 0 h 100"/>
                <a:gd name="T18" fmla="*/ 51 w 81"/>
                <a:gd name="T19" fmla="*/ 1 h 100"/>
                <a:gd name="T20" fmla="*/ 60 w 81"/>
                <a:gd name="T21" fmla="*/ 2 h 100"/>
                <a:gd name="T22" fmla="*/ 71 w 81"/>
                <a:gd name="T23" fmla="*/ 2 h 100"/>
                <a:gd name="T24" fmla="*/ 81 w 81"/>
                <a:gd name="T25" fmla="*/ 2 h 100"/>
                <a:gd name="T26" fmla="*/ 81 w 81"/>
                <a:gd name="T27" fmla="*/ 10 h 100"/>
                <a:gd name="T28" fmla="*/ 72 w 81"/>
                <a:gd name="T29" fmla="*/ 20 h 100"/>
                <a:gd name="T30" fmla="*/ 61 w 81"/>
                <a:gd name="T31" fmla="*/ 32 h 100"/>
                <a:gd name="T32" fmla="*/ 51 w 81"/>
                <a:gd name="T33" fmla="*/ 42 h 100"/>
                <a:gd name="T34" fmla="*/ 41 w 81"/>
                <a:gd name="T35" fmla="*/ 54 h 100"/>
                <a:gd name="T36" fmla="*/ 30 w 81"/>
                <a:gd name="T37" fmla="*/ 65 h 100"/>
                <a:gd name="T38" fmla="*/ 20 w 81"/>
                <a:gd name="T39" fmla="*/ 77 h 100"/>
                <a:gd name="T40" fmla="*/ 10 w 81"/>
                <a:gd name="T41" fmla="*/ 88 h 100"/>
                <a:gd name="T42" fmla="*/ 0 w 81"/>
                <a:gd name="T4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100">
                  <a:moveTo>
                    <a:pt x="0" y="100"/>
                  </a:moveTo>
                  <a:lnTo>
                    <a:pt x="0" y="76"/>
                  </a:lnTo>
                  <a:lnTo>
                    <a:pt x="0" y="53"/>
                  </a:lnTo>
                  <a:lnTo>
                    <a:pt x="2" y="28"/>
                  </a:lnTo>
                  <a:lnTo>
                    <a:pt x="3" y="4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51" y="1"/>
                  </a:lnTo>
                  <a:lnTo>
                    <a:pt x="60" y="2"/>
                  </a:lnTo>
                  <a:lnTo>
                    <a:pt x="71" y="2"/>
                  </a:lnTo>
                  <a:lnTo>
                    <a:pt x="81" y="2"/>
                  </a:lnTo>
                  <a:lnTo>
                    <a:pt x="81" y="10"/>
                  </a:lnTo>
                  <a:lnTo>
                    <a:pt x="72" y="20"/>
                  </a:lnTo>
                  <a:lnTo>
                    <a:pt x="61" y="32"/>
                  </a:lnTo>
                  <a:lnTo>
                    <a:pt x="51" y="42"/>
                  </a:lnTo>
                  <a:lnTo>
                    <a:pt x="41" y="54"/>
                  </a:lnTo>
                  <a:lnTo>
                    <a:pt x="30" y="65"/>
                  </a:lnTo>
                  <a:lnTo>
                    <a:pt x="20" y="77"/>
                  </a:lnTo>
                  <a:lnTo>
                    <a:pt x="10" y="8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82" name="Group 66"/>
          <p:cNvGrpSpPr>
            <a:grpSpLocks/>
          </p:cNvGrpSpPr>
          <p:nvPr/>
        </p:nvGrpSpPr>
        <p:grpSpPr bwMode="auto">
          <a:xfrm>
            <a:off x="2990850" y="4605338"/>
            <a:ext cx="2274888" cy="1528762"/>
            <a:chOff x="4516" y="2737"/>
            <a:chExt cx="725" cy="487"/>
          </a:xfrm>
        </p:grpSpPr>
        <p:sp>
          <p:nvSpPr>
            <p:cNvPr id="34883" name="Freeform 67"/>
            <p:cNvSpPr>
              <a:spLocks/>
            </p:cNvSpPr>
            <p:nvPr/>
          </p:nvSpPr>
          <p:spPr bwMode="auto">
            <a:xfrm>
              <a:off x="4516" y="2737"/>
              <a:ext cx="725" cy="487"/>
            </a:xfrm>
            <a:custGeom>
              <a:avLst/>
              <a:gdLst>
                <a:gd name="T0" fmla="*/ 988 w 1451"/>
                <a:gd name="T1" fmla="*/ 973 h 975"/>
                <a:gd name="T2" fmla="*/ 914 w 1451"/>
                <a:gd name="T3" fmla="*/ 972 h 975"/>
                <a:gd name="T4" fmla="*/ 919 w 1451"/>
                <a:gd name="T5" fmla="*/ 878 h 975"/>
                <a:gd name="T6" fmla="*/ 979 w 1451"/>
                <a:gd name="T7" fmla="*/ 718 h 975"/>
                <a:gd name="T8" fmla="*/ 1040 w 1451"/>
                <a:gd name="T9" fmla="*/ 557 h 975"/>
                <a:gd name="T10" fmla="*/ 1100 w 1451"/>
                <a:gd name="T11" fmla="*/ 394 h 975"/>
                <a:gd name="T12" fmla="*/ 1084 w 1451"/>
                <a:gd name="T13" fmla="*/ 306 h 975"/>
                <a:gd name="T14" fmla="*/ 916 w 1451"/>
                <a:gd name="T15" fmla="*/ 300 h 975"/>
                <a:gd name="T16" fmla="*/ 746 w 1451"/>
                <a:gd name="T17" fmla="*/ 295 h 975"/>
                <a:gd name="T18" fmla="*/ 577 w 1451"/>
                <a:gd name="T19" fmla="*/ 290 h 975"/>
                <a:gd name="T20" fmla="*/ 446 w 1451"/>
                <a:gd name="T21" fmla="*/ 295 h 975"/>
                <a:gd name="T22" fmla="*/ 514 w 1451"/>
                <a:gd name="T23" fmla="*/ 583 h 975"/>
                <a:gd name="T24" fmla="*/ 584 w 1451"/>
                <a:gd name="T25" fmla="*/ 873 h 975"/>
                <a:gd name="T26" fmla="*/ 508 w 1451"/>
                <a:gd name="T27" fmla="*/ 876 h 975"/>
                <a:gd name="T28" fmla="*/ 440 w 1451"/>
                <a:gd name="T29" fmla="*/ 873 h 975"/>
                <a:gd name="T30" fmla="*/ 402 w 1451"/>
                <a:gd name="T31" fmla="*/ 778 h 975"/>
                <a:gd name="T32" fmla="*/ 365 w 1451"/>
                <a:gd name="T33" fmla="*/ 601 h 975"/>
                <a:gd name="T34" fmla="*/ 320 w 1451"/>
                <a:gd name="T35" fmla="*/ 564 h 975"/>
                <a:gd name="T36" fmla="*/ 243 w 1451"/>
                <a:gd name="T37" fmla="*/ 774 h 975"/>
                <a:gd name="T38" fmla="*/ 175 w 1451"/>
                <a:gd name="T39" fmla="*/ 941 h 975"/>
                <a:gd name="T40" fmla="*/ 90 w 1451"/>
                <a:gd name="T41" fmla="*/ 939 h 975"/>
                <a:gd name="T42" fmla="*/ 5 w 1451"/>
                <a:gd name="T43" fmla="*/ 936 h 975"/>
                <a:gd name="T44" fmla="*/ 41 w 1451"/>
                <a:gd name="T45" fmla="*/ 814 h 975"/>
                <a:gd name="T46" fmla="*/ 99 w 1451"/>
                <a:gd name="T47" fmla="*/ 654 h 975"/>
                <a:gd name="T48" fmla="*/ 158 w 1451"/>
                <a:gd name="T49" fmla="*/ 490 h 975"/>
                <a:gd name="T50" fmla="*/ 218 w 1451"/>
                <a:gd name="T51" fmla="*/ 325 h 975"/>
                <a:gd name="T52" fmla="*/ 200 w 1451"/>
                <a:gd name="T53" fmla="*/ 275 h 975"/>
                <a:gd name="T54" fmla="*/ 195 w 1451"/>
                <a:gd name="T55" fmla="*/ 72 h 975"/>
                <a:gd name="T56" fmla="*/ 219 w 1451"/>
                <a:gd name="T57" fmla="*/ 1 h 975"/>
                <a:gd name="T58" fmla="*/ 337 w 1451"/>
                <a:gd name="T59" fmla="*/ 5 h 975"/>
                <a:gd name="T60" fmla="*/ 483 w 1451"/>
                <a:gd name="T61" fmla="*/ 11 h 975"/>
                <a:gd name="T62" fmla="*/ 626 w 1451"/>
                <a:gd name="T63" fmla="*/ 16 h 975"/>
                <a:gd name="T64" fmla="*/ 769 w 1451"/>
                <a:gd name="T65" fmla="*/ 21 h 975"/>
                <a:gd name="T66" fmla="*/ 912 w 1451"/>
                <a:gd name="T67" fmla="*/ 27 h 975"/>
                <a:gd name="T68" fmla="*/ 1054 w 1451"/>
                <a:gd name="T69" fmla="*/ 33 h 975"/>
                <a:gd name="T70" fmla="*/ 1195 w 1451"/>
                <a:gd name="T71" fmla="*/ 38 h 975"/>
                <a:gd name="T72" fmla="*/ 1336 w 1451"/>
                <a:gd name="T73" fmla="*/ 44 h 975"/>
                <a:gd name="T74" fmla="*/ 1378 w 1451"/>
                <a:gd name="T75" fmla="*/ 185 h 975"/>
                <a:gd name="T76" fmla="*/ 1355 w 1451"/>
                <a:gd name="T77" fmla="*/ 315 h 975"/>
                <a:gd name="T78" fmla="*/ 1329 w 1451"/>
                <a:gd name="T79" fmla="*/ 314 h 975"/>
                <a:gd name="T80" fmla="*/ 1344 w 1451"/>
                <a:gd name="T81" fmla="*/ 457 h 975"/>
                <a:gd name="T82" fmla="*/ 1414 w 1451"/>
                <a:gd name="T83" fmla="*/ 738 h 975"/>
                <a:gd name="T84" fmla="*/ 1441 w 1451"/>
                <a:gd name="T85" fmla="*/ 893 h 975"/>
                <a:gd name="T86" fmla="*/ 1413 w 1451"/>
                <a:gd name="T87" fmla="*/ 893 h 975"/>
                <a:gd name="T88" fmla="*/ 1375 w 1451"/>
                <a:gd name="T89" fmla="*/ 893 h 975"/>
                <a:gd name="T90" fmla="*/ 1319 w 1451"/>
                <a:gd name="T91" fmla="*/ 892 h 975"/>
                <a:gd name="T92" fmla="*/ 1271 w 1451"/>
                <a:gd name="T93" fmla="*/ 881 h 975"/>
                <a:gd name="T94" fmla="*/ 1240 w 1451"/>
                <a:gd name="T95" fmla="*/ 735 h 975"/>
                <a:gd name="T96" fmla="*/ 1207 w 1451"/>
                <a:gd name="T97" fmla="*/ 589 h 975"/>
                <a:gd name="T98" fmla="*/ 1145 w 1451"/>
                <a:gd name="T99" fmla="*/ 732 h 975"/>
                <a:gd name="T100" fmla="*/ 1073 w 1451"/>
                <a:gd name="T101" fmla="*/ 922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51" h="975">
                  <a:moveTo>
                    <a:pt x="1041" y="975"/>
                  </a:moveTo>
                  <a:lnTo>
                    <a:pt x="1024" y="974"/>
                  </a:lnTo>
                  <a:lnTo>
                    <a:pt x="1006" y="974"/>
                  </a:lnTo>
                  <a:lnTo>
                    <a:pt x="988" y="973"/>
                  </a:lnTo>
                  <a:lnTo>
                    <a:pt x="970" y="973"/>
                  </a:lnTo>
                  <a:lnTo>
                    <a:pt x="951" y="973"/>
                  </a:lnTo>
                  <a:lnTo>
                    <a:pt x="933" y="972"/>
                  </a:lnTo>
                  <a:lnTo>
                    <a:pt x="914" y="972"/>
                  </a:lnTo>
                  <a:lnTo>
                    <a:pt x="896" y="969"/>
                  </a:lnTo>
                  <a:lnTo>
                    <a:pt x="888" y="958"/>
                  </a:lnTo>
                  <a:lnTo>
                    <a:pt x="903" y="919"/>
                  </a:lnTo>
                  <a:lnTo>
                    <a:pt x="919" y="878"/>
                  </a:lnTo>
                  <a:lnTo>
                    <a:pt x="934" y="839"/>
                  </a:lnTo>
                  <a:lnTo>
                    <a:pt x="949" y="799"/>
                  </a:lnTo>
                  <a:lnTo>
                    <a:pt x="964" y="759"/>
                  </a:lnTo>
                  <a:lnTo>
                    <a:pt x="979" y="718"/>
                  </a:lnTo>
                  <a:lnTo>
                    <a:pt x="994" y="678"/>
                  </a:lnTo>
                  <a:lnTo>
                    <a:pt x="1009" y="638"/>
                  </a:lnTo>
                  <a:lnTo>
                    <a:pt x="1024" y="597"/>
                  </a:lnTo>
                  <a:lnTo>
                    <a:pt x="1040" y="557"/>
                  </a:lnTo>
                  <a:lnTo>
                    <a:pt x="1055" y="517"/>
                  </a:lnTo>
                  <a:lnTo>
                    <a:pt x="1070" y="475"/>
                  </a:lnTo>
                  <a:lnTo>
                    <a:pt x="1085" y="435"/>
                  </a:lnTo>
                  <a:lnTo>
                    <a:pt x="1100" y="394"/>
                  </a:lnTo>
                  <a:lnTo>
                    <a:pt x="1115" y="353"/>
                  </a:lnTo>
                  <a:lnTo>
                    <a:pt x="1130" y="313"/>
                  </a:lnTo>
                  <a:lnTo>
                    <a:pt x="1126" y="308"/>
                  </a:lnTo>
                  <a:lnTo>
                    <a:pt x="1084" y="306"/>
                  </a:lnTo>
                  <a:lnTo>
                    <a:pt x="1042" y="305"/>
                  </a:lnTo>
                  <a:lnTo>
                    <a:pt x="1000" y="303"/>
                  </a:lnTo>
                  <a:lnTo>
                    <a:pt x="958" y="301"/>
                  </a:lnTo>
                  <a:lnTo>
                    <a:pt x="916" y="300"/>
                  </a:lnTo>
                  <a:lnTo>
                    <a:pt x="873" y="299"/>
                  </a:lnTo>
                  <a:lnTo>
                    <a:pt x="830" y="298"/>
                  </a:lnTo>
                  <a:lnTo>
                    <a:pt x="789" y="296"/>
                  </a:lnTo>
                  <a:lnTo>
                    <a:pt x="746" y="295"/>
                  </a:lnTo>
                  <a:lnTo>
                    <a:pt x="704" y="294"/>
                  </a:lnTo>
                  <a:lnTo>
                    <a:pt x="661" y="293"/>
                  </a:lnTo>
                  <a:lnTo>
                    <a:pt x="620" y="292"/>
                  </a:lnTo>
                  <a:lnTo>
                    <a:pt x="577" y="290"/>
                  </a:lnTo>
                  <a:lnTo>
                    <a:pt x="534" y="288"/>
                  </a:lnTo>
                  <a:lnTo>
                    <a:pt x="492" y="287"/>
                  </a:lnTo>
                  <a:lnTo>
                    <a:pt x="449" y="285"/>
                  </a:lnTo>
                  <a:lnTo>
                    <a:pt x="446" y="295"/>
                  </a:lnTo>
                  <a:lnTo>
                    <a:pt x="462" y="368"/>
                  </a:lnTo>
                  <a:lnTo>
                    <a:pt x="479" y="439"/>
                  </a:lnTo>
                  <a:lnTo>
                    <a:pt x="496" y="511"/>
                  </a:lnTo>
                  <a:lnTo>
                    <a:pt x="514" y="583"/>
                  </a:lnTo>
                  <a:lnTo>
                    <a:pt x="531" y="655"/>
                  </a:lnTo>
                  <a:lnTo>
                    <a:pt x="549" y="727"/>
                  </a:lnTo>
                  <a:lnTo>
                    <a:pt x="567" y="800"/>
                  </a:lnTo>
                  <a:lnTo>
                    <a:pt x="584" y="873"/>
                  </a:lnTo>
                  <a:lnTo>
                    <a:pt x="567" y="877"/>
                  </a:lnTo>
                  <a:lnTo>
                    <a:pt x="546" y="877"/>
                  </a:lnTo>
                  <a:lnTo>
                    <a:pt x="526" y="877"/>
                  </a:lnTo>
                  <a:lnTo>
                    <a:pt x="508" y="876"/>
                  </a:lnTo>
                  <a:lnTo>
                    <a:pt x="491" y="875"/>
                  </a:lnTo>
                  <a:lnTo>
                    <a:pt x="473" y="875"/>
                  </a:lnTo>
                  <a:lnTo>
                    <a:pt x="457" y="874"/>
                  </a:lnTo>
                  <a:lnTo>
                    <a:pt x="440" y="873"/>
                  </a:lnTo>
                  <a:lnTo>
                    <a:pt x="424" y="873"/>
                  </a:lnTo>
                  <a:lnTo>
                    <a:pt x="418" y="867"/>
                  </a:lnTo>
                  <a:lnTo>
                    <a:pt x="410" y="823"/>
                  </a:lnTo>
                  <a:lnTo>
                    <a:pt x="402" y="778"/>
                  </a:lnTo>
                  <a:lnTo>
                    <a:pt x="394" y="734"/>
                  </a:lnTo>
                  <a:lnTo>
                    <a:pt x="385" y="691"/>
                  </a:lnTo>
                  <a:lnTo>
                    <a:pt x="375" y="646"/>
                  </a:lnTo>
                  <a:lnTo>
                    <a:pt x="365" y="601"/>
                  </a:lnTo>
                  <a:lnTo>
                    <a:pt x="356" y="556"/>
                  </a:lnTo>
                  <a:lnTo>
                    <a:pt x="345" y="511"/>
                  </a:lnTo>
                  <a:lnTo>
                    <a:pt x="340" y="513"/>
                  </a:lnTo>
                  <a:lnTo>
                    <a:pt x="320" y="564"/>
                  </a:lnTo>
                  <a:lnTo>
                    <a:pt x="301" y="614"/>
                  </a:lnTo>
                  <a:lnTo>
                    <a:pt x="281" y="667"/>
                  </a:lnTo>
                  <a:lnTo>
                    <a:pt x="263" y="721"/>
                  </a:lnTo>
                  <a:lnTo>
                    <a:pt x="243" y="774"/>
                  </a:lnTo>
                  <a:lnTo>
                    <a:pt x="223" y="827"/>
                  </a:lnTo>
                  <a:lnTo>
                    <a:pt x="204" y="880"/>
                  </a:lnTo>
                  <a:lnTo>
                    <a:pt x="183" y="931"/>
                  </a:lnTo>
                  <a:lnTo>
                    <a:pt x="175" y="941"/>
                  </a:lnTo>
                  <a:lnTo>
                    <a:pt x="154" y="942"/>
                  </a:lnTo>
                  <a:lnTo>
                    <a:pt x="134" y="942"/>
                  </a:lnTo>
                  <a:lnTo>
                    <a:pt x="112" y="941"/>
                  </a:lnTo>
                  <a:lnTo>
                    <a:pt x="90" y="939"/>
                  </a:lnTo>
                  <a:lnTo>
                    <a:pt x="69" y="938"/>
                  </a:lnTo>
                  <a:lnTo>
                    <a:pt x="47" y="937"/>
                  </a:lnTo>
                  <a:lnTo>
                    <a:pt x="25" y="937"/>
                  </a:lnTo>
                  <a:lnTo>
                    <a:pt x="5" y="936"/>
                  </a:lnTo>
                  <a:lnTo>
                    <a:pt x="0" y="931"/>
                  </a:lnTo>
                  <a:lnTo>
                    <a:pt x="14" y="892"/>
                  </a:lnTo>
                  <a:lnTo>
                    <a:pt x="28" y="853"/>
                  </a:lnTo>
                  <a:lnTo>
                    <a:pt x="41" y="814"/>
                  </a:lnTo>
                  <a:lnTo>
                    <a:pt x="56" y="774"/>
                  </a:lnTo>
                  <a:lnTo>
                    <a:pt x="70" y="734"/>
                  </a:lnTo>
                  <a:lnTo>
                    <a:pt x="85" y="694"/>
                  </a:lnTo>
                  <a:lnTo>
                    <a:pt x="99" y="654"/>
                  </a:lnTo>
                  <a:lnTo>
                    <a:pt x="114" y="612"/>
                  </a:lnTo>
                  <a:lnTo>
                    <a:pt x="128" y="572"/>
                  </a:lnTo>
                  <a:lnTo>
                    <a:pt x="143" y="530"/>
                  </a:lnTo>
                  <a:lnTo>
                    <a:pt x="158" y="490"/>
                  </a:lnTo>
                  <a:lnTo>
                    <a:pt x="173" y="449"/>
                  </a:lnTo>
                  <a:lnTo>
                    <a:pt x="188" y="408"/>
                  </a:lnTo>
                  <a:lnTo>
                    <a:pt x="203" y="367"/>
                  </a:lnTo>
                  <a:lnTo>
                    <a:pt x="218" y="325"/>
                  </a:lnTo>
                  <a:lnTo>
                    <a:pt x="233" y="285"/>
                  </a:lnTo>
                  <a:lnTo>
                    <a:pt x="227" y="277"/>
                  </a:lnTo>
                  <a:lnTo>
                    <a:pt x="207" y="277"/>
                  </a:lnTo>
                  <a:lnTo>
                    <a:pt x="200" y="275"/>
                  </a:lnTo>
                  <a:lnTo>
                    <a:pt x="197" y="270"/>
                  </a:lnTo>
                  <a:lnTo>
                    <a:pt x="193" y="204"/>
                  </a:lnTo>
                  <a:lnTo>
                    <a:pt x="193" y="139"/>
                  </a:lnTo>
                  <a:lnTo>
                    <a:pt x="195" y="72"/>
                  </a:lnTo>
                  <a:lnTo>
                    <a:pt x="197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9" y="1"/>
                  </a:lnTo>
                  <a:lnTo>
                    <a:pt x="228" y="1"/>
                  </a:lnTo>
                  <a:lnTo>
                    <a:pt x="265" y="3"/>
                  </a:lnTo>
                  <a:lnTo>
                    <a:pt x="301" y="4"/>
                  </a:lnTo>
                  <a:lnTo>
                    <a:pt x="337" y="5"/>
                  </a:lnTo>
                  <a:lnTo>
                    <a:pt x="373" y="7"/>
                  </a:lnTo>
                  <a:lnTo>
                    <a:pt x="410" y="8"/>
                  </a:lnTo>
                  <a:lnTo>
                    <a:pt x="446" y="10"/>
                  </a:lnTo>
                  <a:lnTo>
                    <a:pt x="483" y="11"/>
                  </a:lnTo>
                  <a:lnTo>
                    <a:pt x="518" y="12"/>
                  </a:lnTo>
                  <a:lnTo>
                    <a:pt x="554" y="13"/>
                  </a:lnTo>
                  <a:lnTo>
                    <a:pt x="590" y="15"/>
                  </a:lnTo>
                  <a:lnTo>
                    <a:pt x="626" y="16"/>
                  </a:lnTo>
                  <a:lnTo>
                    <a:pt x="662" y="18"/>
                  </a:lnTo>
                  <a:lnTo>
                    <a:pt x="698" y="19"/>
                  </a:lnTo>
                  <a:lnTo>
                    <a:pt x="734" y="20"/>
                  </a:lnTo>
                  <a:lnTo>
                    <a:pt x="769" y="21"/>
                  </a:lnTo>
                  <a:lnTo>
                    <a:pt x="805" y="23"/>
                  </a:lnTo>
                  <a:lnTo>
                    <a:pt x="841" y="25"/>
                  </a:lnTo>
                  <a:lnTo>
                    <a:pt x="876" y="26"/>
                  </a:lnTo>
                  <a:lnTo>
                    <a:pt x="912" y="27"/>
                  </a:lnTo>
                  <a:lnTo>
                    <a:pt x="948" y="28"/>
                  </a:lnTo>
                  <a:lnTo>
                    <a:pt x="983" y="30"/>
                  </a:lnTo>
                  <a:lnTo>
                    <a:pt x="1018" y="31"/>
                  </a:lnTo>
                  <a:lnTo>
                    <a:pt x="1054" y="33"/>
                  </a:lnTo>
                  <a:lnTo>
                    <a:pt x="1089" y="34"/>
                  </a:lnTo>
                  <a:lnTo>
                    <a:pt x="1125" y="35"/>
                  </a:lnTo>
                  <a:lnTo>
                    <a:pt x="1160" y="37"/>
                  </a:lnTo>
                  <a:lnTo>
                    <a:pt x="1195" y="38"/>
                  </a:lnTo>
                  <a:lnTo>
                    <a:pt x="1231" y="39"/>
                  </a:lnTo>
                  <a:lnTo>
                    <a:pt x="1266" y="41"/>
                  </a:lnTo>
                  <a:lnTo>
                    <a:pt x="1301" y="43"/>
                  </a:lnTo>
                  <a:lnTo>
                    <a:pt x="1336" y="44"/>
                  </a:lnTo>
                  <a:lnTo>
                    <a:pt x="1372" y="45"/>
                  </a:lnTo>
                  <a:lnTo>
                    <a:pt x="1382" y="56"/>
                  </a:lnTo>
                  <a:lnTo>
                    <a:pt x="1381" y="120"/>
                  </a:lnTo>
                  <a:lnTo>
                    <a:pt x="1378" y="185"/>
                  </a:lnTo>
                  <a:lnTo>
                    <a:pt x="1374" y="249"/>
                  </a:lnTo>
                  <a:lnTo>
                    <a:pt x="1367" y="313"/>
                  </a:lnTo>
                  <a:lnTo>
                    <a:pt x="1361" y="314"/>
                  </a:lnTo>
                  <a:lnTo>
                    <a:pt x="1355" y="315"/>
                  </a:lnTo>
                  <a:lnTo>
                    <a:pt x="1349" y="315"/>
                  </a:lnTo>
                  <a:lnTo>
                    <a:pt x="1343" y="315"/>
                  </a:lnTo>
                  <a:lnTo>
                    <a:pt x="1336" y="315"/>
                  </a:lnTo>
                  <a:lnTo>
                    <a:pt x="1329" y="314"/>
                  </a:lnTo>
                  <a:lnTo>
                    <a:pt x="1322" y="315"/>
                  </a:lnTo>
                  <a:lnTo>
                    <a:pt x="1315" y="315"/>
                  </a:lnTo>
                  <a:lnTo>
                    <a:pt x="1329" y="386"/>
                  </a:lnTo>
                  <a:lnTo>
                    <a:pt x="1344" y="457"/>
                  </a:lnTo>
                  <a:lnTo>
                    <a:pt x="1360" y="527"/>
                  </a:lnTo>
                  <a:lnTo>
                    <a:pt x="1378" y="597"/>
                  </a:lnTo>
                  <a:lnTo>
                    <a:pt x="1396" y="667"/>
                  </a:lnTo>
                  <a:lnTo>
                    <a:pt x="1414" y="738"/>
                  </a:lnTo>
                  <a:lnTo>
                    <a:pt x="1433" y="809"/>
                  </a:lnTo>
                  <a:lnTo>
                    <a:pt x="1451" y="881"/>
                  </a:lnTo>
                  <a:lnTo>
                    <a:pt x="1446" y="893"/>
                  </a:lnTo>
                  <a:lnTo>
                    <a:pt x="1441" y="893"/>
                  </a:lnTo>
                  <a:lnTo>
                    <a:pt x="1434" y="893"/>
                  </a:lnTo>
                  <a:lnTo>
                    <a:pt x="1427" y="893"/>
                  </a:lnTo>
                  <a:lnTo>
                    <a:pt x="1420" y="893"/>
                  </a:lnTo>
                  <a:lnTo>
                    <a:pt x="1413" y="893"/>
                  </a:lnTo>
                  <a:lnTo>
                    <a:pt x="1406" y="893"/>
                  </a:lnTo>
                  <a:lnTo>
                    <a:pt x="1399" y="893"/>
                  </a:lnTo>
                  <a:lnTo>
                    <a:pt x="1392" y="893"/>
                  </a:lnTo>
                  <a:lnTo>
                    <a:pt x="1375" y="893"/>
                  </a:lnTo>
                  <a:lnTo>
                    <a:pt x="1359" y="893"/>
                  </a:lnTo>
                  <a:lnTo>
                    <a:pt x="1345" y="892"/>
                  </a:lnTo>
                  <a:lnTo>
                    <a:pt x="1331" y="892"/>
                  </a:lnTo>
                  <a:lnTo>
                    <a:pt x="1319" y="892"/>
                  </a:lnTo>
                  <a:lnTo>
                    <a:pt x="1306" y="891"/>
                  </a:lnTo>
                  <a:lnTo>
                    <a:pt x="1293" y="891"/>
                  </a:lnTo>
                  <a:lnTo>
                    <a:pt x="1282" y="891"/>
                  </a:lnTo>
                  <a:lnTo>
                    <a:pt x="1271" y="881"/>
                  </a:lnTo>
                  <a:lnTo>
                    <a:pt x="1263" y="845"/>
                  </a:lnTo>
                  <a:lnTo>
                    <a:pt x="1255" y="808"/>
                  </a:lnTo>
                  <a:lnTo>
                    <a:pt x="1247" y="772"/>
                  </a:lnTo>
                  <a:lnTo>
                    <a:pt x="1240" y="735"/>
                  </a:lnTo>
                  <a:lnTo>
                    <a:pt x="1232" y="700"/>
                  </a:lnTo>
                  <a:lnTo>
                    <a:pt x="1224" y="663"/>
                  </a:lnTo>
                  <a:lnTo>
                    <a:pt x="1216" y="626"/>
                  </a:lnTo>
                  <a:lnTo>
                    <a:pt x="1207" y="589"/>
                  </a:lnTo>
                  <a:lnTo>
                    <a:pt x="1200" y="591"/>
                  </a:lnTo>
                  <a:lnTo>
                    <a:pt x="1182" y="639"/>
                  </a:lnTo>
                  <a:lnTo>
                    <a:pt x="1163" y="686"/>
                  </a:lnTo>
                  <a:lnTo>
                    <a:pt x="1145" y="732"/>
                  </a:lnTo>
                  <a:lnTo>
                    <a:pt x="1127" y="779"/>
                  </a:lnTo>
                  <a:lnTo>
                    <a:pt x="1109" y="827"/>
                  </a:lnTo>
                  <a:lnTo>
                    <a:pt x="1092" y="874"/>
                  </a:lnTo>
                  <a:lnTo>
                    <a:pt x="1073" y="922"/>
                  </a:lnTo>
                  <a:lnTo>
                    <a:pt x="1056" y="972"/>
                  </a:lnTo>
                  <a:lnTo>
                    <a:pt x="1041" y="9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84" name="Freeform 68"/>
            <p:cNvSpPr>
              <a:spLocks/>
            </p:cNvSpPr>
            <p:nvPr/>
          </p:nvSpPr>
          <p:spPr bwMode="auto">
            <a:xfrm>
              <a:off x="4971" y="2892"/>
              <a:ext cx="190" cy="324"/>
            </a:xfrm>
            <a:custGeom>
              <a:avLst/>
              <a:gdLst>
                <a:gd name="T0" fmla="*/ 45 w 380"/>
                <a:gd name="T1" fmla="*/ 648 h 649"/>
                <a:gd name="T2" fmla="*/ 40 w 380"/>
                <a:gd name="T3" fmla="*/ 647 h 649"/>
                <a:gd name="T4" fmla="*/ 36 w 380"/>
                <a:gd name="T5" fmla="*/ 647 h 649"/>
                <a:gd name="T6" fmla="*/ 31 w 380"/>
                <a:gd name="T7" fmla="*/ 647 h 649"/>
                <a:gd name="T8" fmla="*/ 26 w 380"/>
                <a:gd name="T9" fmla="*/ 647 h 649"/>
                <a:gd name="T10" fmla="*/ 21 w 380"/>
                <a:gd name="T11" fmla="*/ 647 h 649"/>
                <a:gd name="T12" fmla="*/ 16 w 380"/>
                <a:gd name="T13" fmla="*/ 647 h 649"/>
                <a:gd name="T14" fmla="*/ 11 w 380"/>
                <a:gd name="T15" fmla="*/ 647 h 649"/>
                <a:gd name="T16" fmla="*/ 7 w 380"/>
                <a:gd name="T17" fmla="*/ 647 h 649"/>
                <a:gd name="T18" fmla="*/ 0 w 380"/>
                <a:gd name="T19" fmla="*/ 639 h 649"/>
                <a:gd name="T20" fmla="*/ 15 w 380"/>
                <a:gd name="T21" fmla="*/ 598 h 649"/>
                <a:gd name="T22" fmla="*/ 30 w 380"/>
                <a:gd name="T23" fmla="*/ 559 h 649"/>
                <a:gd name="T24" fmla="*/ 45 w 380"/>
                <a:gd name="T25" fmla="*/ 519 h 649"/>
                <a:gd name="T26" fmla="*/ 60 w 380"/>
                <a:gd name="T27" fmla="*/ 478 h 649"/>
                <a:gd name="T28" fmla="*/ 74 w 380"/>
                <a:gd name="T29" fmla="*/ 438 h 649"/>
                <a:gd name="T30" fmla="*/ 89 w 380"/>
                <a:gd name="T31" fmla="*/ 398 h 649"/>
                <a:gd name="T32" fmla="*/ 104 w 380"/>
                <a:gd name="T33" fmla="*/ 359 h 649"/>
                <a:gd name="T34" fmla="*/ 119 w 380"/>
                <a:gd name="T35" fmla="*/ 318 h 649"/>
                <a:gd name="T36" fmla="*/ 132 w 380"/>
                <a:gd name="T37" fmla="*/ 278 h 649"/>
                <a:gd name="T38" fmla="*/ 147 w 380"/>
                <a:gd name="T39" fmla="*/ 238 h 649"/>
                <a:gd name="T40" fmla="*/ 162 w 380"/>
                <a:gd name="T41" fmla="*/ 198 h 649"/>
                <a:gd name="T42" fmla="*/ 177 w 380"/>
                <a:gd name="T43" fmla="*/ 158 h 649"/>
                <a:gd name="T44" fmla="*/ 192 w 380"/>
                <a:gd name="T45" fmla="*/ 119 h 649"/>
                <a:gd name="T46" fmla="*/ 208 w 380"/>
                <a:gd name="T47" fmla="*/ 79 h 649"/>
                <a:gd name="T48" fmla="*/ 223 w 380"/>
                <a:gd name="T49" fmla="*/ 39 h 649"/>
                <a:gd name="T50" fmla="*/ 239 w 380"/>
                <a:gd name="T51" fmla="*/ 0 h 649"/>
                <a:gd name="T52" fmla="*/ 257 w 380"/>
                <a:gd name="T53" fmla="*/ 0 h 649"/>
                <a:gd name="T54" fmla="*/ 274 w 380"/>
                <a:gd name="T55" fmla="*/ 0 h 649"/>
                <a:gd name="T56" fmla="*/ 291 w 380"/>
                <a:gd name="T57" fmla="*/ 0 h 649"/>
                <a:gd name="T58" fmla="*/ 309 w 380"/>
                <a:gd name="T59" fmla="*/ 0 h 649"/>
                <a:gd name="T60" fmla="*/ 326 w 380"/>
                <a:gd name="T61" fmla="*/ 1 h 649"/>
                <a:gd name="T62" fmla="*/ 344 w 380"/>
                <a:gd name="T63" fmla="*/ 3 h 649"/>
                <a:gd name="T64" fmla="*/ 362 w 380"/>
                <a:gd name="T65" fmla="*/ 4 h 649"/>
                <a:gd name="T66" fmla="*/ 380 w 380"/>
                <a:gd name="T67" fmla="*/ 5 h 649"/>
                <a:gd name="T68" fmla="*/ 366 w 380"/>
                <a:gd name="T69" fmla="*/ 45 h 649"/>
                <a:gd name="T70" fmla="*/ 352 w 380"/>
                <a:gd name="T71" fmla="*/ 84 h 649"/>
                <a:gd name="T72" fmla="*/ 337 w 380"/>
                <a:gd name="T73" fmla="*/ 125 h 649"/>
                <a:gd name="T74" fmla="*/ 322 w 380"/>
                <a:gd name="T75" fmla="*/ 164 h 649"/>
                <a:gd name="T76" fmla="*/ 307 w 380"/>
                <a:gd name="T77" fmla="*/ 204 h 649"/>
                <a:gd name="T78" fmla="*/ 291 w 380"/>
                <a:gd name="T79" fmla="*/ 243 h 649"/>
                <a:gd name="T80" fmla="*/ 276 w 380"/>
                <a:gd name="T81" fmla="*/ 283 h 649"/>
                <a:gd name="T82" fmla="*/ 260 w 380"/>
                <a:gd name="T83" fmla="*/ 323 h 649"/>
                <a:gd name="T84" fmla="*/ 244 w 380"/>
                <a:gd name="T85" fmla="*/ 362 h 649"/>
                <a:gd name="T86" fmla="*/ 229 w 380"/>
                <a:gd name="T87" fmla="*/ 402 h 649"/>
                <a:gd name="T88" fmla="*/ 213 w 380"/>
                <a:gd name="T89" fmla="*/ 442 h 649"/>
                <a:gd name="T90" fmla="*/ 197 w 380"/>
                <a:gd name="T91" fmla="*/ 482 h 649"/>
                <a:gd name="T92" fmla="*/ 181 w 380"/>
                <a:gd name="T93" fmla="*/ 522 h 649"/>
                <a:gd name="T94" fmla="*/ 166 w 380"/>
                <a:gd name="T95" fmla="*/ 563 h 649"/>
                <a:gd name="T96" fmla="*/ 150 w 380"/>
                <a:gd name="T97" fmla="*/ 603 h 649"/>
                <a:gd name="T98" fmla="*/ 135 w 380"/>
                <a:gd name="T99" fmla="*/ 643 h 649"/>
                <a:gd name="T100" fmla="*/ 130 w 380"/>
                <a:gd name="T101" fmla="*/ 647 h 649"/>
                <a:gd name="T102" fmla="*/ 121 w 380"/>
                <a:gd name="T103" fmla="*/ 648 h 649"/>
                <a:gd name="T104" fmla="*/ 110 w 380"/>
                <a:gd name="T105" fmla="*/ 649 h 649"/>
                <a:gd name="T106" fmla="*/ 101 w 380"/>
                <a:gd name="T107" fmla="*/ 649 h 649"/>
                <a:gd name="T108" fmla="*/ 91 w 380"/>
                <a:gd name="T109" fmla="*/ 649 h 649"/>
                <a:gd name="T110" fmla="*/ 79 w 380"/>
                <a:gd name="T111" fmla="*/ 648 h 649"/>
                <a:gd name="T112" fmla="*/ 69 w 380"/>
                <a:gd name="T113" fmla="*/ 648 h 649"/>
                <a:gd name="T114" fmla="*/ 59 w 380"/>
                <a:gd name="T115" fmla="*/ 648 h 649"/>
                <a:gd name="T116" fmla="*/ 48 w 380"/>
                <a:gd name="T117" fmla="*/ 648 h 649"/>
                <a:gd name="T118" fmla="*/ 45 w 380"/>
                <a:gd name="T119" fmla="*/ 648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0" h="649">
                  <a:moveTo>
                    <a:pt x="45" y="648"/>
                  </a:moveTo>
                  <a:lnTo>
                    <a:pt x="40" y="647"/>
                  </a:lnTo>
                  <a:lnTo>
                    <a:pt x="36" y="647"/>
                  </a:lnTo>
                  <a:lnTo>
                    <a:pt x="31" y="647"/>
                  </a:lnTo>
                  <a:lnTo>
                    <a:pt x="26" y="647"/>
                  </a:lnTo>
                  <a:lnTo>
                    <a:pt x="21" y="647"/>
                  </a:lnTo>
                  <a:lnTo>
                    <a:pt x="16" y="647"/>
                  </a:lnTo>
                  <a:lnTo>
                    <a:pt x="11" y="647"/>
                  </a:lnTo>
                  <a:lnTo>
                    <a:pt x="7" y="647"/>
                  </a:lnTo>
                  <a:lnTo>
                    <a:pt x="0" y="639"/>
                  </a:lnTo>
                  <a:lnTo>
                    <a:pt x="15" y="598"/>
                  </a:lnTo>
                  <a:lnTo>
                    <a:pt x="30" y="559"/>
                  </a:lnTo>
                  <a:lnTo>
                    <a:pt x="45" y="519"/>
                  </a:lnTo>
                  <a:lnTo>
                    <a:pt x="60" y="478"/>
                  </a:lnTo>
                  <a:lnTo>
                    <a:pt x="74" y="438"/>
                  </a:lnTo>
                  <a:lnTo>
                    <a:pt x="89" y="398"/>
                  </a:lnTo>
                  <a:lnTo>
                    <a:pt x="104" y="359"/>
                  </a:lnTo>
                  <a:lnTo>
                    <a:pt x="119" y="318"/>
                  </a:lnTo>
                  <a:lnTo>
                    <a:pt x="132" y="278"/>
                  </a:lnTo>
                  <a:lnTo>
                    <a:pt x="147" y="238"/>
                  </a:lnTo>
                  <a:lnTo>
                    <a:pt x="162" y="198"/>
                  </a:lnTo>
                  <a:lnTo>
                    <a:pt x="177" y="158"/>
                  </a:lnTo>
                  <a:lnTo>
                    <a:pt x="192" y="119"/>
                  </a:lnTo>
                  <a:lnTo>
                    <a:pt x="208" y="79"/>
                  </a:lnTo>
                  <a:lnTo>
                    <a:pt x="223" y="39"/>
                  </a:lnTo>
                  <a:lnTo>
                    <a:pt x="239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1" y="0"/>
                  </a:lnTo>
                  <a:lnTo>
                    <a:pt x="309" y="0"/>
                  </a:lnTo>
                  <a:lnTo>
                    <a:pt x="326" y="1"/>
                  </a:lnTo>
                  <a:lnTo>
                    <a:pt x="344" y="3"/>
                  </a:lnTo>
                  <a:lnTo>
                    <a:pt x="362" y="4"/>
                  </a:lnTo>
                  <a:lnTo>
                    <a:pt x="380" y="5"/>
                  </a:lnTo>
                  <a:lnTo>
                    <a:pt x="366" y="45"/>
                  </a:lnTo>
                  <a:lnTo>
                    <a:pt x="352" y="84"/>
                  </a:lnTo>
                  <a:lnTo>
                    <a:pt x="337" y="125"/>
                  </a:lnTo>
                  <a:lnTo>
                    <a:pt x="322" y="164"/>
                  </a:lnTo>
                  <a:lnTo>
                    <a:pt x="307" y="204"/>
                  </a:lnTo>
                  <a:lnTo>
                    <a:pt x="291" y="243"/>
                  </a:lnTo>
                  <a:lnTo>
                    <a:pt x="276" y="283"/>
                  </a:lnTo>
                  <a:lnTo>
                    <a:pt x="260" y="323"/>
                  </a:lnTo>
                  <a:lnTo>
                    <a:pt x="244" y="362"/>
                  </a:lnTo>
                  <a:lnTo>
                    <a:pt x="229" y="402"/>
                  </a:lnTo>
                  <a:lnTo>
                    <a:pt x="213" y="442"/>
                  </a:lnTo>
                  <a:lnTo>
                    <a:pt x="197" y="482"/>
                  </a:lnTo>
                  <a:lnTo>
                    <a:pt x="181" y="522"/>
                  </a:lnTo>
                  <a:lnTo>
                    <a:pt x="166" y="563"/>
                  </a:lnTo>
                  <a:lnTo>
                    <a:pt x="150" y="603"/>
                  </a:lnTo>
                  <a:lnTo>
                    <a:pt x="135" y="643"/>
                  </a:lnTo>
                  <a:lnTo>
                    <a:pt x="130" y="647"/>
                  </a:lnTo>
                  <a:lnTo>
                    <a:pt x="121" y="648"/>
                  </a:lnTo>
                  <a:lnTo>
                    <a:pt x="110" y="649"/>
                  </a:lnTo>
                  <a:lnTo>
                    <a:pt x="101" y="649"/>
                  </a:lnTo>
                  <a:lnTo>
                    <a:pt x="91" y="649"/>
                  </a:lnTo>
                  <a:lnTo>
                    <a:pt x="79" y="648"/>
                  </a:lnTo>
                  <a:lnTo>
                    <a:pt x="69" y="648"/>
                  </a:lnTo>
                  <a:lnTo>
                    <a:pt x="59" y="648"/>
                  </a:lnTo>
                  <a:lnTo>
                    <a:pt x="48" y="648"/>
                  </a:lnTo>
                  <a:lnTo>
                    <a:pt x="45" y="648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85" name="Freeform 69"/>
            <p:cNvSpPr>
              <a:spLocks/>
            </p:cNvSpPr>
            <p:nvPr/>
          </p:nvSpPr>
          <p:spPr bwMode="auto">
            <a:xfrm>
              <a:off x="4526" y="2877"/>
              <a:ext cx="190" cy="323"/>
            </a:xfrm>
            <a:custGeom>
              <a:avLst/>
              <a:gdLst>
                <a:gd name="T0" fmla="*/ 60 w 379"/>
                <a:gd name="T1" fmla="*/ 646 h 646"/>
                <a:gd name="T2" fmla="*/ 54 w 379"/>
                <a:gd name="T3" fmla="*/ 645 h 646"/>
                <a:gd name="T4" fmla="*/ 47 w 379"/>
                <a:gd name="T5" fmla="*/ 643 h 646"/>
                <a:gd name="T6" fmla="*/ 40 w 379"/>
                <a:gd name="T7" fmla="*/ 642 h 646"/>
                <a:gd name="T8" fmla="*/ 32 w 379"/>
                <a:gd name="T9" fmla="*/ 641 h 646"/>
                <a:gd name="T10" fmla="*/ 25 w 379"/>
                <a:gd name="T11" fmla="*/ 641 h 646"/>
                <a:gd name="T12" fmla="*/ 17 w 379"/>
                <a:gd name="T13" fmla="*/ 641 h 646"/>
                <a:gd name="T14" fmla="*/ 10 w 379"/>
                <a:gd name="T15" fmla="*/ 641 h 646"/>
                <a:gd name="T16" fmla="*/ 3 w 379"/>
                <a:gd name="T17" fmla="*/ 641 h 646"/>
                <a:gd name="T18" fmla="*/ 0 w 379"/>
                <a:gd name="T19" fmla="*/ 630 h 646"/>
                <a:gd name="T20" fmla="*/ 15 w 379"/>
                <a:gd name="T21" fmla="*/ 592 h 646"/>
                <a:gd name="T22" fmla="*/ 29 w 379"/>
                <a:gd name="T23" fmla="*/ 552 h 646"/>
                <a:gd name="T24" fmla="*/ 42 w 379"/>
                <a:gd name="T25" fmla="*/ 513 h 646"/>
                <a:gd name="T26" fmla="*/ 57 w 379"/>
                <a:gd name="T27" fmla="*/ 474 h 646"/>
                <a:gd name="T28" fmla="*/ 71 w 379"/>
                <a:gd name="T29" fmla="*/ 435 h 646"/>
                <a:gd name="T30" fmla="*/ 85 w 379"/>
                <a:gd name="T31" fmla="*/ 396 h 646"/>
                <a:gd name="T32" fmla="*/ 100 w 379"/>
                <a:gd name="T33" fmla="*/ 357 h 646"/>
                <a:gd name="T34" fmla="*/ 114 w 379"/>
                <a:gd name="T35" fmla="*/ 317 h 646"/>
                <a:gd name="T36" fmla="*/ 128 w 379"/>
                <a:gd name="T37" fmla="*/ 278 h 646"/>
                <a:gd name="T38" fmla="*/ 143 w 379"/>
                <a:gd name="T39" fmla="*/ 238 h 646"/>
                <a:gd name="T40" fmla="*/ 157 w 379"/>
                <a:gd name="T41" fmla="*/ 199 h 646"/>
                <a:gd name="T42" fmla="*/ 171 w 379"/>
                <a:gd name="T43" fmla="*/ 159 h 646"/>
                <a:gd name="T44" fmla="*/ 185 w 379"/>
                <a:gd name="T45" fmla="*/ 120 h 646"/>
                <a:gd name="T46" fmla="*/ 200 w 379"/>
                <a:gd name="T47" fmla="*/ 80 h 646"/>
                <a:gd name="T48" fmla="*/ 214 w 379"/>
                <a:gd name="T49" fmla="*/ 41 h 646"/>
                <a:gd name="T50" fmla="*/ 229 w 379"/>
                <a:gd name="T51" fmla="*/ 2 h 646"/>
                <a:gd name="T52" fmla="*/ 247 w 379"/>
                <a:gd name="T53" fmla="*/ 0 h 646"/>
                <a:gd name="T54" fmla="*/ 266 w 379"/>
                <a:gd name="T55" fmla="*/ 0 h 646"/>
                <a:gd name="T56" fmla="*/ 284 w 379"/>
                <a:gd name="T57" fmla="*/ 0 h 646"/>
                <a:gd name="T58" fmla="*/ 304 w 379"/>
                <a:gd name="T59" fmla="*/ 0 h 646"/>
                <a:gd name="T60" fmla="*/ 322 w 379"/>
                <a:gd name="T61" fmla="*/ 2 h 646"/>
                <a:gd name="T62" fmla="*/ 341 w 379"/>
                <a:gd name="T63" fmla="*/ 3 h 646"/>
                <a:gd name="T64" fmla="*/ 360 w 379"/>
                <a:gd name="T65" fmla="*/ 4 h 646"/>
                <a:gd name="T66" fmla="*/ 379 w 379"/>
                <a:gd name="T67" fmla="*/ 4 h 646"/>
                <a:gd name="T68" fmla="*/ 379 w 379"/>
                <a:gd name="T69" fmla="*/ 11 h 646"/>
                <a:gd name="T70" fmla="*/ 379 w 379"/>
                <a:gd name="T71" fmla="*/ 19 h 646"/>
                <a:gd name="T72" fmla="*/ 378 w 379"/>
                <a:gd name="T73" fmla="*/ 27 h 646"/>
                <a:gd name="T74" fmla="*/ 373 w 379"/>
                <a:gd name="T75" fmla="*/ 34 h 646"/>
                <a:gd name="T76" fmla="*/ 359 w 379"/>
                <a:gd name="T77" fmla="*/ 72 h 646"/>
                <a:gd name="T78" fmla="*/ 344 w 379"/>
                <a:gd name="T79" fmla="*/ 109 h 646"/>
                <a:gd name="T80" fmla="*/ 330 w 379"/>
                <a:gd name="T81" fmla="*/ 147 h 646"/>
                <a:gd name="T82" fmla="*/ 317 w 379"/>
                <a:gd name="T83" fmla="*/ 185 h 646"/>
                <a:gd name="T84" fmla="*/ 303 w 379"/>
                <a:gd name="T85" fmla="*/ 223 h 646"/>
                <a:gd name="T86" fmla="*/ 288 w 379"/>
                <a:gd name="T87" fmla="*/ 261 h 646"/>
                <a:gd name="T88" fmla="*/ 274 w 379"/>
                <a:gd name="T89" fmla="*/ 299 h 646"/>
                <a:gd name="T90" fmla="*/ 260 w 379"/>
                <a:gd name="T91" fmla="*/ 337 h 646"/>
                <a:gd name="T92" fmla="*/ 246 w 379"/>
                <a:gd name="T93" fmla="*/ 375 h 646"/>
                <a:gd name="T94" fmla="*/ 233 w 379"/>
                <a:gd name="T95" fmla="*/ 413 h 646"/>
                <a:gd name="T96" fmla="*/ 219 w 379"/>
                <a:gd name="T97" fmla="*/ 451 h 646"/>
                <a:gd name="T98" fmla="*/ 205 w 379"/>
                <a:gd name="T99" fmla="*/ 489 h 646"/>
                <a:gd name="T100" fmla="*/ 191 w 379"/>
                <a:gd name="T101" fmla="*/ 527 h 646"/>
                <a:gd name="T102" fmla="*/ 176 w 379"/>
                <a:gd name="T103" fmla="*/ 565 h 646"/>
                <a:gd name="T104" fmla="*/ 162 w 379"/>
                <a:gd name="T105" fmla="*/ 603 h 646"/>
                <a:gd name="T106" fmla="*/ 147 w 379"/>
                <a:gd name="T107" fmla="*/ 641 h 646"/>
                <a:gd name="T108" fmla="*/ 137 w 379"/>
                <a:gd name="T109" fmla="*/ 643 h 646"/>
                <a:gd name="T110" fmla="*/ 127 w 379"/>
                <a:gd name="T111" fmla="*/ 645 h 646"/>
                <a:gd name="T112" fmla="*/ 115 w 379"/>
                <a:gd name="T113" fmla="*/ 646 h 646"/>
                <a:gd name="T114" fmla="*/ 105 w 379"/>
                <a:gd name="T115" fmla="*/ 645 h 646"/>
                <a:gd name="T116" fmla="*/ 93 w 379"/>
                <a:gd name="T117" fmla="*/ 645 h 646"/>
                <a:gd name="T118" fmla="*/ 82 w 379"/>
                <a:gd name="T119" fmla="*/ 645 h 646"/>
                <a:gd name="T120" fmla="*/ 71 w 379"/>
                <a:gd name="T121" fmla="*/ 645 h 646"/>
                <a:gd name="T122" fmla="*/ 60 w 379"/>
                <a:gd name="T123" fmla="*/ 64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9" h="646">
                  <a:moveTo>
                    <a:pt x="60" y="646"/>
                  </a:moveTo>
                  <a:lnTo>
                    <a:pt x="54" y="645"/>
                  </a:lnTo>
                  <a:lnTo>
                    <a:pt x="47" y="643"/>
                  </a:lnTo>
                  <a:lnTo>
                    <a:pt x="40" y="642"/>
                  </a:lnTo>
                  <a:lnTo>
                    <a:pt x="32" y="641"/>
                  </a:lnTo>
                  <a:lnTo>
                    <a:pt x="25" y="641"/>
                  </a:lnTo>
                  <a:lnTo>
                    <a:pt x="17" y="641"/>
                  </a:lnTo>
                  <a:lnTo>
                    <a:pt x="10" y="641"/>
                  </a:lnTo>
                  <a:lnTo>
                    <a:pt x="3" y="641"/>
                  </a:lnTo>
                  <a:lnTo>
                    <a:pt x="0" y="630"/>
                  </a:lnTo>
                  <a:lnTo>
                    <a:pt x="15" y="592"/>
                  </a:lnTo>
                  <a:lnTo>
                    <a:pt x="29" y="552"/>
                  </a:lnTo>
                  <a:lnTo>
                    <a:pt x="42" y="513"/>
                  </a:lnTo>
                  <a:lnTo>
                    <a:pt x="57" y="474"/>
                  </a:lnTo>
                  <a:lnTo>
                    <a:pt x="71" y="435"/>
                  </a:lnTo>
                  <a:lnTo>
                    <a:pt x="85" y="396"/>
                  </a:lnTo>
                  <a:lnTo>
                    <a:pt x="100" y="357"/>
                  </a:lnTo>
                  <a:lnTo>
                    <a:pt x="114" y="317"/>
                  </a:lnTo>
                  <a:lnTo>
                    <a:pt x="128" y="278"/>
                  </a:lnTo>
                  <a:lnTo>
                    <a:pt x="143" y="238"/>
                  </a:lnTo>
                  <a:lnTo>
                    <a:pt x="157" y="199"/>
                  </a:lnTo>
                  <a:lnTo>
                    <a:pt x="171" y="159"/>
                  </a:lnTo>
                  <a:lnTo>
                    <a:pt x="185" y="120"/>
                  </a:lnTo>
                  <a:lnTo>
                    <a:pt x="200" y="80"/>
                  </a:lnTo>
                  <a:lnTo>
                    <a:pt x="214" y="41"/>
                  </a:lnTo>
                  <a:lnTo>
                    <a:pt x="229" y="2"/>
                  </a:lnTo>
                  <a:lnTo>
                    <a:pt x="247" y="0"/>
                  </a:lnTo>
                  <a:lnTo>
                    <a:pt x="266" y="0"/>
                  </a:lnTo>
                  <a:lnTo>
                    <a:pt x="284" y="0"/>
                  </a:lnTo>
                  <a:lnTo>
                    <a:pt x="304" y="0"/>
                  </a:lnTo>
                  <a:lnTo>
                    <a:pt x="322" y="2"/>
                  </a:lnTo>
                  <a:lnTo>
                    <a:pt x="341" y="3"/>
                  </a:lnTo>
                  <a:lnTo>
                    <a:pt x="360" y="4"/>
                  </a:lnTo>
                  <a:lnTo>
                    <a:pt x="379" y="4"/>
                  </a:lnTo>
                  <a:lnTo>
                    <a:pt x="379" y="11"/>
                  </a:lnTo>
                  <a:lnTo>
                    <a:pt x="379" y="19"/>
                  </a:lnTo>
                  <a:lnTo>
                    <a:pt x="378" y="27"/>
                  </a:lnTo>
                  <a:lnTo>
                    <a:pt x="373" y="34"/>
                  </a:lnTo>
                  <a:lnTo>
                    <a:pt x="359" y="72"/>
                  </a:lnTo>
                  <a:lnTo>
                    <a:pt x="344" y="109"/>
                  </a:lnTo>
                  <a:lnTo>
                    <a:pt x="330" y="147"/>
                  </a:lnTo>
                  <a:lnTo>
                    <a:pt x="317" y="185"/>
                  </a:lnTo>
                  <a:lnTo>
                    <a:pt x="303" y="223"/>
                  </a:lnTo>
                  <a:lnTo>
                    <a:pt x="288" y="261"/>
                  </a:lnTo>
                  <a:lnTo>
                    <a:pt x="274" y="299"/>
                  </a:lnTo>
                  <a:lnTo>
                    <a:pt x="260" y="337"/>
                  </a:lnTo>
                  <a:lnTo>
                    <a:pt x="246" y="375"/>
                  </a:lnTo>
                  <a:lnTo>
                    <a:pt x="233" y="413"/>
                  </a:lnTo>
                  <a:lnTo>
                    <a:pt x="219" y="451"/>
                  </a:lnTo>
                  <a:lnTo>
                    <a:pt x="205" y="489"/>
                  </a:lnTo>
                  <a:lnTo>
                    <a:pt x="191" y="527"/>
                  </a:lnTo>
                  <a:lnTo>
                    <a:pt x="176" y="565"/>
                  </a:lnTo>
                  <a:lnTo>
                    <a:pt x="162" y="603"/>
                  </a:lnTo>
                  <a:lnTo>
                    <a:pt x="147" y="641"/>
                  </a:lnTo>
                  <a:lnTo>
                    <a:pt x="137" y="643"/>
                  </a:lnTo>
                  <a:lnTo>
                    <a:pt x="127" y="645"/>
                  </a:lnTo>
                  <a:lnTo>
                    <a:pt x="115" y="646"/>
                  </a:lnTo>
                  <a:lnTo>
                    <a:pt x="105" y="645"/>
                  </a:lnTo>
                  <a:lnTo>
                    <a:pt x="93" y="645"/>
                  </a:lnTo>
                  <a:lnTo>
                    <a:pt x="82" y="645"/>
                  </a:lnTo>
                  <a:lnTo>
                    <a:pt x="71" y="645"/>
                  </a:lnTo>
                  <a:lnTo>
                    <a:pt x="60" y="646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86" name="Freeform 70"/>
            <p:cNvSpPr>
              <a:spLocks/>
            </p:cNvSpPr>
            <p:nvPr/>
          </p:nvSpPr>
          <p:spPr bwMode="auto">
            <a:xfrm>
              <a:off x="5122" y="2909"/>
              <a:ext cx="109" cy="267"/>
            </a:xfrm>
            <a:custGeom>
              <a:avLst/>
              <a:gdLst>
                <a:gd name="T0" fmla="*/ 169 w 217"/>
                <a:gd name="T1" fmla="*/ 533 h 533"/>
                <a:gd name="T2" fmla="*/ 158 w 217"/>
                <a:gd name="T3" fmla="*/ 532 h 533"/>
                <a:gd name="T4" fmla="*/ 145 w 217"/>
                <a:gd name="T5" fmla="*/ 531 h 533"/>
                <a:gd name="T6" fmla="*/ 133 w 217"/>
                <a:gd name="T7" fmla="*/ 531 h 533"/>
                <a:gd name="T8" fmla="*/ 121 w 217"/>
                <a:gd name="T9" fmla="*/ 532 h 533"/>
                <a:gd name="T10" fmla="*/ 108 w 217"/>
                <a:gd name="T11" fmla="*/ 532 h 533"/>
                <a:gd name="T12" fmla="*/ 95 w 217"/>
                <a:gd name="T13" fmla="*/ 531 h 533"/>
                <a:gd name="T14" fmla="*/ 83 w 217"/>
                <a:gd name="T15" fmla="*/ 529 h 533"/>
                <a:gd name="T16" fmla="*/ 70 w 217"/>
                <a:gd name="T17" fmla="*/ 525 h 533"/>
                <a:gd name="T18" fmla="*/ 62 w 217"/>
                <a:gd name="T19" fmla="*/ 488 h 533"/>
                <a:gd name="T20" fmla="*/ 53 w 217"/>
                <a:gd name="T21" fmla="*/ 450 h 533"/>
                <a:gd name="T22" fmla="*/ 45 w 217"/>
                <a:gd name="T23" fmla="*/ 412 h 533"/>
                <a:gd name="T24" fmla="*/ 37 w 217"/>
                <a:gd name="T25" fmla="*/ 374 h 533"/>
                <a:gd name="T26" fmla="*/ 29 w 217"/>
                <a:gd name="T27" fmla="*/ 336 h 533"/>
                <a:gd name="T28" fmla="*/ 19 w 217"/>
                <a:gd name="T29" fmla="*/ 297 h 533"/>
                <a:gd name="T30" fmla="*/ 10 w 217"/>
                <a:gd name="T31" fmla="*/ 259 h 533"/>
                <a:gd name="T32" fmla="*/ 0 w 217"/>
                <a:gd name="T33" fmla="*/ 221 h 533"/>
                <a:gd name="T34" fmla="*/ 9 w 217"/>
                <a:gd name="T35" fmla="*/ 193 h 533"/>
                <a:gd name="T36" fmla="*/ 19 w 217"/>
                <a:gd name="T37" fmla="*/ 166 h 533"/>
                <a:gd name="T38" fmla="*/ 30 w 217"/>
                <a:gd name="T39" fmla="*/ 138 h 533"/>
                <a:gd name="T40" fmla="*/ 41 w 217"/>
                <a:gd name="T41" fmla="*/ 110 h 533"/>
                <a:gd name="T42" fmla="*/ 52 w 217"/>
                <a:gd name="T43" fmla="*/ 83 h 533"/>
                <a:gd name="T44" fmla="*/ 63 w 217"/>
                <a:gd name="T45" fmla="*/ 55 h 533"/>
                <a:gd name="T46" fmla="*/ 75 w 217"/>
                <a:gd name="T47" fmla="*/ 28 h 533"/>
                <a:gd name="T48" fmla="*/ 85 w 217"/>
                <a:gd name="T49" fmla="*/ 0 h 533"/>
                <a:gd name="T50" fmla="*/ 90 w 217"/>
                <a:gd name="T51" fmla="*/ 3 h 533"/>
                <a:gd name="T52" fmla="*/ 106 w 217"/>
                <a:gd name="T53" fmla="*/ 69 h 533"/>
                <a:gd name="T54" fmla="*/ 121 w 217"/>
                <a:gd name="T55" fmla="*/ 135 h 533"/>
                <a:gd name="T56" fmla="*/ 137 w 217"/>
                <a:gd name="T57" fmla="*/ 200 h 533"/>
                <a:gd name="T58" fmla="*/ 153 w 217"/>
                <a:gd name="T59" fmla="*/ 266 h 533"/>
                <a:gd name="T60" fmla="*/ 169 w 217"/>
                <a:gd name="T61" fmla="*/ 332 h 533"/>
                <a:gd name="T62" fmla="*/ 185 w 217"/>
                <a:gd name="T63" fmla="*/ 397 h 533"/>
                <a:gd name="T64" fmla="*/ 201 w 217"/>
                <a:gd name="T65" fmla="*/ 463 h 533"/>
                <a:gd name="T66" fmla="*/ 217 w 217"/>
                <a:gd name="T67" fmla="*/ 529 h 533"/>
                <a:gd name="T68" fmla="*/ 211 w 217"/>
                <a:gd name="T69" fmla="*/ 533 h 533"/>
                <a:gd name="T70" fmla="*/ 206 w 217"/>
                <a:gd name="T71" fmla="*/ 533 h 533"/>
                <a:gd name="T72" fmla="*/ 200 w 217"/>
                <a:gd name="T73" fmla="*/ 533 h 533"/>
                <a:gd name="T74" fmla="*/ 196 w 217"/>
                <a:gd name="T75" fmla="*/ 533 h 533"/>
                <a:gd name="T76" fmla="*/ 191 w 217"/>
                <a:gd name="T77" fmla="*/ 533 h 533"/>
                <a:gd name="T78" fmla="*/ 185 w 217"/>
                <a:gd name="T79" fmla="*/ 533 h 533"/>
                <a:gd name="T80" fmla="*/ 181 w 217"/>
                <a:gd name="T81" fmla="*/ 533 h 533"/>
                <a:gd name="T82" fmla="*/ 175 w 217"/>
                <a:gd name="T83" fmla="*/ 533 h 533"/>
                <a:gd name="T84" fmla="*/ 169 w 217"/>
                <a:gd name="T85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533">
                  <a:moveTo>
                    <a:pt x="169" y="533"/>
                  </a:moveTo>
                  <a:lnTo>
                    <a:pt x="158" y="532"/>
                  </a:lnTo>
                  <a:lnTo>
                    <a:pt x="145" y="531"/>
                  </a:lnTo>
                  <a:lnTo>
                    <a:pt x="133" y="531"/>
                  </a:lnTo>
                  <a:lnTo>
                    <a:pt x="121" y="532"/>
                  </a:lnTo>
                  <a:lnTo>
                    <a:pt x="108" y="532"/>
                  </a:lnTo>
                  <a:lnTo>
                    <a:pt x="95" y="531"/>
                  </a:lnTo>
                  <a:lnTo>
                    <a:pt x="83" y="529"/>
                  </a:lnTo>
                  <a:lnTo>
                    <a:pt x="70" y="525"/>
                  </a:lnTo>
                  <a:lnTo>
                    <a:pt x="62" y="488"/>
                  </a:lnTo>
                  <a:lnTo>
                    <a:pt x="53" y="450"/>
                  </a:lnTo>
                  <a:lnTo>
                    <a:pt x="45" y="412"/>
                  </a:lnTo>
                  <a:lnTo>
                    <a:pt x="37" y="374"/>
                  </a:lnTo>
                  <a:lnTo>
                    <a:pt x="29" y="336"/>
                  </a:lnTo>
                  <a:lnTo>
                    <a:pt x="19" y="297"/>
                  </a:lnTo>
                  <a:lnTo>
                    <a:pt x="10" y="259"/>
                  </a:lnTo>
                  <a:lnTo>
                    <a:pt x="0" y="221"/>
                  </a:lnTo>
                  <a:lnTo>
                    <a:pt x="9" y="193"/>
                  </a:lnTo>
                  <a:lnTo>
                    <a:pt x="19" y="166"/>
                  </a:lnTo>
                  <a:lnTo>
                    <a:pt x="30" y="138"/>
                  </a:lnTo>
                  <a:lnTo>
                    <a:pt x="41" y="110"/>
                  </a:lnTo>
                  <a:lnTo>
                    <a:pt x="52" y="83"/>
                  </a:lnTo>
                  <a:lnTo>
                    <a:pt x="63" y="55"/>
                  </a:lnTo>
                  <a:lnTo>
                    <a:pt x="75" y="28"/>
                  </a:lnTo>
                  <a:lnTo>
                    <a:pt x="85" y="0"/>
                  </a:lnTo>
                  <a:lnTo>
                    <a:pt x="90" y="3"/>
                  </a:lnTo>
                  <a:lnTo>
                    <a:pt x="106" y="69"/>
                  </a:lnTo>
                  <a:lnTo>
                    <a:pt x="121" y="135"/>
                  </a:lnTo>
                  <a:lnTo>
                    <a:pt x="137" y="200"/>
                  </a:lnTo>
                  <a:lnTo>
                    <a:pt x="153" y="266"/>
                  </a:lnTo>
                  <a:lnTo>
                    <a:pt x="169" y="332"/>
                  </a:lnTo>
                  <a:lnTo>
                    <a:pt x="185" y="397"/>
                  </a:lnTo>
                  <a:lnTo>
                    <a:pt x="201" y="463"/>
                  </a:lnTo>
                  <a:lnTo>
                    <a:pt x="217" y="529"/>
                  </a:lnTo>
                  <a:lnTo>
                    <a:pt x="211" y="533"/>
                  </a:lnTo>
                  <a:lnTo>
                    <a:pt x="206" y="533"/>
                  </a:lnTo>
                  <a:lnTo>
                    <a:pt x="200" y="533"/>
                  </a:lnTo>
                  <a:lnTo>
                    <a:pt x="196" y="533"/>
                  </a:lnTo>
                  <a:lnTo>
                    <a:pt x="191" y="533"/>
                  </a:lnTo>
                  <a:lnTo>
                    <a:pt x="185" y="533"/>
                  </a:lnTo>
                  <a:lnTo>
                    <a:pt x="181" y="533"/>
                  </a:lnTo>
                  <a:lnTo>
                    <a:pt x="175" y="533"/>
                  </a:lnTo>
                  <a:lnTo>
                    <a:pt x="169" y="533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87" name="Freeform 71"/>
            <p:cNvSpPr>
              <a:spLocks/>
            </p:cNvSpPr>
            <p:nvPr/>
          </p:nvSpPr>
          <p:spPr bwMode="auto">
            <a:xfrm>
              <a:off x="4693" y="2882"/>
              <a:ext cx="102" cy="284"/>
            </a:xfrm>
            <a:custGeom>
              <a:avLst/>
              <a:gdLst>
                <a:gd name="T0" fmla="*/ 166 w 203"/>
                <a:gd name="T1" fmla="*/ 567 h 568"/>
                <a:gd name="T2" fmla="*/ 155 w 203"/>
                <a:gd name="T3" fmla="*/ 566 h 568"/>
                <a:gd name="T4" fmla="*/ 145 w 203"/>
                <a:gd name="T5" fmla="*/ 564 h 568"/>
                <a:gd name="T6" fmla="*/ 135 w 203"/>
                <a:gd name="T7" fmla="*/ 566 h 568"/>
                <a:gd name="T8" fmla="*/ 124 w 203"/>
                <a:gd name="T9" fmla="*/ 566 h 568"/>
                <a:gd name="T10" fmla="*/ 113 w 203"/>
                <a:gd name="T11" fmla="*/ 566 h 568"/>
                <a:gd name="T12" fmla="*/ 102 w 203"/>
                <a:gd name="T13" fmla="*/ 566 h 568"/>
                <a:gd name="T14" fmla="*/ 91 w 203"/>
                <a:gd name="T15" fmla="*/ 564 h 568"/>
                <a:gd name="T16" fmla="*/ 80 w 203"/>
                <a:gd name="T17" fmla="*/ 561 h 568"/>
                <a:gd name="T18" fmla="*/ 69 w 203"/>
                <a:gd name="T19" fmla="*/ 514 h 568"/>
                <a:gd name="T20" fmla="*/ 57 w 203"/>
                <a:gd name="T21" fmla="*/ 465 h 568"/>
                <a:gd name="T22" fmla="*/ 47 w 203"/>
                <a:gd name="T23" fmla="*/ 418 h 568"/>
                <a:gd name="T24" fmla="*/ 37 w 203"/>
                <a:gd name="T25" fmla="*/ 370 h 568"/>
                <a:gd name="T26" fmla="*/ 26 w 203"/>
                <a:gd name="T27" fmla="*/ 322 h 568"/>
                <a:gd name="T28" fmla="*/ 17 w 203"/>
                <a:gd name="T29" fmla="*/ 274 h 568"/>
                <a:gd name="T30" fmla="*/ 8 w 203"/>
                <a:gd name="T31" fmla="*/ 226 h 568"/>
                <a:gd name="T32" fmla="*/ 0 w 203"/>
                <a:gd name="T33" fmla="*/ 176 h 568"/>
                <a:gd name="T34" fmla="*/ 8 w 203"/>
                <a:gd name="T35" fmla="*/ 155 h 568"/>
                <a:gd name="T36" fmla="*/ 16 w 203"/>
                <a:gd name="T37" fmla="*/ 134 h 568"/>
                <a:gd name="T38" fmla="*/ 24 w 203"/>
                <a:gd name="T39" fmla="*/ 110 h 568"/>
                <a:gd name="T40" fmla="*/ 32 w 203"/>
                <a:gd name="T41" fmla="*/ 89 h 568"/>
                <a:gd name="T42" fmla="*/ 41 w 203"/>
                <a:gd name="T43" fmla="*/ 66 h 568"/>
                <a:gd name="T44" fmla="*/ 49 w 203"/>
                <a:gd name="T45" fmla="*/ 44 h 568"/>
                <a:gd name="T46" fmla="*/ 59 w 203"/>
                <a:gd name="T47" fmla="*/ 22 h 568"/>
                <a:gd name="T48" fmla="*/ 68 w 203"/>
                <a:gd name="T49" fmla="*/ 0 h 568"/>
                <a:gd name="T50" fmla="*/ 86 w 203"/>
                <a:gd name="T51" fmla="*/ 69 h 568"/>
                <a:gd name="T52" fmla="*/ 105 w 203"/>
                <a:gd name="T53" fmla="*/ 139 h 568"/>
                <a:gd name="T54" fmla="*/ 123 w 203"/>
                <a:gd name="T55" fmla="*/ 211 h 568"/>
                <a:gd name="T56" fmla="*/ 140 w 203"/>
                <a:gd name="T57" fmla="*/ 283 h 568"/>
                <a:gd name="T58" fmla="*/ 158 w 203"/>
                <a:gd name="T59" fmla="*/ 355 h 568"/>
                <a:gd name="T60" fmla="*/ 174 w 203"/>
                <a:gd name="T61" fmla="*/ 426 h 568"/>
                <a:gd name="T62" fmla="*/ 189 w 203"/>
                <a:gd name="T63" fmla="*/ 498 h 568"/>
                <a:gd name="T64" fmla="*/ 203 w 203"/>
                <a:gd name="T65" fmla="*/ 567 h 568"/>
                <a:gd name="T66" fmla="*/ 199 w 203"/>
                <a:gd name="T67" fmla="*/ 567 h 568"/>
                <a:gd name="T68" fmla="*/ 194 w 203"/>
                <a:gd name="T69" fmla="*/ 566 h 568"/>
                <a:gd name="T70" fmla="*/ 190 w 203"/>
                <a:gd name="T71" fmla="*/ 567 h 568"/>
                <a:gd name="T72" fmla="*/ 185 w 203"/>
                <a:gd name="T73" fmla="*/ 567 h 568"/>
                <a:gd name="T74" fmla="*/ 181 w 203"/>
                <a:gd name="T75" fmla="*/ 567 h 568"/>
                <a:gd name="T76" fmla="*/ 176 w 203"/>
                <a:gd name="T77" fmla="*/ 568 h 568"/>
                <a:gd name="T78" fmla="*/ 170 w 203"/>
                <a:gd name="T79" fmla="*/ 567 h 568"/>
                <a:gd name="T80" fmla="*/ 166 w 203"/>
                <a:gd name="T81" fmla="*/ 56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568">
                  <a:moveTo>
                    <a:pt x="166" y="567"/>
                  </a:moveTo>
                  <a:lnTo>
                    <a:pt x="155" y="566"/>
                  </a:lnTo>
                  <a:lnTo>
                    <a:pt x="145" y="564"/>
                  </a:lnTo>
                  <a:lnTo>
                    <a:pt x="135" y="566"/>
                  </a:lnTo>
                  <a:lnTo>
                    <a:pt x="124" y="566"/>
                  </a:lnTo>
                  <a:lnTo>
                    <a:pt x="113" y="566"/>
                  </a:lnTo>
                  <a:lnTo>
                    <a:pt x="102" y="566"/>
                  </a:lnTo>
                  <a:lnTo>
                    <a:pt x="91" y="564"/>
                  </a:lnTo>
                  <a:lnTo>
                    <a:pt x="80" y="561"/>
                  </a:lnTo>
                  <a:lnTo>
                    <a:pt x="69" y="514"/>
                  </a:lnTo>
                  <a:lnTo>
                    <a:pt x="57" y="465"/>
                  </a:lnTo>
                  <a:lnTo>
                    <a:pt x="47" y="418"/>
                  </a:lnTo>
                  <a:lnTo>
                    <a:pt x="37" y="370"/>
                  </a:lnTo>
                  <a:lnTo>
                    <a:pt x="26" y="322"/>
                  </a:lnTo>
                  <a:lnTo>
                    <a:pt x="17" y="274"/>
                  </a:lnTo>
                  <a:lnTo>
                    <a:pt x="8" y="226"/>
                  </a:lnTo>
                  <a:lnTo>
                    <a:pt x="0" y="176"/>
                  </a:lnTo>
                  <a:lnTo>
                    <a:pt x="8" y="155"/>
                  </a:lnTo>
                  <a:lnTo>
                    <a:pt x="16" y="134"/>
                  </a:lnTo>
                  <a:lnTo>
                    <a:pt x="24" y="110"/>
                  </a:lnTo>
                  <a:lnTo>
                    <a:pt x="32" y="89"/>
                  </a:lnTo>
                  <a:lnTo>
                    <a:pt x="41" y="66"/>
                  </a:lnTo>
                  <a:lnTo>
                    <a:pt x="49" y="44"/>
                  </a:lnTo>
                  <a:lnTo>
                    <a:pt x="59" y="22"/>
                  </a:lnTo>
                  <a:lnTo>
                    <a:pt x="68" y="0"/>
                  </a:lnTo>
                  <a:lnTo>
                    <a:pt x="86" y="69"/>
                  </a:lnTo>
                  <a:lnTo>
                    <a:pt x="105" y="139"/>
                  </a:lnTo>
                  <a:lnTo>
                    <a:pt x="123" y="211"/>
                  </a:lnTo>
                  <a:lnTo>
                    <a:pt x="140" y="283"/>
                  </a:lnTo>
                  <a:lnTo>
                    <a:pt x="158" y="355"/>
                  </a:lnTo>
                  <a:lnTo>
                    <a:pt x="174" y="426"/>
                  </a:lnTo>
                  <a:lnTo>
                    <a:pt x="189" y="498"/>
                  </a:lnTo>
                  <a:lnTo>
                    <a:pt x="203" y="567"/>
                  </a:lnTo>
                  <a:lnTo>
                    <a:pt x="199" y="567"/>
                  </a:lnTo>
                  <a:lnTo>
                    <a:pt x="194" y="566"/>
                  </a:lnTo>
                  <a:lnTo>
                    <a:pt x="190" y="567"/>
                  </a:lnTo>
                  <a:lnTo>
                    <a:pt x="185" y="567"/>
                  </a:lnTo>
                  <a:lnTo>
                    <a:pt x="181" y="567"/>
                  </a:lnTo>
                  <a:lnTo>
                    <a:pt x="176" y="568"/>
                  </a:lnTo>
                  <a:lnTo>
                    <a:pt x="170" y="567"/>
                  </a:lnTo>
                  <a:lnTo>
                    <a:pt x="166" y="567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88" name="Freeform 72"/>
            <p:cNvSpPr>
              <a:spLocks/>
            </p:cNvSpPr>
            <p:nvPr/>
          </p:nvSpPr>
          <p:spPr bwMode="auto">
            <a:xfrm>
              <a:off x="5147" y="2821"/>
              <a:ext cx="50" cy="65"/>
            </a:xfrm>
            <a:custGeom>
              <a:avLst/>
              <a:gdLst>
                <a:gd name="T0" fmla="*/ 71 w 100"/>
                <a:gd name="T1" fmla="*/ 129 h 129"/>
                <a:gd name="T2" fmla="*/ 61 w 100"/>
                <a:gd name="T3" fmla="*/ 129 h 129"/>
                <a:gd name="T4" fmla="*/ 53 w 100"/>
                <a:gd name="T5" fmla="*/ 128 h 129"/>
                <a:gd name="T6" fmla="*/ 44 w 100"/>
                <a:gd name="T7" fmla="*/ 128 h 129"/>
                <a:gd name="T8" fmla="*/ 36 w 100"/>
                <a:gd name="T9" fmla="*/ 128 h 129"/>
                <a:gd name="T10" fmla="*/ 27 w 100"/>
                <a:gd name="T11" fmla="*/ 128 h 129"/>
                <a:gd name="T12" fmla="*/ 19 w 100"/>
                <a:gd name="T13" fmla="*/ 126 h 129"/>
                <a:gd name="T14" fmla="*/ 10 w 100"/>
                <a:gd name="T15" fmla="*/ 126 h 129"/>
                <a:gd name="T16" fmla="*/ 0 w 100"/>
                <a:gd name="T17" fmla="*/ 125 h 129"/>
                <a:gd name="T18" fmla="*/ 0 w 100"/>
                <a:gd name="T19" fmla="*/ 117 h 129"/>
                <a:gd name="T20" fmla="*/ 13 w 100"/>
                <a:gd name="T21" fmla="*/ 102 h 129"/>
                <a:gd name="T22" fmla="*/ 26 w 100"/>
                <a:gd name="T23" fmla="*/ 87 h 129"/>
                <a:gd name="T24" fmla="*/ 37 w 100"/>
                <a:gd name="T25" fmla="*/ 72 h 129"/>
                <a:gd name="T26" fmla="*/ 50 w 100"/>
                <a:gd name="T27" fmla="*/ 57 h 129"/>
                <a:gd name="T28" fmla="*/ 61 w 100"/>
                <a:gd name="T29" fmla="*/ 42 h 129"/>
                <a:gd name="T30" fmla="*/ 73 w 100"/>
                <a:gd name="T31" fmla="*/ 27 h 129"/>
                <a:gd name="T32" fmla="*/ 86 w 100"/>
                <a:gd name="T33" fmla="*/ 14 h 129"/>
                <a:gd name="T34" fmla="*/ 98 w 100"/>
                <a:gd name="T35" fmla="*/ 0 h 129"/>
                <a:gd name="T36" fmla="*/ 100 w 100"/>
                <a:gd name="T37" fmla="*/ 30 h 129"/>
                <a:gd name="T38" fmla="*/ 99 w 100"/>
                <a:gd name="T39" fmla="*/ 60 h 129"/>
                <a:gd name="T40" fmla="*/ 97 w 100"/>
                <a:gd name="T41" fmla="*/ 91 h 129"/>
                <a:gd name="T42" fmla="*/ 96 w 100"/>
                <a:gd name="T43" fmla="*/ 122 h 129"/>
                <a:gd name="T44" fmla="*/ 91 w 100"/>
                <a:gd name="T45" fmla="*/ 126 h 129"/>
                <a:gd name="T46" fmla="*/ 86 w 100"/>
                <a:gd name="T47" fmla="*/ 128 h 129"/>
                <a:gd name="T48" fmla="*/ 79 w 100"/>
                <a:gd name="T49" fmla="*/ 126 h 129"/>
                <a:gd name="T50" fmla="*/ 71 w 100"/>
                <a:gd name="T51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0" h="129">
                  <a:moveTo>
                    <a:pt x="71" y="129"/>
                  </a:moveTo>
                  <a:lnTo>
                    <a:pt x="61" y="129"/>
                  </a:lnTo>
                  <a:lnTo>
                    <a:pt x="53" y="128"/>
                  </a:lnTo>
                  <a:lnTo>
                    <a:pt x="44" y="128"/>
                  </a:lnTo>
                  <a:lnTo>
                    <a:pt x="36" y="128"/>
                  </a:lnTo>
                  <a:lnTo>
                    <a:pt x="27" y="128"/>
                  </a:lnTo>
                  <a:lnTo>
                    <a:pt x="19" y="126"/>
                  </a:lnTo>
                  <a:lnTo>
                    <a:pt x="10" y="126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13" y="102"/>
                  </a:lnTo>
                  <a:lnTo>
                    <a:pt x="26" y="87"/>
                  </a:lnTo>
                  <a:lnTo>
                    <a:pt x="37" y="72"/>
                  </a:lnTo>
                  <a:lnTo>
                    <a:pt x="50" y="57"/>
                  </a:lnTo>
                  <a:lnTo>
                    <a:pt x="61" y="42"/>
                  </a:lnTo>
                  <a:lnTo>
                    <a:pt x="73" y="27"/>
                  </a:lnTo>
                  <a:lnTo>
                    <a:pt x="86" y="14"/>
                  </a:lnTo>
                  <a:lnTo>
                    <a:pt x="98" y="0"/>
                  </a:lnTo>
                  <a:lnTo>
                    <a:pt x="100" y="30"/>
                  </a:lnTo>
                  <a:lnTo>
                    <a:pt x="99" y="60"/>
                  </a:lnTo>
                  <a:lnTo>
                    <a:pt x="97" y="91"/>
                  </a:lnTo>
                  <a:lnTo>
                    <a:pt x="96" y="122"/>
                  </a:lnTo>
                  <a:lnTo>
                    <a:pt x="91" y="126"/>
                  </a:lnTo>
                  <a:lnTo>
                    <a:pt x="86" y="128"/>
                  </a:lnTo>
                  <a:lnTo>
                    <a:pt x="79" y="126"/>
                  </a:lnTo>
                  <a:lnTo>
                    <a:pt x="71" y="12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89" name="Freeform 73"/>
            <p:cNvSpPr>
              <a:spLocks/>
            </p:cNvSpPr>
            <p:nvPr/>
          </p:nvSpPr>
          <p:spPr bwMode="auto">
            <a:xfrm>
              <a:off x="5091" y="2765"/>
              <a:ext cx="109" cy="119"/>
            </a:xfrm>
            <a:custGeom>
              <a:avLst/>
              <a:gdLst>
                <a:gd name="T0" fmla="*/ 68 w 219"/>
                <a:gd name="T1" fmla="*/ 238 h 238"/>
                <a:gd name="T2" fmla="*/ 60 w 219"/>
                <a:gd name="T3" fmla="*/ 237 h 238"/>
                <a:gd name="T4" fmla="*/ 52 w 219"/>
                <a:gd name="T5" fmla="*/ 237 h 238"/>
                <a:gd name="T6" fmla="*/ 43 w 219"/>
                <a:gd name="T7" fmla="*/ 237 h 238"/>
                <a:gd name="T8" fmla="*/ 35 w 219"/>
                <a:gd name="T9" fmla="*/ 236 h 238"/>
                <a:gd name="T10" fmla="*/ 26 w 219"/>
                <a:gd name="T11" fmla="*/ 236 h 238"/>
                <a:gd name="T12" fmla="*/ 18 w 219"/>
                <a:gd name="T13" fmla="*/ 236 h 238"/>
                <a:gd name="T14" fmla="*/ 8 w 219"/>
                <a:gd name="T15" fmla="*/ 236 h 238"/>
                <a:gd name="T16" fmla="*/ 0 w 219"/>
                <a:gd name="T17" fmla="*/ 235 h 238"/>
                <a:gd name="T18" fmla="*/ 5 w 219"/>
                <a:gd name="T19" fmla="*/ 224 h 238"/>
                <a:gd name="T20" fmla="*/ 11 w 219"/>
                <a:gd name="T21" fmla="*/ 215 h 238"/>
                <a:gd name="T22" fmla="*/ 19 w 219"/>
                <a:gd name="T23" fmla="*/ 206 h 238"/>
                <a:gd name="T24" fmla="*/ 27 w 219"/>
                <a:gd name="T25" fmla="*/ 197 h 238"/>
                <a:gd name="T26" fmla="*/ 45 w 219"/>
                <a:gd name="T27" fmla="*/ 171 h 238"/>
                <a:gd name="T28" fmla="*/ 64 w 219"/>
                <a:gd name="T29" fmla="*/ 146 h 238"/>
                <a:gd name="T30" fmla="*/ 83 w 219"/>
                <a:gd name="T31" fmla="*/ 122 h 238"/>
                <a:gd name="T32" fmla="*/ 102 w 219"/>
                <a:gd name="T33" fmla="*/ 98 h 238"/>
                <a:gd name="T34" fmla="*/ 120 w 219"/>
                <a:gd name="T35" fmla="*/ 74 h 238"/>
                <a:gd name="T36" fmla="*/ 140 w 219"/>
                <a:gd name="T37" fmla="*/ 49 h 238"/>
                <a:gd name="T38" fmla="*/ 158 w 219"/>
                <a:gd name="T39" fmla="*/ 25 h 238"/>
                <a:gd name="T40" fmla="*/ 177 w 219"/>
                <a:gd name="T41" fmla="*/ 0 h 238"/>
                <a:gd name="T42" fmla="*/ 181 w 219"/>
                <a:gd name="T43" fmla="*/ 1 h 238"/>
                <a:gd name="T44" fmla="*/ 187 w 219"/>
                <a:gd name="T45" fmla="*/ 2 h 238"/>
                <a:gd name="T46" fmla="*/ 192 w 219"/>
                <a:gd name="T47" fmla="*/ 2 h 238"/>
                <a:gd name="T48" fmla="*/ 197 w 219"/>
                <a:gd name="T49" fmla="*/ 2 h 238"/>
                <a:gd name="T50" fmla="*/ 202 w 219"/>
                <a:gd name="T51" fmla="*/ 3 h 238"/>
                <a:gd name="T52" fmla="*/ 208 w 219"/>
                <a:gd name="T53" fmla="*/ 3 h 238"/>
                <a:gd name="T54" fmla="*/ 213 w 219"/>
                <a:gd name="T55" fmla="*/ 6 h 238"/>
                <a:gd name="T56" fmla="*/ 219 w 219"/>
                <a:gd name="T57" fmla="*/ 8 h 238"/>
                <a:gd name="T58" fmla="*/ 219 w 219"/>
                <a:gd name="T59" fmla="*/ 25 h 238"/>
                <a:gd name="T60" fmla="*/ 219 w 219"/>
                <a:gd name="T61" fmla="*/ 41 h 238"/>
                <a:gd name="T62" fmla="*/ 218 w 219"/>
                <a:gd name="T63" fmla="*/ 59 h 238"/>
                <a:gd name="T64" fmla="*/ 217 w 219"/>
                <a:gd name="T65" fmla="*/ 77 h 238"/>
                <a:gd name="T66" fmla="*/ 200 w 219"/>
                <a:gd name="T67" fmla="*/ 97 h 238"/>
                <a:gd name="T68" fmla="*/ 185 w 219"/>
                <a:gd name="T69" fmla="*/ 116 h 238"/>
                <a:gd name="T70" fmla="*/ 170 w 219"/>
                <a:gd name="T71" fmla="*/ 136 h 238"/>
                <a:gd name="T72" fmla="*/ 155 w 219"/>
                <a:gd name="T73" fmla="*/ 154 h 238"/>
                <a:gd name="T74" fmla="*/ 140 w 219"/>
                <a:gd name="T75" fmla="*/ 174 h 238"/>
                <a:gd name="T76" fmla="*/ 124 w 219"/>
                <a:gd name="T77" fmla="*/ 193 h 238"/>
                <a:gd name="T78" fmla="*/ 106 w 219"/>
                <a:gd name="T79" fmla="*/ 214 h 238"/>
                <a:gd name="T80" fmla="*/ 88 w 219"/>
                <a:gd name="T81" fmla="*/ 235 h 238"/>
                <a:gd name="T82" fmla="*/ 68 w 219"/>
                <a:gd name="T83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9" h="238">
                  <a:moveTo>
                    <a:pt x="68" y="238"/>
                  </a:moveTo>
                  <a:lnTo>
                    <a:pt x="60" y="237"/>
                  </a:lnTo>
                  <a:lnTo>
                    <a:pt x="52" y="237"/>
                  </a:lnTo>
                  <a:lnTo>
                    <a:pt x="43" y="237"/>
                  </a:lnTo>
                  <a:lnTo>
                    <a:pt x="35" y="236"/>
                  </a:lnTo>
                  <a:lnTo>
                    <a:pt x="26" y="236"/>
                  </a:lnTo>
                  <a:lnTo>
                    <a:pt x="18" y="236"/>
                  </a:lnTo>
                  <a:lnTo>
                    <a:pt x="8" y="236"/>
                  </a:lnTo>
                  <a:lnTo>
                    <a:pt x="0" y="235"/>
                  </a:lnTo>
                  <a:lnTo>
                    <a:pt x="5" y="224"/>
                  </a:lnTo>
                  <a:lnTo>
                    <a:pt x="11" y="215"/>
                  </a:lnTo>
                  <a:lnTo>
                    <a:pt x="19" y="206"/>
                  </a:lnTo>
                  <a:lnTo>
                    <a:pt x="27" y="197"/>
                  </a:lnTo>
                  <a:lnTo>
                    <a:pt x="45" y="171"/>
                  </a:lnTo>
                  <a:lnTo>
                    <a:pt x="64" y="146"/>
                  </a:lnTo>
                  <a:lnTo>
                    <a:pt x="83" y="122"/>
                  </a:lnTo>
                  <a:lnTo>
                    <a:pt x="102" y="98"/>
                  </a:lnTo>
                  <a:lnTo>
                    <a:pt x="120" y="74"/>
                  </a:lnTo>
                  <a:lnTo>
                    <a:pt x="140" y="49"/>
                  </a:lnTo>
                  <a:lnTo>
                    <a:pt x="158" y="25"/>
                  </a:lnTo>
                  <a:lnTo>
                    <a:pt x="177" y="0"/>
                  </a:lnTo>
                  <a:lnTo>
                    <a:pt x="181" y="1"/>
                  </a:lnTo>
                  <a:lnTo>
                    <a:pt x="187" y="2"/>
                  </a:lnTo>
                  <a:lnTo>
                    <a:pt x="192" y="2"/>
                  </a:lnTo>
                  <a:lnTo>
                    <a:pt x="197" y="2"/>
                  </a:lnTo>
                  <a:lnTo>
                    <a:pt x="202" y="3"/>
                  </a:lnTo>
                  <a:lnTo>
                    <a:pt x="208" y="3"/>
                  </a:lnTo>
                  <a:lnTo>
                    <a:pt x="213" y="6"/>
                  </a:lnTo>
                  <a:lnTo>
                    <a:pt x="219" y="8"/>
                  </a:lnTo>
                  <a:lnTo>
                    <a:pt x="219" y="25"/>
                  </a:lnTo>
                  <a:lnTo>
                    <a:pt x="219" y="41"/>
                  </a:lnTo>
                  <a:lnTo>
                    <a:pt x="218" y="59"/>
                  </a:lnTo>
                  <a:lnTo>
                    <a:pt x="217" y="77"/>
                  </a:lnTo>
                  <a:lnTo>
                    <a:pt x="200" y="97"/>
                  </a:lnTo>
                  <a:lnTo>
                    <a:pt x="185" y="116"/>
                  </a:lnTo>
                  <a:lnTo>
                    <a:pt x="170" y="136"/>
                  </a:lnTo>
                  <a:lnTo>
                    <a:pt x="155" y="154"/>
                  </a:lnTo>
                  <a:lnTo>
                    <a:pt x="140" y="174"/>
                  </a:lnTo>
                  <a:lnTo>
                    <a:pt x="124" y="193"/>
                  </a:lnTo>
                  <a:lnTo>
                    <a:pt x="106" y="214"/>
                  </a:lnTo>
                  <a:lnTo>
                    <a:pt x="88" y="235"/>
                  </a:lnTo>
                  <a:lnTo>
                    <a:pt x="6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0" name="Freeform 74"/>
            <p:cNvSpPr>
              <a:spLocks/>
            </p:cNvSpPr>
            <p:nvPr/>
          </p:nvSpPr>
          <p:spPr bwMode="auto">
            <a:xfrm>
              <a:off x="5029" y="2764"/>
              <a:ext cx="137" cy="118"/>
            </a:xfrm>
            <a:custGeom>
              <a:avLst/>
              <a:gdLst>
                <a:gd name="T0" fmla="*/ 39 w 274"/>
                <a:gd name="T1" fmla="*/ 238 h 238"/>
                <a:gd name="T2" fmla="*/ 35 w 274"/>
                <a:gd name="T3" fmla="*/ 237 h 238"/>
                <a:gd name="T4" fmla="*/ 30 w 274"/>
                <a:gd name="T5" fmla="*/ 236 h 238"/>
                <a:gd name="T6" fmla="*/ 27 w 274"/>
                <a:gd name="T7" fmla="*/ 236 h 238"/>
                <a:gd name="T8" fmla="*/ 22 w 274"/>
                <a:gd name="T9" fmla="*/ 236 h 238"/>
                <a:gd name="T10" fmla="*/ 17 w 274"/>
                <a:gd name="T11" fmla="*/ 236 h 238"/>
                <a:gd name="T12" fmla="*/ 13 w 274"/>
                <a:gd name="T13" fmla="*/ 236 h 238"/>
                <a:gd name="T14" fmla="*/ 7 w 274"/>
                <a:gd name="T15" fmla="*/ 234 h 238"/>
                <a:gd name="T16" fmla="*/ 3 w 274"/>
                <a:gd name="T17" fmla="*/ 233 h 238"/>
                <a:gd name="T18" fmla="*/ 0 w 274"/>
                <a:gd name="T19" fmla="*/ 224 h 238"/>
                <a:gd name="T20" fmla="*/ 22 w 274"/>
                <a:gd name="T21" fmla="*/ 198 h 238"/>
                <a:gd name="T22" fmla="*/ 45 w 274"/>
                <a:gd name="T23" fmla="*/ 170 h 238"/>
                <a:gd name="T24" fmla="*/ 68 w 274"/>
                <a:gd name="T25" fmla="*/ 142 h 238"/>
                <a:gd name="T26" fmla="*/ 91 w 274"/>
                <a:gd name="T27" fmla="*/ 116 h 238"/>
                <a:gd name="T28" fmla="*/ 114 w 274"/>
                <a:gd name="T29" fmla="*/ 89 h 238"/>
                <a:gd name="T30" fmla="*/ 137 w 274"/>
                <a:gd name="T31" fmla="*/ 63 h 238"/>
                <a:gd name="T32" fmla="*/ 160 w 274"/>
                <a:gd name="T33" fmla="*/ 37 h 238"/>
                <a:gd name="T34" fmla="*/ 183 w 274"/>
                <a:gd name="T35" fmla="*/ 13 h 238"/>
                <a:gd name="T36" fmla="*/ 184 w 274"/>
                <a:gd name="T37" fmla="*/ 9 h 238"/>
                <a:gd name="T38" fmla="*/ 187 w 274"/>
                <a:gd name="T39" fmla="*/ 5 h 238"/>
                <a:gd name="T40" fmla="*/ 190 w 274"/>
                <a:gd name="T41" fmla="*/ 2 h 238"/>
                <a:gd name="T42" fmla="*/ 196 w 274"/>
                <a:gd name="T43" fmla="*/ 0 h 238"/>
                <a:gd name="T44" fmla="*/ 205 w 274"/>
                <a:gd name="T45" fmla="*/ 0 h 238"/>
                <a:gd name="T46" fmla="*/ 214 w 274"/>
                <a:gd name="T47" fmla="*/ 2 h 238"/>
                <a:gd name="T48" fmla="*/ 224 w 274"/>
                <a:gd name="T49" fmla="*/ 2 h 238"/>
                <a:gd name="T50" fmla="*/ 233 w 274"/>
                <a:gd name="T51" fmla="*/ 2 h 238"/>
                <a:gd name="T52" fmla="*/ 243 w 274"/>
                <a:gd name="T53" fmla="*/ 2 h 238"/>
                <a:gd name="T54" fmla="*/ 252 w 274"/>
                <a:gd name="T55" fmla="*/ 2 h 238"/>
                <a:gd name="T56" fmla="*/ 263 w 274"/>
                <a:gd name="T57" fmla="*/ 3 h 238"/>
                <a:gd name="T58" fmla="*/ 272 w 274"/>
                <a:gd name="T59" fmla="*/ 3 h 238"/>
                <a:gd name="T60" fmla="*/ 274 w 274"/>
                <a:gd name="T61" fmla="*/ 13 h 238"/>
                <a:gd name="T62" fmla="*/ 254 w 274"/>
                <a:gd name="T63" fmla="*/ 41 h 238"/>
                <a:gd name="T64" fmla="*/ 232 w 274"/>
                <a:gd name="T65" fmla="*/ 68 h 238"/>
                <a:gd name="T66" fmla="*/ 211 w 274"/>
                <a:gd name="T67" fmla="*/ 96 h 238"/>
                <a:gd name="T68" fmla="*/ 189 w 274"/>
                <a:gd name="T69" fmla="*/ 124 h 238"/>
                <a:gd name="T70" fmla="*/ 166 w 274"/>
                <a:gd name="T71" fmla="*/ 151 h 238"/>
                <a:gd name="T72" fmla="*/ 144 w 274"/>
                <a:gd name="T73" fmla="*/ 179 h 238"/>
                <a:gd name="T74" fmla="*/ 120 w 274"/>
                <a:gd name="T75" fmla="*/ 207 h 238"/>
                <a:gd name="T76" fmla="*/ 97 w 274"/>
                <a:gd name="T77" fmla="*/ 234 h 238"/>
                <a:gd name="T78" fmla="*/ 91 w 274"/>
                <a:gd name="T79" fmla="*/ 237 h 238"/>
                <a:gd name="T80" fmla="*/ 84 w 274"/>
                <a:gd name="T81" fmla="*/ 237 h 238"/>
                <a:gd name="T82" fmla="*/ 79 w 274"/>
                <a:gd name="T83" fmla="*/ 237 h 238"/>
                <a:gd name="T84" fmla="*/ 73 w 274"/>
                <a:gd name="T85" fmla="*/ 237 h 238"/>
                <a:gd name="T86" fmla="*/ 66 w 274"/>
                <a:gd name="T87" fmla="*/ 236 h 238"/>
                <a:gd name="T88" fmla="*/ 60 w 274"/>
                <a:gd name="T89" fmla="*/ 234 h 238"/>
                <a:gd name="T90" fmla="*/ 53 w 274"/>
                <a:gd name="T91" fmla="*/ 234 h 238"/>
                <a:gd name="T92" fmla="*/ 46 w 274"/>
                <a:gd name="T93" fmla="*/ 234 h 238"/>
                <a:gd name="T94" fmla="*/ 39 w 274"/>
                <a:gd name="T9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4" h="238">
                  <a:moveTo>
                    <a:pt x="39" y="238"/>
                  </a:moveTo>
                  <a:lnTo>
                    <a:pt x="35" y="237"/>
                  </a:lnTo>
                  <a:lnTo>
                    <a:pt x="30" y="236"/>
                  </a:lnTo>
                  <a:lnTo>
                    <a:pt x="27" y="236"/>
                  </a:lnTo>
                  <a:lnTo>
                    <a:pt x="22" y="236"/>
                  </a:lnTo>
                  <a:lnTo>
                    <a:pt x="17" y="236"/>
                  </a:lnTo>
                  <a:lnTo>
                    <a:pt x="13" y="236"/>
                  </a:lnTo>
                  <a:lnTo>
                    <a:pt x="7" y="234"/>
                  </a:lnTo>
                  <a:lnTo>
                    <a:pt x="3" y="233"/>
                  </a:lnTo>
                  <a:lnTo>
                    <a:pt x="0" y="224"/>
                  </a:lnTo>
                  <a:lnTo>
                    <a:pt x="22" y="198"/>
                  </a:lnTo>
                  <a:lnTo>
                    <a:pt x="45" y="170"/>
                  </a:lnTo>
                  <a:lnTo>
                    <a:pt x="68" y="142"/>
                  </a:lnTo>
                  <a:lnTo>
                    <a:pt x="91" y="116"/>
                  </a:lnTo>
                  <a:lnTo>
                    <a:pt x="114" y="89"/>
                  </a:lnTo>
                  <a:lnTo>
                    <a:pt x="137" y="63"/>
                  </a:lnTo>
                  <a:lnTo>
                    <a:pt x="160" y="37"/>
                  </a:lnTo>
                  <a:lnTo>
                    <a:pt x="183" y="13"/>
                  </a:lnTo>
                  <a:lnTo>
                    <a:pt x="184" y="9"/>
                  </a:lnTo>
                  <a:lnTo>
                    <a:pt x="187" y="5"/>
                  </a:lnTo>
                  <a:lnTo>
                    <a:pt x="190" y="2"/>
                  </a:lnTo>
                  <a:lnTo>
                    <a:pt x="196" y="0"/>
                  </a:lnTo>
                  <a:lnTo>
                    <a:pt x="205" y="0"/>
                  </a:lnTo>
                  <a:lnTo>
                    <a:pt x="214" y="2"/>
                  </a:lnTo>
                  <a:lnTo>
                    <a:pt x="224" y="2"/>
                  </a:lnTo>
                  <a:lnTo>
                    <a:pt x="233" y="2"/>
                  </a:lnTo>
                  <a:lnTo>
                    <a:pt x="243" y="2"/>
                  </a:lnTo>
                  <a:lnTo>
                    <a:pt x="252" y="2"/>
                  </a:lnTo>
                  <a:lnTo>
                    <a:pt x="263" y="3"/>
                  </a:lnTo>
                  <a:lnTo>
                    <a:pt x="272" y="3"/>
                  </a:lnTo>
                  <a:lnTo>
                    <a:pt x="274" y="13"/>
                  </a:lnTo>
                  <a:lnTo>
                    <a:pt x="254" y="41"/>
                  </a:lnTo>
                  <a:lnTo>
                    <a:pt x="232" y="68"/>
                  </a:lnTo>
                  <a:lnTo>
                    <a:pt x="211" y="96"/>
                  </a:lnTo>
                  <a:lnTo>
                    <a:pt x="189" y="124"/>
                  </a:lnTo>
                  <a:lnTo>
                    <a:pt x="166" y="151"/>
                  </a:lnTo>
                  <a:lnTo>
                    <a:pt x="144" y="179"/>
                  </a:lnTo>
                  <a:lnTo>
                    <a:pt x="120" y="207"/>
                  </a:lnTo>
                  <a:lnTo>
                    <a:pt x="97" y="234"/>
                  </a:lnTo>
                  <a:lnTo>
                    <a:pt x="91" y="237"/>
                  </a:lnTo>
                  <a:lnTo>
                    <a:pt x="84" y="237"/>
                  </a:lnTo>
                  <a:lnTo>
                    <a:pt x="79" y="237"/>
                  </a:lnTo>
                  <a:lnTo>
                    <a:pt x="73" y="237"/>
                  </a:lnTo>
                  <a:lnTo>
                    <a:pt x="66" y="236"/>
                  </a:lnTo>
                  <a:lnTo>
                    <a:pt x="60" y="234"/>
                  </a:lnTo>
                  <a:lnTo>
                    <a:pt x="53" y="234"/>
                  </a:lnTo>
                  <a:lnTo>
                    <a:pt x="46" y="234"/>
                  </a:lnTo>
                  <a:lnTo>
                    <a:pt x="39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1" name="Freeform 75"/>
            <p:cNvSpPr>
              <a:spLocks/>
            </p:cNvSpPr>
            <p:nvPr/>
          </p:nvSpPr>
          <p:spPr bwMode="auto">
            <a:xfrm>
              <a:off x="4980" y="2762"/>
              <a:ext cx="133" cy="118"/>
            </a:xfrm>
            <a:custGeom>
              <a:avLst/>
              <a:gdLst>
                <a:gd name="T0" fmla="*/ 36 w 266"/>
                <a:gd name="T1" fmla="*/ 236 h 236"/>
                <a:gd name="T2" fmla="*/ 29 w 266"/>
                <a:gd name="T3" fmla="*/ 234 h 236"/>
                <a:gd name="T4" fmla="*/ 21 w 266"/>
                <a:gd name="T5" fmla="*/ 234 h 236"/>
                <a:gd name="T6" fmla="*/ 12 w 266"/>
                <a:gd name="T7" fmla="*/ 235 h 236"/>
                <a:gd name="T8" fmla="*/ 4 w 266"/>
                <a:gd name="T9" fmla="*/ 234 h 236"/>
                <a:gd name="T10" fmla="*/ 0 w 266"/>
                <a:gd name="T11" fmla="*/ 226 h 236"/>
                <a:gd name="T12" fmla="*/ 11 w 266"/>
                <a:gd name="T13" fmla="*/ 212 h 236"/>
                <a:gd name="T14" fmla="*/ 21 w 266"/>
                <a:gd name="T15" fmla="*/ 199 h 236"/>
                <a:gd name="T16" fmla="*/ 32 w 266"/>
                <a:gd name="T17" fmla="*/ 186 h 236"/>
                <a:gd name="T18" fmla="*/ 43 w 266"/>
                <a:gd name="T19" fmla="*/ 172 h 236"/>
                <a:gd name="T20" fmla="*/ 54 w 266"/>
                <a:gd name="T21" fmla="*/ 158 h 236"/>
                <a:gd name="T22" fmla="*/ 65 w 266"/>
                <a:gd name="T23" fmla="*/ 144 h 236"/>
                <a:gd name="T24" fmla="*/ 76 w 266"/>
                <a:gd name="T25" fmla="*/ 129 h 236"/>
                <a:gd name="T26" fmla="*/ 87 w 266"/>
                <a:gd name="T27" fmla="*/ 114 h 236"/>
                <a:gd name="T28" fmla="*/ 97 w 266"/>
                <a:gd name="T29" fmla="*/ 101 h 236"/>
                <a:gd name="T30" fmla="*/ 107 w 266"/>
                <a:gd name="T31" fmla="*/ 88 h 236"/>
                <a:gd name="T32" fmla="*/ 116 w 266"/>
                <a:gd name="T33" fmla="*/ 74 h 236"/>
                <a:gd name="T34" fmla="*/ 127 w 266"/>
                <a:gd name="T35" fmla="*/ 60 h 236"/>
                <a:gd name="T36" fmla="*/ 137 w 266"/>
                <a:gd name="T37" fmla="*/ 46 h 236"/>
                <a:gd name="T38" fmla="*/ 148 w 266"/>
                <a:gd name="T39" fmla="*/ 31 h 236"/>
                <a:gd name="T40" fmla="*/ 157 w 266"/>
                <a:gd name="T41" fmla="*/ 17 h 236"/>
                <a:gd name="T42" fmla="*/ 166 w 266"/>
                <a:gd name="T43" fmla="*/ 3 h 236"/>
                <a:gd name="T44" fmla="*/ 179 w 266"/>
                <a:gd name="T45" fmla="*/ 1 h 236"/>
                <a:gd name="T46" fmla="*/ 190 w 266"/>
                <a:gd name="T47" fmla="*/ 0 h 236"/>
                <a:gd name="T48" fmla="*/ 203 w 266"/>
                <a:gd name="T49" fmla="*/ 0 h 236"/>
                <a:gd name="T50" fmla="*/ 216 w 266"/>
                <a:gd name="T51" fmla="*/ 1 h 236"/>
                <a:gd name="T52" fmla="*/ 228 w 266"/>
                <a:gd name="T53" fmla="*/ 1 h 236"/>
                <a:gd name="T54" fmla="*/ 241 w 266"/>
                <a:gd name="T55" fmla="*/ 2 h 236"/>
                <a:gd name="T56" fmla="*/ 254 w 266"/>
                <a:gd name="T57" fmla="*/ 3 h 236"/>
                <a:gd name="T58" fmla="*/ 266 w 266"/>
                <a:gd name="T59" fmla="*/ 3 h 236"/>
                <a:gd name="T60" fmla="*/ 254 w 266"/>
                <a:gd name="T61" fmla="*/ 18 h 236"/>
                <a:gd name="T62" fmla="*/ 242 w 266"/>
                <a:gd name="T63" fmla="*/ 33 h 236"/>
                <a:gd name="T64" fmla="*/ 229 w 266"/>
                <a:gd name="T65" fmla="*/ 48 h 236"/>
                <a:gd name="T66" fmla="*/ 218 w 266"/>
                <a:gd name="T67" fmla="*/ 63 h 236"/>
                <a:gd name="T68" fmla="*/ 205 w 266"/>
                <a:gd name="T69" fmla="*/ 78 h 236"/>
                <a:gd name="T70" fmla="*/ 192 w 266"/>
                <a:gd name="T71" fmla="*/ 92 h 236"/>
                <a:gd name="T72" fmla="*/ 181 w 266"/>
                <a:gd name="T73" fmla="*/ 107 h 236"/>
                <a:gd name="T74" fmla="*/ 168 w 266"/>
                <a:gd name="T75" fmla="*/ 121 h 236"/>
                <a:gd name="T76" fmla="*/ 156 w 266"/>
                <a:gd name="T77" fmla="*/ 136 h 236"/>
                <a:gd name="T78" fmla="*/ 143 w 266"/>
                <a:gd name="T79" fmla="*/ 151 h 236"/>
                <a:gd name="T80" fmla="*/ 130 w 266"/>
                <a:gd name="T81" fmla="*/ 165 h 236"/>
                <a:gd name="T82" fmla="*/ 118 w 266"/>
                <a:gd name="T83" fmla="*/ 179 h 236"/>
                <a:gd name="T84" fmla="*/ 106 w 266"/>
                <a:gd name="T85" fmla="*/ 194 h 236"/>
                <a:gd name="T86" fmla="*/ 93 w 266"/>
                <a:gd name="T87" fmla="*/ 207 h 236"/>
                <a:gd name="T88" fmla="*/ 81 w 266"/>
                <a:gd name="T89" fmla="*/ 222 h 236"/>
                <a:gd name="T90" fmla="*/ 68 w 266"/>
                <a:gd name="T91" fmla="*/ 236 h 236"/>
                <a:gd name="T92" fmla="*/ 36 w 266"/>
                <a:gd name="T93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6" h="236">
                  <a:moveTo>
                    <a:pt x="36" y="236"/>
                  </a:moveTo>
                  <a:lnTo>
                    <a:pt x="29" y="234"/>
                  </a:lnTo>
                  <a:lnTo>
                    <a:pt x="21" y="234"/>
                  </a:lnTo>
                  <a:lnTo>
                    <a:pt x="12" y="235"/>
                  </a:lnTo>
                  <a:lnTo>
                    <a:pt x="4" y="234"/>
                  </a:lnTo>
                  <a:lnTo>
                    <a:pt x="0" y="226"/>
                  </a:lnTo>
                  <a:lnTo>
                    <a:pt x="11" y="212"/>
                  </a:lnTo>
                  <a:lnTo>
                    <a:pt x="21" y="199"/>
                  </a:lnTo>
                  <a:lnTo>
                    <a:pt x="32" y="186"/>
                  </a:lnTo>
                  <a:lnTo>
                    <a:pt x="43" y="172"/>
                  </a:lnTo>
                  <a:lnTo>
                    <a:pt x="54" y="158"/>
                  </a:lnTo>
                  <a:lnTo>
                    <a:pt x="65" y="144"/>
                  </a:lnTo>
                  <a:lnTo>
                    <a:pt x="76" y="129"/>
                  </a:lnTo>
                  <a:lnTo>
                    <a:pt x="87" y="114"/>
                  </a:lnTo>
                  <a:lnTo>
                    <a:pt x="97" y="101"/>
                  </a:lnTo>
                  <a:lnTo>
                    <a:pt x="107" y="88"/>
                  </a:lnTo>
                  <a:lnTo>
                    <a:pt x="116" y="74"/>
                  </a:lnTo>
                  <a:lnTo>
                    <a:pt x="127" y="60"/>
                  </a:lnTo>
                  <a:lnTo>
                    <a:pt x="137" y="46"/>
                  </a:lnTo>
                  <a:lnTo>
                    <a:pt x="148" y="31"/>
                  </a:lnTo>
                  <a:lnTo>
                    <a:pt x="157" y="17"/>
                  </a:lnTo>
                  <a:lnTo>
                    <a:pt x="166" y="3"/>
                  </a:lnTo>
                  <a:lnTo>
                    <a:pt x="179" y="1"/>
                  </a:lnTo>
                  <a:lnTo>
                    <a:pt x="190" y="0"/>
                  </a:lnTo>
                  <a:lnTo>
                    <a:pt x="203" y="0"/>
                  </a:lnTo>
                  <a:lnTo>
                    <a:pt x="216" y="1"/>
                  </a:lnTo>
                  <a:lnTo>
                    <a:pt x="228" y="1"/>
                  </a:lnTo>
                  <a:lnTo>
                    <a:pt x="241" y="2"/>
                  </a:lnTo>
                  <a:lnTo>
                    <a:pt x="254" y="3"/>
                  </a:lnTo>
                  <a:lnTo>
                    <a:pt x="266" y="3"/>
                  </a:lnTo>
                  <a:lnTo>
                    <a:pt x="254" y="18"/>
                  </a:lnTo>
                  <a:lnTo>
                    <a:pt x="242" y="33"/>
                  </a:lnTo>
                  <a:lnTo>
                    <a:pt x="229" y="48"/>
                  </a:lnTo>
                  <a:lnTo>
                    <a:pt x="218" y="63"/>
                  </a:lnTo>
                  <a:lnTo>
                    <a:pt x="205" y="78"/>
                  </a:lnTo>
                  <a:lnTo>
                    <a:pt x="192" y="92"/>
                  </a:lnTo>
                  <a:lnTo>
                    <a:pt x="181" y="107"/>
                  </a:lnTo>
                  <a:lnTo>
                    <a:pt x="168" y="121"/>
                  </a:lnTo>
                  <a:lnTo>
                    <a:pt x="156" y="136"/>
                  </a:lnTo>
                  <a:lnTo>
                    <a:pt x="143" y="151"/>
                  </a:lnTo>
                  <a:lnTo>
                    <a:pt x="130" y="165"/>
                  </a:lnTo>
                  <a:lnTo>
                    <a:pt x="118" y="179"/>
                  </a:lnTo>
                  <a:lnTo>
                    <a:pt x="106" y="194"/>
                  </a:lnTo>
                  <a:lnTo>
                    <a:pt x="93" y="207"/>
                  </a:lnTo>
                  <a:lnTo>
                    <a:pt x="81" y="222"/>
                  </a:lnTo>
                  <a:lnTo>
                    <a:pt x="68" y="236"/>
                  </a:lnTo>
                  <a:lnTo>
                    <a:pt x="36" y="2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2" name="Freeform 76"/>
            <p:cNvSpPr>
              <a:spLocks/>
            </p:cNvSpPr>
            <p:nvPr/>
          </p:nvSpPr>
          <p:spPr bwMode="auto">
            <a:xfrm>
              <a:off x="4916" y="2760"/>
              <a:ext cx="137" cy="119"/>
            </a:xfrm>
            <a:custGeom>
              <a:avLst/>
              <a:gdLst>
                <a:gd name="T0" fmla="*/ 88 w 274"/>
                <a:gd name="T1" fmla="*/ 239 h 239"/>
                <a:gd name="T2" fmla="*/ 78 w 274"/>
                <a:gd name="T3" fmla="*/ 238 h 239"/>
                <a:gd name="T4" fmla="*/ 66 w 274"/>
                <a:gd name="T5" fmla="*/ 238 h 239"/>
                <a:gd name="T6" fmla="*/ 56 w 274"/>
                <a:gd name="T7" fmla="*/ 238 h 239"/>
                <a:gd name="T8" fmla="*/ 46 w 274"/>
                <a:gd name="T9" fmla="*/ 237 h 239"/>
                <a:gd name="T10" fmla="*/ 34 w 274"/>
                <a:gd name="T11" fmla="*/ 237 h 239"/>
                <a:gd name="T12" fmla="*/ 23 w 274"/>
                <a:gd name="T13" fmla="*/ 237 h 239"/>
                <a:gd name="T14" fmla="*/ 11 w 274"/>
                <a:gd name="T15" fmla="*/ 237 h 239"/>
                <a:gd name="T16" fmla="*/ 0 w 274"/>
                <a:gd name="T17" fmla="*/ 235 h 239"/>
                <a:gd name="T18" fmla="*/ 14 w 274"/>
                <a:gd name="T19" fmla="*/ 212 h 239"/>
                <a:gd name="T20" fmla="*/ 31 w 274"/>
                <a:gd name="T21" fmla="*/ 192 h 239"/>
                <a:gd name="T22" fmla="*/ 47 w 274"/>
                <a:gd name="T23" fmla="*/ 171 h 239"/>
                <a:gd name="T24" fmla="*/ 64 w 274"/>
                <a:gd name="T25" fmla="*/ 150 h 239"/>
                <a:gd name="T26" fmla="*/ 81 w 274"/>
                <a:gd name="T27" fmla="*/ 131 h 239"/>
                <a:gd name="T28" fmla="*/ 99 w 274"/>
                <a:gd name="T29" fmla="*/ 110 h 239"/>
                <a:gd name="T30" fmla="*/ 116 w 274"/>
                <a:gd name="T31" fmla="*/ 89 h 239"/>
                <a:gd name="T32" fmla="*/ 132 w 274"/>
                <a:gd name="T33" fmla="*/ 67 h 239"/>
                <a:gd name="T34" fmla="*/ 139 w 274"/>
                <a:gd name="T35" fmla="*/ 58 h 239"/>
                <a:gd name="T36" fmla="*/ 145 w 274"/>
                <a:gd name="T37" fmla="*/ 50 h 239"/>
                <a:gd name="T38" fmla="*/ 150 w 274"/>
                <a:gd name="T39" fmla="*/ 42 h 239"/>
                <a:gd name="T40" fmla="*/ 157 w 274"/>
                <a:gd name="T41" fmla="*/ 34 h 239"/>
                <a:gd name="T42" fmla="*/ 163 w 274"/>
                <a:gd name="T43" fmla="*/ 26 h 239"/>
                <a:gd name="T44" fmla="*/ 170 w 274"/>
                <a:gd name="T45" fmla="*/ 18 h 239"/>
                <a:gd name="T46" fmla="*/ 177 w 274"/>
                <a:gd name="T47" fmla="*/ 10 h 239"/>
                <a:gd name="T48" fmla="*/ 185 w 274"/>
                <a:gd name="T49" fmla="*/ 2 h 239"/>
                <a:gd name="T50" fmla="*/ 195 w 274"/>
                <a:gd name="T51" fmla="*/ 2 h 239"/>
                <a:gd name="T52" fmla="*/ 207 w 274"/>
                <a:gd name="T53" fmla="*/ 2 h 239"/>
                <a:gd name="T54" fmla="*/ 218 w 274"/>
                <a:gd name="T55" fmla="*/ 2 h 239"/>
                <a:gd name="T56" fmla="*/ 230 w 274"/>
                <a:gd name="T57" fmla="*/ 0 h 239"/>
                <a:gd name="T58" fmla="*/ 241 w 274"/>
                <a:gd name="T59" fmla="*/ 0 h 239"/>
                <a:gd name="T60" fmla="*/ 253 w 274"/>
                <a:gd name="T61" fmla="*/ 2 h 239"/>
                <a:gd name="T62" fmla="*/ 263 w 274"/>
                <a:gd name="T63" fmla="*/ 4 h 239"/>
                <a:gd name="T64" fmla="*/ 274 w 274"/>
                <a:gd name="T65" fmla="*/ 8 h 239"/>
                <a:gd name="T66" fmla="*/ 255 w 274"/>
                <a:gd name="T67" fmla="*/ 36 h 239"/>
                <a:gd name="T68" fmla="*/ 236 w 274"/>
                <a:gd name="T69" fmla="*/ 64 h 239"/>
                <a:gd name="T70" fmla="*/ 215 w 274"/>
                <a:gd name="T71" fmla="*/ 91 h 239"/>
                <a:gd name="T72" fmla="*/ 194 w 274"/>
                <a:gd name="T73" fmla="*/ 119 h 239"/>
                <a:gd name="T74" fmla="*/ 172 w 274"/>
                <a:gd name="T75" fmla="*/ 147 h 239"/>
                <a:gd name="T76" fmla="*/ 149 w 274"/>
                <a:gd name="T77" fmla="*/ 176 h 239"/>
                <a:gd name="T78" fmla="*/ 125 w 274"/>
                <a:gd name="T79" fmla="*/ 203 h 239"/>
                <a:gd name="T80" fmla="*/ 100 w 274"/>
                <a:gd name="T81" fmla="*/ 232 h 239"/>
                <a:gd name="T82" fmla="*/ 88 w 274"/>
                <a:gd name="T83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4" h="239">
                  <a:moveTo>
                    <a:pt x="88" y="239"/>
                  </a:moveTo>
                  <a:lnTo>
                    <a:pt x="78" y="238"/>
                  </a:lnTo>
                  <a:lnTo>
                    <a:pt x="66" y="238"/>
                  </a:lnTo>
                  <a:lnTo>
                    <a:pt x="56" y="238"/>
                  </a:lnTo>
                  <a:lnTo>
                    <a:pt x="46" y="237"/>
                  </a:lnTo>
                  <a:lnTo>
                    <a:pt x="34" y="237"/>
                  </a:lnTo>
                  <a:lnTo>
                    <a:pt x="23" y="237"/>
                  </a:lnTo>
                  <a:lnTo>
                    <a:pt x="11" y="237"/>
                  </a:lnTo>
                  <a:lnTo>
                    <a:pt x="0" y="235"/>
                  </a:lnTo>
                  <a:lnTo>
                    <a:pt x="14" y="212"/>
                  </a:lnTo>
                  <a:lnTo>
                    <a:pt x="31" y="192"/>
                  </a:lnTo>
                  <a:lnTo>
                    <a:pt x="47" y="171"/>
                  </a:lnTo>
                  <a:lnTo>
                    <a:pt x="64" y="150"/>
                  </a:lnTo>
                  <a:lnTo>
                    <a:pt x="81" y="131"/>
                  </a:lnTo>
                  <a:lnTo>
                    <a:pt x="99" y="110"/>
                  </a:lnTo>
                  <a:lnTo>
                    <a:pt x="116" y="89"/>
                  </a:lnTo>
                  <a:lnTo>
                    <a:pt x="132" y="67"/>
                  </a:lnTo>
                  <a:lnTo>
                    <a:pt x="139" y="58"/>
                  </a:lnTo>
                  <a:lnTo>
                    <a:pt x="145" y="50"/>
                  </a:lnTo>
                  <a:lnTo>
                    <a:pt x="150" y="42"/>
                  </a:lnTo>
                  <a:lnTo>
                    <a:pt x="157" y="34"/>
                  </a:lnTo>
                  <a:lnTo>
                    <a:pt x="163" y="26"/>
                  </a:lnTo>
                  <a:lnTo>
                    <a:pt x="170" y="18"/>
                  </a:lnTo>
                  <a:lnTo>
                    <a:pt x="177" y="10"/>
                  </a:lnTo>
                  <a:lnTo>
                    <a:pt x="185" y="2"/>
                  </a:lnTo>
                  <a:lnTo>
                    <a:pt x="195" y="2"/>
                  </a:lnTo>
                  <a:lnTo>
                    <a:pt x="207" y="2"/>
                  </a:lnTo>
                  <a:lnTo>
                    <a:pt x="218" y="2"/>
                  </a:lnTo>
                  <a:lnTo>
                    <a:pt x="230" y="0"/>
                  </a:lnTo>
                  <a:lnTo>
                    <a:pt x="241" y="0"/>
                  </a:lnTo>
                  <a:lnTo>
                    <a:pt x="253" y="2"/>
                  </a:lnTo>
                  <a:lnTo>
                    <a:pt x="263" y="4"/>
                  </a:lnTo>
                  <a:lnTo>
                    <a:pt x="274" y="8"/>
                  </a:lnTo>
                  <a:lnTo>
                    <a:pt x="255" y="36"/>
                  </a:lnTo>
                  <a:lnTo>
                    <a:pt x="236" y="64"/>
                  </a:lnTo>
                  <a:lnTo>
                    <a:pt x="215" y="91"/>
                  </a:lnTo>
                  <a:lnTo>
                    <a:pt x="194" y="119"/>
                  </a:lnTo>
                  <a:lnTo>
                    <a:pt x="172" y="147"/>
                  </a:lnTo>
                  <a:lnTo>
                    <a:pt x="149" y="176"/>
                  </a:lnTo>
                  <a:lnTo>
                    <a:pt x="125" y="203"/>
                  </a:lnTo>
                  <a:lnTo>
                    <a:pt x="100" y="232"/>
                  </a:lnTo>
                  <a:lnTo>
                    <a:pt x="88" y="23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3" name="Freeform 77"/>
            <p:cNvSpPr>
              <a:spLocks/>
            </p:cNvSpPr>
            <p:nvPr/>
          </p:nvSpPr>
          <p:spPr bwMode="auto">
            <a:xfrm>
              <a:off x="4863" y="2758"/>
              <a:ext cx="132" cy="119"/>
            </a:xfrm>
            <a:custGeom>
              <a:avLst/>
              <a:gdLst>
                <a:gd name="T0" fmla="*/ 38 w 263"/>
                <a:gd name="T1" fmla="*/ 238 h 238"/>
                <a:gd name="T2" fmla="*/ 33 w 263"/>
                <a:gd name="T3" fmla="*/ 237 h 238"/>
                <a:gd name="T4" fmla="*/ 28 w 263"/>
                <a:gd name="T5" fmla="*/ 236 h 238"/>
                <a:gd name="T6" fmla="*/ 24 w 263"/>
                <a:gd name="T7" fmla="*/ 236 h 238"/>
                <a:gd name="T8" fmla="*/ 19 w 263"/>
                <a:gd name="T9" fmla="*/ 236 h 238"/>
                <a:gd name="T10" fmla="*/ 13 w 263"/>
                <a:gd name="T11" fmla="*/ 236 h 238"/>
                <a:gd name="T12" fmla="*/ 9 w 263"/>
                <a:gd name="T13" fmla="*/ 236 h 238"/>
                <a:gd name="T14" fmla="*/ 4 w 263"/>
                <a:gd name="T15" fmla="*/ 236 h 238"/>
                <a:gd name="T16" fmla="*/ 0 w 263"/>
                <a:gd name="T17" fmla="*/ 235 h 238"/>
                <a:gd name="T18" fmla="*/ 0 w 263"/>
                <a:gd name="T19" fmla="*/ 222 h 238"/>
                <a:gd name="T20" fmla="*/ 11 w 263"/>
                <a:gd name="T21" fmla="*/ 209 h 238"/>
                <a:gd name="T22" fmla="*/ 23 w 263"/>
                <a:gd name="T23" fmla="*/ 195 h 238"/>
                <a:gd name="T24" fmla="*/ 34 w 263"/>
                <a:gd name="T25" fmla="*/ 181 h 238"/>
                <a:gd name="T26" fmla="*/ 46 w 263"/>
                <a:gd name="T27" fmla="*/ 166 h 238"/>
                <a:gd name="T28" fmla="*/ 57 w 263"/>
                <a:gd name="T29" fmla="*/ 152 h 238"/>
                <a:gd name="T30" fmla="*/ 70 w 263"/>
                <a:gd name="T31" fmla="*/ 138 h 238"/>
                <a:gd name="T32" fmla="*/ 82 w 263"/>
                <a:gd name="T33" fmla="*/ 124 h 238"/>
                <a:gd name="T34" fmla="*/ 94 w 263"/>
                <a:gd name="T35" fmla="*/ 109 h 238"/>
                <a:gd name="T36" fmla="*/ 107 w 263"/>
                <a:gd name="T37" fmla="*/ 96 h 238"/>
                <a:gd name="T38" fmla="*/ 119 w 263"/>
                <a:gd name="T39" fmla="*/ 82 h 238"/>
                <a:gd name="T40" fmla="*/ 132 w 263"/>
                <a:gd name="T41" fmla="*/ 68 h 238"/>
                <a:gd name="T42" fmla="*/ 145 w 263"/>
                <a:gd name="T43" fmla="*/ 54 h 238"/>
                <a:gd name="T44" fmla="*/ 157 w 263"/>
                <a:gd name="T45" fmla="*/ 40 h 238"/>
                <a:gd name="T46" fmla="*/ 169 w 263"/>
                <a:gd name="T47" fmla="*/ 26 h 238"/>
                <a:gd name="T48" fmla="*/ 182 w 263"/>
                <a:gd name="T49" fmla="*/ 14 h 238"/>
                <a:gd name="T50" fmla="*/ 194 w 263"/>
                <a:gd name="T51" fmla="*/ 0 h 238"/>
                <a:gd name="T52" fmla="*/ 202 w 263"/>
                <a:gd name="T53" fmla="*/ 0 h 238"/>
                <a:gd name="T54" fmla="*/ 210 w 263"/>
                <a:gd name="T55" fmla="*/ 0 h 238"/>
                <a:gd name="T56" fmla="*/ 218 w 263"/>
                <a:gd name="T57" fmla="*/ 1 h 238"/>
                <a:gd name="T58" fmla="*/ 228 w 263"/>
                <a:gd name="T59" fmla="*/ 1 h 238"/>
                <a:gd name="T60" fmla="*/ 237 w 263"/>
                <a:gd name="T61" fmla="*/ 1 h 238"/>
                <a:gd name="T62" fmla="*/ 245 w 263"/>
                <a:gd name="T63" fmla="*/ 2 h 238"/>
                <a:gd name="T64" fmla="*/ 254 w 263"/>
                <a:gd name="T65" fmla="*/ 2 h 238"/>
                <a:gd name="T66" fmla="*/ 263 w 263"/>
                <a:gd name="T67" fmla="*/ 2 h 238"/>
                <a:gd name="T68" fmla="*/ 261 w 263"/>
                <a:gd name="T69" fmla="*/ 13 h 238"/>
                <a:gd name="T70" fmla="*/ 239 w 263"/>
                <a:gd name="T71" fmla="*/ 40 h 238"/>
                <a:gd name="T72" fmla="*/ 217 w 263"/>
                <a:gd name="T73" fmla="*/ 68 h 238"/>
                <a:gd name="T74" fmla="*/ 195 w 263"/>
                <a:gd name="T75" fmla="*/ 96 h 238"/>
                <a:gd name="T76" fmla="*/ 172 w 263"/>
                <a:gd name="T77" fmla="*/ 123 h 238"/>
                <a:gd name="T78" fmla="*/ 150 w 263"/>
                <a:gd name="T79" fmla="*/ 151 h 238"/>
                <a:gd name="T80" fmla="*/ 127 w 263"/>
                <a:gd name="T81" fmla="*/ 179 h 238"/>
                <a:gd name="T82" fmla="*/ 103 w 263"/>
                <a:gd name="T83" fmla="*/ 206 h 238"/>
                <a:gd name="T84" fmla="*/ 79 w 263"/>
                <a:gd name="T85" fmla="*/ 235 h 238"/>
                <a:gd name="T86" fmla="*/ 74 w 263"/>
                <a:gd name="T87" fmla="*/ 236 h 238"/>
                <a:gd name="T88" fmla="*/ 70 w 263"/>
                <a:gd name="T89" fmla="*/ 237 h 238"/>
                <a:gd name="T90" fmla="*/ 65 w 263"/>
                <a:gd name="T91" fmla="*/ 237 h 238"/>
                <a:gd name="T92" fmla="*/ 59 w 263"/>
                <a:gd name="T93" fmla="*/ 237 h 238"/>
                <a:gd name="T94" fmla="*/ 54 w 263"/>
                <a:gd name="T95" fmla="*/ 237 h 238"/>
                <a:gd name="T96" fmla="*/ 49 w 263"/>
                <a:gd name="T97" fmla="*/ 237 h 238"/>
                <a:gd name="T98" fmla="*/ 43 w 263"/>
                <a:gd name="T99" fmla="*/ 237 h 238"/>
                <a:gd name="T100" fmla="*/ 38 w 263"/>
                <a:gd name="T10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3" h="238">
                  <a:moveTo>
                    <a:pt x="38" y="238"/>
                  </a:moveTo>
                  <a:lnTo>
                    <a:pt x="33" y="237"/>
                  </a:lnTo>
                  <a:lnTo>
                    <a:pt x="28" y="236"/>
                  </a:lnTo>
                  <a:lnTo>
                    <a:pt x="24" y="236"/>
                  </a:lnTo>
                  <a:lnTo>
                    <a:pt x="19" y="236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4" y="236"/>
                  </a:lnTo>
                  <a:lnTo>
                    <a:pt x="0" y="235"/>
                  </a:lnTo>
                  <a:lnTo>
                    <a:pt x="0" y="222"/>
                  </a:lnTo>
                  <a:lnTo>
                    <a:pt x="11" y="209"/>
                  </a:lnTo>
                  <a:lnTo>
                    <a:pt x="23" y="195"/>
                  </a:lnTo>
                  <a:lnTo>
                    <a:pt x="34" y="181"/>
                  </a:lnTo>
                  <a:lnTo>
                    <a:pt x="46" y="166"/>
                  </a:lnTo>
                  <a:lnTo>
                    <a:pt x="57" y="152"/>
                  </a:lnTo>
                  <a:lnTo>
                    <a:pt x="70" y="138"/>
                  </a:lnTo>
                  <a:lnTo>
                    <a:pt x="82" y="124"/>
                  </a:lnTo>
                  <a:lnTo>
                    <a:pt x="94" y="109"/>
                  </a:lnTo>
                  <a:lnTo>
                    <a:pt x="107" y="96"/>
                  </a:lnTo>
                  <a:lnTo>
                    <a:pt x="119" y="82"/>
                  </a:lnTo>
                  <a:lnTo>
                    <a:pt x="132" y="68"/>
                  </a:lnTo>
                  <a:lnTo>
                    <a:pt x="145" y="54"/>
                  </a:lnTo>
                  <a:lnTo>
                    <a:pt x="157" y="40"/>
                  </a:lnTo>
                  <a:lnTo>
                    <a:pt x="169" y="26"/>
                  </a:lnTo>
                  <a:lnTo>
                    <a:pt x="182" y="14"/>
                  </a:lnTo>
                  <a:lnTo>
                    <a:pt x="194" y="0"/>
                  </a:lnTo>
                  <a:lnTo>
                    <a:pt x="202" y="0"/>
                  </a:lnTo>
                  <a:lnTo>
                    <a:pt x="210" y="0"/>
                  </a:lnTo>
                  <a:lnTo>
                    <a:pt x="218" y="1"/>
                  </a:lnTo>
                  <a:lnTo>
                    <a:pt x="228" y="1"/>
                  </a:lnTo>
                  <a:lnTo>
                    <a:pt x="237" y="1"/>
                  </a:lnTo>
                  <a:lnTo>
                    <a:pt x="245" y="2"/>
                  </a:lnTo>
                  <a:lnTo>
                    <a:pt x="254" y="2"/>
                  </a:lnTo>
                  <a:lnTo>
                    <a:pt x="263" y="2"/>
                  </a:lnTo>
                  <a:lnTo>
                    <a:pt x="261" y="13"/>
                  </a:lnTo>
                  <a:lnTo>
                    <a:pt x="239" y="40"/>
                  </a:lnTo>
                  <a:lnTo>
                    <a:pt x="217" y="68"/>
                  </a:lnTo>
                  <a:lnTo>
                    <a:pt x="195" y="96"/>
                  </a:lnTo>
                  <a:lnTo>
                    <a:pt x="172" y="123"/>
                  </a:lnTo>
                  <a:lnTo>
                    <a:pt x="150" y="151"/>
                  </a:lnTo>
                  <a:lnTo>
                    <a:pt x="127" y="179"/>
                  </a:lnTo>
                  <a:lnTo>
                    <a:pt x="103" y="206"/>
                  </a:lnTo>
                  <a:lnTo>
                    <a:pt x="79" y="235"/>
                  </a:lnTo>
                  <a:lnTo>
                    <a:pt x="74" y="236"/>
                  </a:lnTo>
                  <a:lnTo>
                    <a:pt x="70" y="237"/>
                  </a:lnTo>
                  <a:lnTo>
                    <a:pt x="65" y="237"/>
                  </a:lnTo>
                  <a:lnTo>
                    <a:pt x="59" y="237"/>
                  </a:lnTo>
                  <a:lnTo>
                    <a:pt x="54" y="237"/>
                  </a:lnTo>
                  <a:lnTo>
                    <a:pt x="49" y="237"/>
                  </a:lnTo>
                  <a:lnTo>
                    <a:pt x="43" y="237"/>
                  </a:lnTo>
                  <a:lnTo>
                    <a:pt x="3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4" name="Freeform 78"/>
            <p:cNvSpPr>
              <a:spLocks/>
            </p:cNvSpPr>
            <p:nvPr/>
          </p:nvSpPr>
          <p:spPr bwMode="auto">
            <a:xfrm>
              <a:off x="4802" y="2756"/>
              <a:ext cx="144" cy="119"/>
            </a:xfrm>
            <a:custGeom>
              <a:avLst/>
              <a:gdLst>
                <a:gd name="T0" fmla="*/ 33 w 288"/>
                <a:gd name="T1" fmla="*/ 238 h 238"/>
                <a:gd name="T2" fmla="*/ 25 w 288"/>
                <a:gd name="T3" fmla="*/ 236 h 238"/>
                <a:gd name="T4" fmla="*/ 17 w 288"/>
                <a:gd name="T5" fmla="*/ 236 h 238"/>
                <a:gd name="T6" fmla="*/ 9 w 288"/>
                <a:gd name="T7" fmla="*/ 237 h 238"/>
                <a:gd name="T8" fmla="*/ 0 w 288"/>
                <a:gd name="T9" fmla="*/ 236 h 238"/>
                <a:gd name="T10" fmla="*/ 21 w 288"/>
                <a:gd name="T11" fmla="*/ 206 h 238"/>
                <a:gd name="T12" fmla="*/ 43 w 288"/>
                <a:gd name="T13" fmla="*/ 176 h 238"/>
                <a:gd name="T14" fmla="*/ 67 w 288"/>
                <a:gd name="T15" fmla="*/ 147 h 238"/>
                <a:gd name="T16" fmla="*/ 90 w 288"/>
                <a:gd name="T17" fmla="*/ 118 h 238"/>
                <a:gd name="T18" fmla="*/ 115 w 288"/>
                <a:gd name="T19" fmla="*/ 90 h 238"/>
                <a:gd name="T20" fmla="*/ 139 w 288"/>
                <a:gd name="T21" fmla="*/ 62 h 238"/>
                <a:gd name="T22" fmla="*/ 162 w 288"/>
                <a:gd name="T23" fmla="*/ 32 h 238"/>
                <a:gd name="T24" fmla="*/ 184 w 288"/>
                <a:gd name="T25" fmla="*/ 2 h 238"/>
                <a:gd name="T26" fmla="*/ 196 w 288"/>
                <a:gd name="T27" fmla="*/ 0 h 238"/>
                <a:gd name="T28" fmla="*/ 210 w 288"/>
                <a:gd name="T29" fmla="*/ 0 h 238"/>
                <a:gd name="T30" fmla="*/ 223 w 288"/>
                <a:gd name="T31" fmla="*/ 0 h 238"/>
                <a:gd name="T32" fmla="*/ 237 w 288"/>
                <a:gd name="T33" fmla="*/ 0 h 238"/>
                <a:gd name="T34" fmla="*/ 249 w 288"/>
                <a:gd name="T35" fmla="*/ 0 h 238"/>
                <a:gd name="T36" fmla="*/ 262 w 288"/>
                <a:gd name="T37" fmla="*/ 2 h 238"/>
                <a:gd name="T38" fmla="*/ 276 w 288"/>
                <a:gd name="T39" fmla="*/ 3 h 238"/>
                <a:gd name="T40" fmla="*/ 288 w 288"/>
                <a:gd name="T41" fmla="*/ 4 h 238"/>
                <a:gd name="T42" fmla="*/ 277 w 288"/>
                <a:gd name="T43" fmla="*/ 18 h 238"/>
                <a:gd name="T44" fmla="*/ 265 w 288"/>
                <a:gd name="T45" fmla="*/ 33 h 238"/>
                <a:gd name="T46" fmla="*/ 254 w 288"/>
                <a:gd name="T47" fmla="*/ 47 h 238"/>
                <a:gd name="T48" fmla="*/ 241 w 288"/>
                <a:gd name="T49" fmla="*/ 60 h 238"/>
                <a:gd name="T50" fmla="*/ 230 w 288"/>
                <a:gd name="T51" fmla="*/ 74 h 238"/>
                <a:gd name="T52" fmla="*/ 217 w 288"/>
                <a:gd name="T53" fmla="*/ 89 h 238"/>
                <a:gd name="T54" fmla="*/ 204 w 288"/>
                <a:gd name="T55" fmla="*/ 103 h 238"/>
                <a:gd name="T56" fmla="*/ 193 w 288"/>
                <a:gd name="T57" fmla="*/ 117 h 238"/>
                <a:gd name="T58" fmla="*/ 180 w 288"/>
                <a:gd name="T59" fmla="*/ 131 h 238"/>
                <a:gd name="T60" fmla="*/ 167 w 288"/>
                <a:gd name="T61" fmla="*/ 146 h 238"/>
                <a:gd name="T62" fmla="*/ 156 w 288"/>
                <a:gd name="T63" fmla="*/ 160 h 238"/>
                <a:gd name="T64" fmla="*/ 143 w 288"/>
                <a:gd name="T65" fmla="*/ 174 h 238"/>
                <a:gd name="T66" fmla="*/ 132 w 288"/>
                <a:gd name="T67" fmla="*/ 188 h 238"/>
                <a:gd name="T68" fmla="*/ 120 w 288"/>
                <a:gd name="T69" fmla="*/ 203 h 238"/>
                <a:gd name="T70" fmla="*/ 109 w 288"/>
                <a:gd name="T71" fmla="*/ 218 h 238"/>
                <a:gd name="T72" fmla="*/ 97 w 288"/>
                <a:gd name="T73" fmla="*/ 233 h 238"/>
                <a:gd name="T74" fmla="*/ 90 w 288"/>
                <a:gd name="T75" fmla="*/ 236 h 238"/>
                <a:gd name="T76" fmla="*/ 82 w 288"/>
                <a:gd name="T77" fmla="*/ 237 h 238"/>
                <a:gd name="T78" fmla="*/ 75 w 288"/>
                <a:gd name="T79" fmla="*/ 238 h 238"/>
                <a:gd name="T80" fmla="*/ 68 w 288"/>
                <a:gd name="T81" fmla="*/ 237 h 238"/>
                <a:gd name="T82" fmla="*/ 62 w 288"/>
                <a:gd name="T83" fmla="*/ 237 h 238"/>
                <a:gd name="T84" fmla="*/ 53 w 288"/>
                <a:gd name="T85" fmla="*/ 237 h 238"/>
                <a:gd name="T86" fmla="*/ 47 w 288"/>
                <a:gd name="T87" fmla="*/ 237 h 238"/>
                <a:gd name="T88" fmla="*/ 38 w 288"/>
                <a:gd name="T89" fmla="*/ 238 h 238"/>
                <a:gd name="T90" fmla="*/ 33 w 288"/>
                <a:gd name="T9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8" h="238">
                  <a:moveTo>
                    <a:pt x="33" y="238"/>
                  </a:moveTo>
                  <a:lnTo>
                    <a:pt x="25" y="236"/>
                  </a:lnTo>
                  <a:lnTo>
                    <a:pt x="17" y="236"/>
                  </a:lnTo>
                  <a:lnTo>
                    <a:pt x="9" y="237"/>
                  </a:lnTo>
                  <a:lnTo>
                    <a:pt x="0" y="236"/>
                  </a:lnTo>
                  <a:lnTo>
                    <a:pt x="21" y="206"/>
                  </a:lnTo>
                  <a:lnTo>
                    <a:pt x="43" y="176"/>
                  </a:lnTo>
                  <a:lnTo>
                    <a:pt x="67" y="147"/>
                  </a:lnTo>
                  <a:lnTo>
                    <a:pt x="90" y="118"/>
                  </a:lnTo>
                  <a:lnTo>
                    <a:pt x="115" y="90"/>
                  </a:lnTo>
                  <a:lnTo>
                    <a:pt x="139" y="62"/>
                  </a:lnTo>
                  <a:lnTo>
                    <a:pt x="162" y="32"/>
                  </a:lnTo>
                  <a:lnTo>
                    <a:pt x="184" y="2"/>
                  </a:lnTo>
                  <a:lnTo>
                    <a:pt x="196" y="0"/>
                  </a:lnTo>
                  <a:lnTo>
                    <a:pt x="210" y="0"/>
                  </a:lnTo>
                  <a:lnTo>
                    <a:pt x="223" y="0"/>
                  </a:lnTo>
                  <a:lnTo>
                    <a:pt x="237" y="0"/>
                  </a:lnTo>
                  <a:lnTo>
                    <a:pt x="249" y="0"/>
                  </a:lnTo>
                  <a:lnTo>
                    <a:pt x="262" y="2"/>
                  </a:lnTo>
                  <a:lnTo>
                    <a:pt x="276" y="3"/>
                  </a:lnTo>
                  <a:lnTo>
                    <a:pt x="288" y="4"/>
                  </a:lnTo>
                  <a:lnTo>
                    <a:pt x="277" y="18"/>
                  </a:lnTo>
                  <a:lnTo>
                    <a:pt x="265" y="33"/>
                  </a:lnTo>
                  <a:lnTo>
                    <a:pt x="254" y="47"/>
                  </a:lnTo>
                  <a:lnTo>
                    <a:pt x="241" y="60"/>
                  </a:lnTo>
                  <a:lnTo>
                    <a:pt x="230" y="74"/>
                  </a:lnTo>
                  <a:lnTo>
                    <a:pt x="217" y="89"/>
                  </a:lnTo>
                  <a:lnTo>
                    <a:pt x="204" y="103"/>
                  </a:lnTo>
                  <a:lnTo>
                    <a:pt x="193" y="117"/>
                  </a:lnTo>
                  <a:lnTo>
                    <a:pt x="180" y="131"/>
                  </a:lnTo>
                  <a:lnTo>
                    <a:pt x="167" y="146"/>
                  </a:lnTo>
                  <a:lnTo>
                    <a:pt x="156" y="160"/>
                  </a:lnTo>
                  <a:lnTo>
                    <a:pt x="143" y="174"/>
                  </a:lnTo>
                  <a:lnTo>
                    <a:pt x="132" y="188"/>
                  </a:lnTo>
                  <a:lnTo>
                    <a:pt x="120" y="203"/>
                  </a:lnTo>
                  <a:lnTo>
                    <a:pt x="109" y="218"/>
                  </a:lnTo>
                  <a:lnTo>
                    <a:pt x="97" y="233"/>
                  </a:lnTo>
                  <a:lnTo>
                    <a:pt x="90" y="236"/>
                  </a:lnTo>
                  <a:lnTo>
                    <a:pt x="82" y="237"/>
                  </a:lnTo>
                  <a:lnTo>
                    <a:pt x="75" y="238"/>
                  </a:lnTo>
                  <a:lnTo>
                    <a:pt x="68" y="237"/>
                  </a:lnTo>
                  <a:lnTo>
                    <a:pt x="62" y="237"/>
                  </a:lnTo>
                  <a:lnTo>
                    <a:pt x="53" y="237"/>
                  </a:lnTo>
                  <a:lnTo>
                    <a:pt x="47" y="237"/>
                  </a:lnTo>
                  <a:lnTo>
                    <a:pt x="38" y="238"/>
                  </a:lnTo>
                  <a:lnTo>
                    <a:pt x="33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5" name="Freeform 79"/>
            <p:cNvSpPr>
              <a:spLocks/>
            </p:cNvSpPr>
            <p:nvPr/>
          </p:nvSpPr>
          <p:spPr bwMode="auto">
            <a:xfrm>
              <a:off x="4735" y="2754"/>
              <a:ext cx="146" cy="120"/>
            </a:xfrm>
            <a:custGeom>
              <a:avLst/>
              <a:gdLst>
                <a:gd name="T0" fmla="*/ 75 w 292"/>
                <a:gd name="T1" fmla="*/ 240 h 240"/>
                <a:gd name="T2" fmla="*/ 65 w 292"/>
                <a:gd name="T3" fmla="*/ 238 h 240"/>
                <a:gd name="T4" fmla="*/ 57 w 292"/>
                <a:gd name="T5" fmla="*/ 237 h 240"/>
                <a:gd name="T6" fmla="*/ 47 w 292"/>
                <a:gd name="T7" fmla="*/ 237 h 240"/>
                <a:gd name="T8" fmla="*/ 38 w 292"/>
                <a:gd name="T9" fmla="*/ 237 h 240"/>
                <a:gd name="T10" fmla="*/ 29 w 292"/>
                <a:gd name="T11" fmla="*/ 237 h 240"/>
                <a:gd name="T12" fmla="*/ 19 w 292"/>
                <a:gd name="T13" fmla="*/ 237 h 240"/>
                <a:gd name="T14" fmla="*/ 9 w 292"/>
                <a:gd name="T15" fmla="*/ 236 h 240"/>
                <a:gd name="T16" fmla="*/ 0 w 292"/>
                <a:gd name="T17" fmla="*/ 235 h 240"/>
                <a:gd name="T18" fmla="*/ 0 w 292"/>
                <a:gd name="T19" fmla="*/ 227 h 240"/>
                <a:gd name="T20" fmla="*/ 12 w 292"/>
                <a:gd name="T21" fmla="*/ 213 h 240"/>
                <a:gd name="T22" fmla="*/ 24 w 292"/>
                <a:gd name="T23" fmla="*/ 199 h 240"/>
                <a:gd name="T24" fmla="*/ 37 w 292"/>
                <a:gd name="T25" fmla="*/ 185 h 240"/>
                <a:gd name="T26" fmla="*/ 49 w 292"/>
                <a:gd name="T27" fmla="*/ 170 h 240"/>
                <a:gd name="T28" fmla="*/ 62 w 292"/>
                <a:gd name="T29" fmla="*/ 157 h 240"/>
                <a:gd name="T30" fmla="*/ 75 w 292"/>
                <a:gd name="T31" fmla="*/ 143 h 240"/>
                <a:gd name="T32" fmla="*/ 87 w 292"/>
                <a:gd name="T33" fmla="*/ 129 h 240"/>
                <a:gd name="T34" fmla="*/ 100 w 292"/>
                <a:gd name="T35" fmla="*/ 115 h 240"/>
                <a:gd name="T36" fmla="*/ 113 w 292"/>
                <a:gd name="T37" fmla="*/ 101 h 240"/>
                <a:gd name="T38" fmla="*/ 125 w 292"/>
                <a:gd name="T39" fmla="*/ 86 h 240"/>
                <a:gd name="T40" fmla="*/ 138 w 292"/>
                <a:gd name="T41" fmla="*/ 72 h 240"/>
                <a:gd name="T42" fmla="*/ 151 w 292"/>
                <a:gd name="T43" fmla="*/ 59 h 240"/>
                <a:gd name="T44" fmla="*/ 162 w 292"/>
                <a:gd name="T45" fmla="*/ 44 h 240"/>
                <a:gd name="T46" fmla="*/ 175 w 292"/>
                <a:gd name="T47" fmla="*/ 30 h 240"/>
                <a:gd name="T48" fmla="*/ 186 w 292"/>
                <a:gd name="T49" fmla="*/ 16 h 240"/>
                <a:gd name="T50" fmla="*/ 198 w 292"/>
                <a:gd name="T51" fmla="*/ 1 h 240"/>
                <a:gd name="T52" fmla="*/ 209 w 292"/>
                <a:gd name="T53" fmla="*/ 0 h 240"/>
                <a:gd name="T54" fmla="*/ 221 w 292"/>
                <a:gd name="T55" fmla="*/ 0 h 240"/>
                <a:gd name="T56" fmla="*/ 231 w 292"/>
                <a:gd name="T57" fmla="*/ 0 h 240"/>
                <a:gd name="T58" fmla="*/ 243 w 292"/>
                <a:gd name="T59" fmla="*/ 0 h 240"/>
                <a:gd name="T60" fmla="*/ 254 w 292"/>
                <a:gd name="T61" fmla="*/ 0 h 240"/>
                <a:gd name="T62" fmla="*/ 266 w 292"/>
                <a:gd name="T63" fmla="*/ 1 h 240"/>
                <a:gd name="T64" fmla="*/ 278 w 292"/>
                <a:gd name="T65" fmla="*/ 1 h 240"/>
                <a:gd name="T66" fmla="*/ 290 w 292"/>
                <a:gd name="T67" fmla="*/ 1 h 240"/>
                <a:gd name="T68" fmla="*/ 292 w 292"/>
                <a:gd name="T69" fmla="*/ 10 h 240"/>
                <a:gd name="T70" fmla="*/ 270 w 292"/>
                <a:gd name="T71" fmla="*/ 39 h 240"/>
                <a:gd name="T72" fmla="*/ 249 w 292"/>
                <a:gd name="T73" fmla="*/ 68 h 240"/>
                <a:gd name="T74" fmla="*/ 225 w 292"/>
                <a:gd name="T75" fmla="*/ 96 h 240"/>
                <a:gd name="T76" fmla="*/ 202 w 292"/>
                <a:gd name="T77" fmla="*/ 123 h 240"/>
                <a:gd name="T78" fmla="*/ 178 w 292"/>
                <a:gd name="T79" fmla="*/ 152 h 240"/>
                <a:gd name="T80" fmla="*/ 155 w 292"/>
                <a:gd name="T81" fmla="*/ 180 h 240"/>
                <a:gd name="T82" fmla="*/ 132 w 292"/>
                <a:gd name="T83" fmla="*/ 208 h 240"/>
                <a:gd name="T84" fmla="*/ 109 w 292"/>
                <a:gd name="T85" fmla="*/ 237 h 240"/>
                <a:gd name="T86" fmla="*/ 106 w 292"/>
                <a:gd name="T87" fmla="*/ 238 h 240"/>
                <a:gd name="T88" fmla="*/ 101 w 292"/>
                <a:gd name="T89" fmla="*/ 240 h 240"/>
                <a:gd name="T90" fmla="*/ 96 w 292"/>
                <a:gd name="T91" fmla="*/ 240 h 240"/>
                <a:gd name="T92" fmla="*/ 93 w 292"/>
                <a:gd name="T93" fmla="*/ 240 h 240"/>
                <a:gd name="T94" fmla="*/ 88 w 292"/>
                <a:gd name="T95" fmla="*/ 240 h 240"/>
                <a:gd name="T96" fmla="*/ 84 w 292"/>
                <a:gd name="T97" fmla="*/ 238 h 240"/>
                <a:gd name="T98" fmla="*/ 79 w 292"/>
                <a:gd name="T99" fmla="*/ 240 h 240"/>
                <a:gd name="T100" fmla="*/ 75 w 292"/>
                <a:gd name="T10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2" h="240">
                  <a:moveTo>
                    <a:pt x="75" y="240"/>
                  </a:moveTo>
                  <a:lnTo>
                    <a:pt x="65" y="238"/>
                  </a:lnTo>
                  <a:lnTo>
                    <a:pt x="57" y="237"/>
                  </a:lnTo>
                  <a:lnTo>
                    <a:pt x="47" y="237"/>
                  </a:lnTo>
                  <a:lnTo>
                    <a:pt x="38" y="237"/>
                  </a:lnTo>
                  <a:lnTo>
                    <a:pt x="29" y="237"/>
                  </a:lnTo>
                  <a:lnTo>
                    <a:pt x="19" y="237"/>
                  </a:lnTo>
                  <a:lnTo>
                    <a:pt x="9" y="236"/>
                  </a:lnTo>
                  <a:lnTo>
                    <a:pt x="0" y="235"/>
                  </a:lnTo>
                  <a:lnTo>
                    <a:pt x="0" y="227"/>
                  </a:lnTo>
                  <a:lnTo>
                    <a:pt x="12" y="213"/>
                  </a:lnTo>
                  <a:lnTo>
                    <a:pt x="24" y="199"/>
                  </a:lnTo>
                  <a:lnTo>
                    <a:pt x="37" y="185"/>
                  </a:lnTo>
                  <a:lnTo>
                    <a:pt x="49" y="170"/>
                  </a:lnTo>
                  <a:lnTo>
                    <a:pt x="62" y="157"/>
                  </a:lnTo>
                  <a:lnTo>
                    <a:pt x="75" y="143"/>
                  </a:lnTo>
                  <a:lnTo>
                    <a:pt x="87" y="129"/>
                  </a:lnTo>
                  <a:lnTo>
                    <a:pt x="100" y="115"/>
                  </a:lnTo>
                  <a:lnTo>
                    <a:pt x="113" y="101"/>
                  </a:lnTo>
                  <a:lnTo>
                    <a:pt x="125" y="86"/>
                  </a:lnTo>
                  <a:lnTo>
                    <a:pt x="138" y="72"/>
                  </a:lnTo>
                  <a:lnTo>
                    <a:pt x="151" y="59"/>
                  </a:lnTo>
                  <a:lnTo>
                    <a:pt x="162" y="44"/>
                  </a:lnTo>
                  <a:lnTo>
                    <a:pt x="175" y="30"/>
                  </a:lnTo>
                  <a:lnTo>
                    <a:pt x="186" y="16"/>
                  </a:lnTo>
                  <a:lnTo>
                    <a:pt x="198" y="1"/>
                  </a:lnTo>
                  <a:lnTo>
                    <a:pt x="209" y="0"/>
                  </a:lnTo>
                  <a:lnTo>
                    <a:pt x="221" y="0"/>
                  </a:lnTo>
                  <a:lnTo>
                    <a:pt x="231" y="0"/>
                  </a:lnTo>
                  <a:lnTo>
                    <a:pt x="243" y="0"/>
                  </a:lnTo>
                  <a:lnTo>
                    <a:pt x="254" y="0"/>
                  </a:lnTo>
                  <a:lnTo>
                    <a:pt x="266" y="1"/>
                  </a:lnTo>
                  <a:lnTo>
                    <a:pt x="278" y="1"/>
                  </a:lnTo>
                  <a:lnTo>
                    <a:pt x="290" y="1"/>
                  </a:lnTo>
                  <a:lnTo>
                    <a:pt x="292" y="10"/>
                  </a:lnTo>
                  <a:lnTo>
                    <a:pt x="270" y="39"/>
                  </a:lnTo>
                  <a:lnTo>
                    <a:pt x="249" y="68"/>
                  </a:lnTo>
                  <a:lnTo>
                    <a:pt x="225" y="96"/>
                  </a:lnTo>
                  <a:lnTo>
                    <a:pt x="202" y="123"/>
                  </a:lnTo>
                  <a:lnTo>
                    <a:pt x="178" y="152"/>
                  </a:lnTo>
                  <a:lnTo>
                    <a:pt x="155" y="180"/>
                  </a:lnTo>
                  <a:lnTo>
                    <a:pt x="132" y="208"/>
                  </a:lnTo>
                  <a:lnTo>
                    <a:pt x="109" y="237"/>
                  </a:lnTo>
                  <a:lnTo>
                    <a:pt x="106" y="238"/>
                  </a:lnTo>
                  <a:lnTo>
                    <a:pt x="101" y="240"/>
                  </a:lnTo>
                  <a:lnTo>
                    <a:pt x="96" y="240"/>
                  </a:lnTo>
                  <a:lnTo>
                    <a:pt x="93" y="240"/>
                  </a:lnTo>
                  <a:lnTo>
                    <a:pt x="88" y="240"/>
                  </a:lnTo>
                  <a:lnTo>
                    <a:pt x="84" y="238"/>
                  </a:lnTo>
                  <a:lnTo>
                    <a:pt x="79" y="240"/>
                  </a:lnTo>
                  <a:lnTo>
                    <a:pt x="75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6" name="Freeform 80"/>
            <p:cNvSpPr>
              <a:spLocks/>
            </p:cNvSpPr>
            <p:nvPr/>
          </p:nvSpPr>
          <p:spPr bwMode="auto">
            <a:xfrm>
              <a:off x="4678" y="2751"/>
              <a:ext cx="144" cy="120"/>
            </a:xfrm>
            <a:custGeom>
              <a:avLst/>
              <a:gdLst>
                <a:gd name="T0" fmla="*/ 67 w 288"/>
                <a:gd name="T1" fmla="*/ 241 h 241"/>
                <a:gd name="T2" fmla="*/ 58 w 288"/>
                <a:gd name="T3" fmla="*/ 240 h 241"/>
                <a:gd name="T4" fmla="*/ 52 w 288"/>
                <a:gd name="T5" fmla="*/ 239 h 241"/>
                <a:gd name="T6" fmla="*/ 42 w 288"/>
                <a:gd name="T7" fmla="*/ 240 h 241"/>
                <a:gd name="T8" fmla="*/ 34 w 288"/>
                <a:gd name="T9" fmla="*/ 240 h 241"/>
                <a:gd name="T10" fmla="*/ 26 w 288"/>
                <a:gd name="T11" fmla="*/ 240 h 241"/>
                <a:gd name="T12" fmla="*/ 17 w 288"/>
                <a:gd name="T13" fmla="*/ 240 h 241"/>
                <a:gd name="T14" fmla="*/ 9 w 288"/>
                <a:gd name="T15" fmla="*/ 239 h 241"/>
                <a:gd name="T16" fmla="*/ 0 w 288"/>
                <a:gd name="T17" fmla="*/ 235 h 241"/>
                <a:gd name="T18" fmla="*/ 11 w 288"/>
                <a:gd name="T19" fmla="*/ 220 h 241"/>
                <a:gd name="T20" fmla="*/ 24 w 288"/>
                <a:gd name="T21" fmla="*/ 206 h 241"/>
                <a:gd name="T22" fmla="*/ 37 w 288"/>
                <a:gd name="T23" fmla="*/ 191 h 241"/>
                <a:gd name="T24" fmla="*/ 48 w 288"/>
                <a:gd name="T25" fmla="*/ 178 h 241"/>
                <a:gd name="T26" fmla="*/ 61 w 288"/>
                <a:gd name="T27" fmla="*/ 163 h 241"/>
                <a:gd name="T28" fmla="*/ 73 w 288"/>
                <a:gd name="T29" fmla="*/ 149 h 241"/>
                <a:gd name="T30" fmla="*/ 86 w 288"/>
                <a:gd name="T31" fmla="*/ 135 h 241"/>
                <a:gd name="T32" fmla="*/ 99 w 288"/>
                <a:gd name="T33" fmla="*/ 121 h 241"/>
                <a:gd name="T34" fmla="*/ 111 w 288"/>
                <a:gd name="T35" fmla="*/ 106 h 241"/>
                <a:gd name="T36" fmla="*/ 123 w 288"/>
                <a:gd name="T37" fmla="*/ 92 h 241"/>
                <a:gd name="T38" fmla="*/ 136 w 288"/>
                <a:gd name="T39" fmla="*/ 78 h 241"/>
                <a:gd name="T40" fmla="*/ 148 w 288"/>
                <a:gd name="T41" fmla="*/ 65 h 241"/>
                <a:gd name="T42" fmla="*/ 160 w 288"/>
                <a:gd name="T43" fmla="*/ 50 h 241"/>
                <a:gd name="T44" fmla="*/ 172 w 288"/>
                <a:gd name="T45" fmla="*/ 36 h 241"/>
                <a:gd name="T46" fmla="*/ 184 w 288"/>
                <a:gd name="T47" fmla="*/ 22 h 241"/>
                <a:gd name="T48" fmla="*/ 196 w 288"/>
                <a:gd name="T49" fmla="*/ 7 h 241"/>
                <a:gd name="T50" fmla="*/ 205 w 288"/>
                <a:gd name="T51" fmla="*/ 4 h 241"/>
                <a:gd name="T52" fmla="*/ 216 w 288"/>
                <a:gd name="T53" fmla="*/ 1 h 241"/>
                <a:gd name="T54" fmla="*/ 227 w 288"/>
                <a:gd name="T55" fmla="*/ 0 h 241"/>
                <a:gd name="T56" fmla="*/ 239 w 288"/>
                <a:gd name="T57" fmla="*/ 0 h 241"/>
                <a:gd name="T58" fmla="*/ 251 w 288"/>
                <a:gd name="T59" fmla="*/ 0 h 241"/>
                <a:gd name="T60" fmla="*/ 263 w 288"/>
                <a:gd name="T61" fmla="*/ 1 h 241"/>
                <a:gd name="T62" fmla="*/ 276 w 288"/>
                <a:gd name="T63" fmla="*/ 4 h 241"/>
                <a:gd name="T64" fmla="*/ 288 w 288"/>
                <a:gd name="T65" fmla="*/ 5 h 241"/>
                <a:gd name="T66" fmla="*/ 277 w 288"/>
                <a:gd name="T67" fmla="*/ 20 h 241"/>
                <a:gd name="T68" fmla="*/ 266 w 288"/>
                <a:gd name="T69" fmla="*/ 35 h 241"/>
                <a:gd name="T70" fmla="*/ 254 w 288"/>
                <a:gd name="T71" fmla="*/ 50 h 241"/>
                <a:gd name="T72" fmla="*/ 243 w 288"/>
                <a:gd name="T73" fmla="*/ 63 h 241"/>
                <a:gd name="T74" fmla="*/ 230 w 288"/>
                <a:gd name="T75" fmla="*/ 78 h 241"/>
                <a:gd name="T76" fmla="*/ 217 w 288"/>
                <a:gd name="T77" fmla="*/ 92 h 241"/>
                <a:gd name="T78" fmla="*/ 204 w 288"/>
                <a:gd name="T79" fmla="*/ 107 h 241"/>
                <a:gd name="T80" fmla="*/ 191 w 288"/>
                <a:gd name="T81" fmla="*/ 121 h 241"/>
                <a:gd name="T82" fmla="*/ 177 w 288"/>
                <a:gd name="T83" fmla="*/ 136 h 241"/>
                <a:gd name="T84" fmla="*/ 164 w 288"/>
                <a:gd name="T85" fmla="*/ 150 h 241"/>
                <a:gd name="T86" fmla="*/ 151 w 288"/>
                <a:gd name="T87" fmla="*/ 165 h 241"/>
                <a:gd name="T88" fmla="*/ 138 w 288"/>
                <a:gd name="T89" fmla="*/ 179 h 241"/>
                <a:gd name="T90" fmla="*/ 124 w 288"/>
                <a:gd name="T91" fmla="*/ 194 h 241"/>
                <a:gd name="T92" fmla="*/ 111 w 288"/>
                <a:gd name="T93" fmla="*/ 209 h 241"/>
                <a:gd name="T94" fmla="*/ 100 w 288"/>
                <a:gd name="T95" fmla="*/ 224 h 241"/>
                <a:gd name="T96" fmla="*/ 87 w 288"/>
                <a:gd name="T97" fmla="*/ 239 h 241"/>
                <a:gd name="T98" fmla="*/ 67 w 288"/>
                <a:gd name="T9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8" h="241">
                  <a:moveTo>
                    <a:pt x="67" y="241"/>
                  </a:moveTo>
                  <a:lnTo>
                    <a:pt x="58" y="240"/>
                  </a:lnTo>
                  <a:lnTo>
                    <a:pt x="52" y="239"/>
                  </a:lnTo>
                  <a:lnTo>
                    <a:pt x="42" y="240"/>
                  </a:lnTo>
                  <a:lnTo>
                    <a:pt x="34" y="240"/>
                  </a:lnTo>
                  <a:lnTo>
                    <a:pt x="26" y="240"/>
                  </a:lnTo>
                  <a:lnTo>
                    <a:pt x="17" y="240"/>
                  </a:lnTo>
                  <a:lnTo>
                    <a:pt x="9" y="239"/>
                  </a:lnTo>
                  <a:lnTo>
                    <a:pt x="0" y="235"/>
                  </a:lnTo>
                  <a:lnTo>
                    <a:pt x="11" y="220"/>
                  </a:lnTo>
                  <a:lnTo>
                    <a:pt x="24" y="206"/>
                  </a:lnTo>
                  <a:lnTo>
                    <a:pt x="37" y="191"/>
                  </a:lnTo>
                  <a:lnTo>
                    <a:pt x="48" y="178"/>
                  </a:lnTo>
                  <a:lnTo>
                    <a:pt x="61" y="163"/>
                  </a:lnTo>
                  <a:lnTo>
                    <a:pt x="73" y="149"/>
                  </a:lnTo>
                  <a:lnTo>
                    <a:pt x="86" y="135"/>
                  </a:lnTo>
                  <a:lnTo>
                    <a:pt x="99" y="121"/>
                  </a:lnTo>
                  <a:lnTo>
                    <a:pt x="111" y="106"/>
                  </a:lnTo>
                  <a:lnTo>
                    <a:pt x="123" y="92"/>
                  </a:lnTo>
                  <a:lnTo>
                    <a:pt x="136" y="78"/>
                  </a:lnTo>
                  <a:lnTo>
                    <a:pt x="148" y="65"/>
                  </a:lnTo>
                  <a:lnTo>
                    <a:pt x="160" y="50"/>
                  </a:lnTo>
                  <a:lnTo>
                    <a:pt x="172" y="36"/>
                  </a:lnTo>
                  <a:lnTo>
                    <a:pt x="184" y="22"/>
                  </a:lnTo>
                  <a:lnTo>
                    <a:pt x="196" y="7"/>
                  </a:lnTo>
                  <a:lnTo>
                    <a:pt x="205" y="4"/>
                  </a:lnTo>
                  <a:lnTo>
                    <a:pt x="216" y="1"/>
                  </a:lnTo>
                  <a:lnTo>
                    <a:pt x="227" y="0"/>
                  </a:lnTo>
                  <a:lnTo>
                    <a:pt x="239" y="0"/>
                  </a:lnTo>
                  <a:lnTo>
                    <a:pt x="251" y="0"/>
                  </a:lnTo>
                  <a:lnTo>
                    <a:pt x="263" y="1"/>
                  </a:lnTo>
                  <a:lnTo>
                    <a:pt x="276" y="4"/>
                  </a:lnTo>
                  <a:lnTo>
                    <a:pt x="288" y="5"/>
                  </a:lnTo>
                  <a:lnTo>
                    <a:pt x="277" y="20"/>
                  </a:lnTo>
                  <a:lnTo>
                    <a:pt x="266" y="35"/>
                  </a:lnTo>
                  <a:lnTo>
                    <a:pt x="254" y="50"/>
                  </a:lnTo>
                  <a:lnTo>
                    <a:pt x="243" y="63"/>
                  </a:lnTo>
                  <a:lnTo>
                    <a:pt x="230" y="78"/>
                  </a:lnTo>
                  <a:lnTo>
                    <a:pt x="217" y="92"/>
                  </a:lnTo>
                  <a:lnTo>
                    <a:pt x="204" y="107"/>
                  </a:lnTo>
                  <a:lnTo>
                    <a:pt x="191" y="121"/>
                  </a:lnTo>
                  <a:lnTo>
                    <a:pt x="177" y="136"/>
                  </a:lnTo>
                  <a:lnTo>
                    <a:pt x="164" y="150"/>
                  </a:lnTo>
                  <a:lnTo>
                    <a:pt x="151" y="165"/>
                  </a:lnTo>
                  <a:lnTo>
                    <a:pt x="138" y="179"/>
                  </a:lnTo>
                  <a:lnTo>
                    <a:pt x="124" y="194"/>
                  </a:lnTo>
                  <a:lnTo>
                    <a:pt x="111" y="209"/>
                  </a:lnTo>
                  <a:lnTo>
                    <a:pt x="100" y="224"/>
                  </a:lnTo>
                  <a:lnTo>
                    <a:pt x="87" y="239"/>
                  </a:lnTo>
                  <a:lnTo>
                    <a:pt x="67" y="24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7" name="Freeform 81"/>
            <p:cNvSpPr>
              <a:spLocks/>
            </p:cNvSpPr>
            <p:nvPr/>
          </p:nvSpPr>
          <p:spPr bwMode="auto">
            <a:xfrm>
              <a:off x="4623" y="2749"/>
              <a:ext cx="143" cy="120"/>
            </a:xfrm>
            <a:custGeom>
              <a:avLst/>
              <a:gdLst>
                <a:gd name="T0" fmla="*/ 64 w 286"/>
                <a:gd name="T1" fmla="*/ 239 h 239"/>
                <a:gd name="T2" fmla="*/ 57 w 286"/>
                <a:gd name="T3" fmla="*/ 238 h 239"/>
                <a:gd name="T4" fmla="*/ 49 w 286"/>
                <a:gd name="T5" fmla="*/ 238 h 239"/>
                <a:gd name="T6" fmla="*/ 42 w 286"/>
                <a:gd name="T7" fmla="*/ 237 h 239"/>
                <a:gd name="T8" fmla="*/ 34 w 286"/>
                <a:gd name="T9" fmla="*/ 237 h 239"/>
                <a:gd name="T10" fmla="*/ 26 w 286"/>
                <a:gd name="T11" fmla="*/ 237 h 239"/>
                <a:gd name="T12" fmla="*/ 16 w 286"/>
                <a:gd name="T13" fmla="*/ 236 h 239"/>
                <a:gd name="T14" fmla="*/ 8 w 286"/>
                <a:gd name="T15" fmla="*/ 236 h 239"/>
                <a:gd name="T16" fmla="*/ 0 w 286"/>
                <a:gd name="T17" fmla="*/ 234 h 239"/>
                <a:gd name="T18" fmla="*/ 11 w 286"/>
                <a:gd name="T19" fmla="*/ 219 h 239"/>
                <a:gd name="T20" fmla="*/ 22 w 286"/>
                <a:gd name="T21" fmla="*/ 204 h 239"/>
                <a:gd name="T22" fmla="*/ 34 w 286"/>
                <a:gd name="T23" fmla="*/ 190 h 239"/>
                <a:gd name="T24" fmla="*/ 46 w 286"/>
                <a:gd name="T25" fmla="*/ 175 h 239"/>
                <a:gd name="T26" fmla="*/ 59 w 286"/>
                <a:gd name="T27" fmla="*/ 161 h 239"/>
                <a:gd name="T28" fmla="*/ 72 w 286"/>
                <a:gd name="T29" fmla="*/ 146 h 239"/>
                <a:gd name="T30" fmla="*/ 84 w 286"/>
                <a:gd name="T31" fmla="*/ 132 h 239"/>
                <a:gd name="T32" fmla="*/ 98 w 286"/>
                <a:gd name="T33" fmla="*/ 117 h 239"/>
                <a:gd name="T34" fmla="*/ 111 w 286"/>
                <a:gd name="T35" fmla="*/ 103 h 239"/>
                <a:gd name="T36" fmla="*/ 125 w 286"/>
                <a:gd name="T37" fmla="*/ 88 h 239"/>
                <a:gd name="T38" fmla="*/ 139 w 286"/>
                <a:gd name="T39" fmla="*/ 75 h 239"/>
                <a:gd name="T40" fmla="*/ 152 w 286"/>
                <a:gd name="T41" fmla="*/ 60 h 239"/>
                <a:gd name="T42" fmla="*/ 165 w 286"/>
                <a:gd name="T43" fmla="*/ 46 h 239"/>
                <a:gd name="T44" fmla="*/ 179 w 286"/>
                <a:gd name="T45" fmla="*/ 31 h 239"/>
                <a:gd name="T46" fmla="*/ 192 w 286"/>
                <a:gd name="T47" fmla="*/ 17 h 239"/>
                <a:gd name="T48" fmla="*/ 204 w 286"/>
                <a:gd name="T49" fmla="*/ 2 h 239"/>
                <a:gd name="T50" fmla="*/ 215 w 286"/>
                <a:gd name="T51" fmla="*/ 1 h 239"/>
                <a:gd name="T52" fmla="*/ 225 w 286"/>
                <a:gd name="T53" fmla="*/ 0 h 239"/>
                <a:gd name="T54" fmla="*/ 235 w 286"/>
                <a:gd name="T55" fmla="*/ 0 h 239"/>
                <a:gd name="T56" fmla="*/ 246 w 286"/>
                <a:gd name="T57" fmla="*/ 1 h 239"/>
                <a:gd name="T58" fmla="*/ 256 w 286"/>
                <a:gd name="T59" fmla="*/ 2 h 239"/>
                <a:gd name="T60" fmla="*/ 266 w 286"/>
                <a:gd name="T61" fmla="*/ 2 h 239"/>
                <a:gd name="T62" fmla="*/ 277 w 286"/>
                <a:gd name="T63" fmla="*/ 2 h 239"/>
                <a:gd name="T64" fmla="*/ 286 w 286"/>
                <a:gd name="T65" fmla="*/ 2 h 239"/>
                <a:gd name="T66" fmla="*/ 274 w 286"/>
                <a:gd name="T67" fmla="*/ 18 h 239"/>
                <a:gd name="T68" fmla="*/ 262 w 286"/>
                <a:gd name="T69" fmla="*/ 33 h 239"/>
                <a:gd name="T70" fmla="*/ 250 w 286"/>
                <a:gd name="T71" fmla="*/ 49 h 239"/>
                <a:gd name="T72" fmla="*/ 238 w 286"/>
                <a:gd name="T73" fmla="*/ 64 h 239"/>
                <a:gd name="T74" fmla="*/ 225 w 286"/>
                <a:gd name="T75" fmla="*/ 78 h 239"/>
                <a:gd name="T76" fmla="*/ 212 w 286"/>
                <a:gd name="T77" fmla="*/ 93 h 239"/>
                <a:gd name="T78" fmla="*/ 200 w 286"/>
                <a:gd name="T79" fmla="*/ 107 h 239"/>
                <a:gd name="T80" fmla="*/ 187 w 286"/>
                <a:gd name="T81" fmla="*/ 122 h 239"/>
                <a:gd name="T82" fmla="*/ 174 w 286"/>
                <a:gd name="T83" fmla="*/ 136 h 239"/>
                <a:gd name="T84" fmla="*/ 162 w 286"/>
                <a:gd name="T85" fmla="*/ 149 h 239"/>
                <a:gd name="T86" fmla="*/ 149 w 286"/>
                <a:gd name="T87" fmla="*/ 164 h 239"/>
                <a:gd name="T88" fmla="*/ 136 w 286"/>
                <a:gd name="T89" fmla="*/ 178 h 239"/>
                <a:gd name="T90" fmla="*/ 124 w 286"/>
                <a:gd name="T91" fmla="*/ 193 h 239"/>
                <a:gd name="T92" fmla="*/ 111 w 286"/>
                <a:gd name="T93" fmla="*/ 208 h 239"/>
                <a:gd name="T94" fmla="*/ 98 w 286"/>
                <a:gd name="T95" fmla="*/ 223 h 239"/>
                <a:gd name="T96" fmla="*/ 86 w 286"/>
                <a:gd name="T97" fmla="*/ 238 h 239"/>
                <a:gd name="T98" fmla="*/ 64 w 286"/>
                <a:gd name="T9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6" h="239">
                  <a:moveTo>
                    <a:pt x="64" y="239"/>
                  </a:moveTo>
                  <a:lnTo>
                    <a:pt x="57" y="238"/>
                  </a:lnTo>
                  <a:lnTo>
                    <a:pt x="49" y="238"/>
                  </a:lnTo>
                  <a:lnTo>
                    <a:pt x="42" y="237"/>
                  </a:lnTo>
                  <a:lnTo>
                    <a:pt x="34" y="237"/>
                  </a:lnTo>
                  <a:lnTo>
                    <a:pt x="26" y="237"/>
                  </a:lnTo>
                  <a:lnTo>
                    <a:pt x="16" y="236"/>
                  </a:lnTo>
                  <a:lnTo>
                    <a:pt x="8" y="236"/>
                  </a:lnTo>
                  <a:lnTo>
                    <a:pt x="0" y="234"/>
                  </a:lnTo>
                  <a:lnTo>
                    <a:pt x="11" y="219"/>
                  </a:lnTo>
                  <a:lnTo>
                    <a:pt x="22" y="204"/>
                  </a:lnTo>
                  <a:lnTo>
                    <a:pt x="34" y="190"/>
                  </a:lnTo>
                  <a:lnTo>
                    <a:pt x="46" y="175"/>
                  </a:lnTo>
                  <a:lnTo>
                    <a:pt x="59" y="161"/>
                  </a:lnTo>
                  <a:lnTo>
                    <a:pt x="72" y="146"/>
                  </a:lnTo>
                  <a:lnTo>
                    <a:pt x="84" y="132"/>
                  </a:lnTo>
                  <a:lnTo>
                    <a:pt x="98" y="117"/>
                  </a:lnTo>
                  <a:lnTo>
                    <a:pt x="111" y="103"/>
                  </a:lnTo>
                  <a:lnTo>
                    <a:pt x="125" y="88"/>
                  </a:lnTo>
                  <a:lnTo>
                    <a:pt x="139" y="75"/>
                  </a:lnTo>
                  <a:lnTo>
                    <a:pt x="152" y="60"/>
                  </a:lnTo>
                  <a:lnTo>
                    <a:pt x="165" y="46"/>
                  </a:lnTo>
                  <a:lnTo>
                    <a:pt x="179" y="31"/>
                  </a:lnTo>
                  <a:lnTo>
                    <a:pt x="192" y="17"/>
                  </a:lnTo>
                  <a:lnTo>
                    <a:pt x="204" y="2"/>
                  </a:lnTo>
                  <a:lnTo>
                    <a:pt x="215" y="1"/>
                  </a:lnTo>
                  <a:lnTo>
                    <a:pt x="225" y="0"/>
                  </a:lnTo>
                  <a:lnTo>
                    <a:pt x="235" y="0"/>
                  </a:lnTo>
                  <a:lnTo>
                    <a:pt x="246" y="1"/>
                  </a:lnTo>
                  <a:lnTo>
                    <a:pt x="256" y="2"/>
                  </a:lnTo>
                  <a:lnTo>
                    <a:pt x="266" y="2"/>
                  </a:lnTo>
                  <a:lnTo>
                    <a:pt x="277" y="2"/>
                  </a:lnTo>
                  <a:lnTo>
                    <a:pt x="286" y="2"/>
                  </a:lnTo>
                  <a:lnTo>
                    <a:pt x="274" y="18"/>
                  </a:lnTo>
                  <a:lnTo>
                    <a:pt x="262" y="33"/>
                  </a:lnTo>
                  <a:lnTo>
                    <a:pt x="250" y="49"/>
                  </a:lnTo>
                  <a:lnTo>
                    <a:pt x="238" y="64"/>
                  </a:lnTo>
                  <a:lnTo>
                    <a:pt x="225" y="78"/>
                  </a:lnTo>
                  <a:lnTo>
                    <a:pt x="212" y="93"/>
                  </a:lnTo>
                  <a:lnTo>
                    <a:pt x="200" y="107"/>
                  </a:lnTo>
                  <a:lnTo>
                    <a:pt x="187" y="122"/>
                  </a:lnTo>
                  <a:lnTo>
                    <a:pt x="174" y="136"/>
                  </a:lnTo>
                  <a:lnTo>
                    <a:pt x="162" y="149"/>
                  </a:lnTo>
                  <a:lnTo>
                    <a:pt x="149" y="164"/>
                  </a:lnTo>
                  <a:lnTo>
                    <a:pt x="136" y="178"/>
                  </a:lnTo>
                  <a:lnTo>
                    <a:pt x="124" y="193"/>
                  </a:lnTo>
                  <a:lnTo>
                    <a:pt x="111" y="208"/>
                  </a:lnTo>
                  <a:lnTo>
                    <a:pt x="98" y="223"/>
                  </a:lnTo>
                  <a:lnTo>
                    <a:pt x="86" y="238"/>
                  </a:lnTo>
                  <a:lnTo>
                    <a:pt x="64" y="2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8" name="Freeform 82"/>
            <p:cNvSpPr>
              <a:spLocks/>
            </p:cNvSpPr>
            <p:nvPr/>
          </p:nvSpPr>
          <p:spPr bwMode="auto">
            <a:xfrm>
              <a:off x="4619" y="2748"/>
              <a:ext cx="94" cy="103"/>
            </a:xfrm>
            <a:custGeom>
              <a:avLst/>
              <a:gdLst>
                <a:gd name="T0" fmla="*/ 1 w 188"/>
                <a:gd name="T1" fmla="*/ 208 h 208"/>
                <a:gd name="T2" fmla="*/ 0 w 188"/>
                <a:gd name="T3" fmla="*/ 187 h 208"/>
                <a:gd name="T4" fmla="*/ 1 w 188"/>
                <a:gd name="T5" fmla="*/ 165 h 208"/>
                <a:gd name="T6" fmla="*/ 1 w 188"/>
                <a:gd name="T7" fmla="*/ 144 h 208"/>
                <a:gd name="T8" fmla="*/ 4 w 188"/>
                <a:gd name="T9" fmla="*/ 122 h 208"/>
                <a:gd name="T10" fmla="*/ 15 w 188"/>
                <a:gd name="T11" fmla="*/ 107 h 208"/>
                <a:gd name="T12" fmla="*/ 28 w 188"/>
                <a:gd name="T13" fmla="*/ 92 h 208"/>
                <a:gd name="T14" fmla="*/ 41 w 188"/>
                <a:gd name="T15" fmla="*/ 77 h 208"/>
                <a:gd name="T16" fmla="*/ 53 w 188"/>
                <a:gd name="T17" fmla="*/ 64 h 208"/>
                <a:gd name="T18" fmla="*/ 67 w 188"/>
                <a:gd name="T19" fmla="*/ 49 h 208"/>
                <a:gd name="T20" fmla="*/ 81 w 188"/>
                <a:gd name="T21" fmla="*/ 34 h 208"/>
                <a:gd name="T22" fmla="*/ 94 w 188"/>
                <a:gd name="T23" fmla="*/ 17 h 208"/>
                <a:gd name="T24" fmla="*/ 107 w 188"/>
                <a:gd name="T25" fmla="*/ 1 h 208"/>
                <a:gd name="T26" fmla="*/ 117 w 188"/>
                <a:gd name="T27" fmla="*/ 0 h 208"/>
                <a:gd name="T28" fmla="*/ 127 w 188"/>
                <a:gd name="T29" fmla="*/ 0 h 208"/>
                <a:gd name="T30" fmla="*/ 136 w 188"/>
                <a:gd name="T31" fmla="*/ 0 h 208"/>
                <a:gd name="T32" fmla="*/ 147 w 188"/>
                <a:gd name="T33" fmla="*/ 0 h 208"/>
                <a:gd name="T34" fmla="*/ 157 w 188"/>
                <a:gd name="T35" fmla="*/ 0 h 208"/>
                <a:gd name="T36" fmla="*/ 167 w 188"/>
                <a:gd name="T37" fmla="*/ 1 h 208"/>
                <a:gd name="T38" fmla="*/ 178 w 188"/>
                <a:gd name="T39" fmla="*/ 1 h 208"/>
                <a:gd name="T40" fmla="*/ 188 w 188"/>
                <a:gd name="T41" fmla="*/ 1 h 208"/>
                <a:gd name="T42" fmla="*/ 168 w 188"/>
                <a:gd name="T43" fmla="*/ 27 h 208"/>
                <a:gd name="T44" fmla="*/ 148 w 188"/>
                <a:gd name="T45" fmla="*/ 53 h 208"/>
                <a:gd name="T46" fmla="*/ 125 w 188"/>
                <a:gd name="T47" fmla="*/ 79 h 208"/>
                <a:gd name="T48" fmla="*/ 100 w 188"/>
                <a:gd name="T49" fmla="*/ 104 h 208"/>
                <a:gd name="T50" fmla="*/ 76 w 188"/>
                <a:gd name="T51" fmla="*/ 130 h 208"/>
                <a:gd name="T52" fmla="*/ 52 w 188"/>
                <a:gd name="T53" fmla="*/ 156 h 208"/>
                <a:gd name="T54" fmla="*/ 28 w 188"/>
                <a:gd name="T55" fmla="*/ 180 h 208"/>
                <a:gd name="T56" fmla="*/ 6 w 188"/>
                <a:gd name="T57" fmla="*/ 205 h 208"/>
                <a:gd name="T58" fmla="*/ 1 w 188"/>
                <a:gd name="T5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8" h="208">
                  <a:moveTo>
                    <a:pt x="1" y="208"/>
                  </a:moveTo>
                  <a:lnTo>
                    <a:pt x="0" y="187"/>
                  </a:lnTo>
                  <a:lnTo>
                    <a:pt x="1" y="165"/>
                  </a:lnTo>
                  <a:lnTo>
                    <a:pt x="1" y="144"/>
                  </a:lnTo>
                  <a:lnTo>
                    <a:pt x="4" y="122"/>
                  </a:lnTo>
                  <a:lnTo>
                    <a:pt x="15" y="107"/>
                  </a:lnTo>
                  <a:lnTo>
                    <a:pt x="28" y="92"/>
                  </a:lnTo>
                  <a:lnTo>
                    <a:pt x="41" y="77"/>
                  </a:lnTo>
                  <a:lnTo>
                    <a:pt x="53" y="64"/>
                  </a:lnTo>
                  <a:lnTo>
                    <a:pt x="67" y="49"/>
                  </a:lnTo>
                  <a:lnTo>
                    <a:pt x="81" y="34"/>
                  </a:lnTo>
                  <a:lnTo>
                    <a:pt x="94" y="17"/>
                  </a:lnTo>
                  <a:lnTo>
                    <a:pt x="107" y="1"/>
                  </a:lnTo>
                  <a:lnTo>
                    <a:pt x="117" y="0"/>
                  </a:lnTo>
                  <a:lnTo>
                    <a:pt x="127" y="0"/>
                  </a:lnTo>
                  <a:lnTo>
                    <a:pt x="136" y="0"/>
                  </a:lnTo>
                  <a:lnTo>
                    <a:pt x="147" y="0"/>
                  </a:lnTo>
                  <a:lnTo>
                    <a:pt x="157" y="0"/>
                  </a:lnTo>
                  <a:lnTo>
                    <a:pt x="167" y="1"/>
                  </a:lnTo>
                  <a:lnTo>
                    <a:pt x="178" y="1"/>
                  </a:lnTo>
                  <a:lnTo>
                    <a:pt x="188" y="1"/>
                  </a:lnTo>
                  <a:lnTo>
                    <a:pt x="168" y="27"/>
                  </a:lnTo>
                  <a:lnTo>
                    <a:pt x="148" y="53"/>
                  </a:lnTo>
                  <a:lnTo>
                    <a:pt x="125" y="79"/>
                  </a:lnTo>
                  <a:lnTo>
                    <a:pt x="100" y="104"/>
                  </a:lnTo>
                  <a:lnTo>
                    <a:pt x="76" y="130"/>
                  </a:lnTo>
                  <a:lnTo>
                    <a:pt x="52" y="156"/>
                  </a:lnTo>
                  <a:lnTo>
                    <a:pt x="28" y="180"/>
                  </a:lnTo>
                  <a:lnTo>
                    <a:pt x="6" y="205"/>
                  </a:lnTo>
                  <a:lnTo>
                    <a:pt x="1" y="2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99" name="Freeform 83"/>
            <p:cNvSpPr>
              <a:spLocks/>
            </p:cNvSpPr>
            <p:nvPr/>
          </p:nvSpPr>
          <p:spPr bwMode="auto">
            <a:xfrm>
              <a:off x="4620" y="2745"/>
              <a:ext cx="40" cy="50"/>
            </a:xfrm>
            <a:custGeom>
              <a:avLst/>
              <a:gdLst>
                <a:gd name="T0" fmla="*/ 0 w 81"/>
                <a:gd name="T1" fmla="*/ 100 h 100"/>
                <a:gd name="T2" fmla="*/ 0 w 81"/>
                <a:gd name="T3" fmla="*/ 76 h 100"/>
                <a:gd name="T4" fmla="*/ 0 w 81"/>
                <a:gd name="T5" fmla="*/ 53 h 100"/>
                <a:gd name="T6" fmla="*/ 2 w 81"/>
                <a:gd name="T7" fmla="*/ 28 h 100"/>
                <a:gd name="T8" fmla="*/ 3 w 81"/>
                <a:gd name="T9" fmla="*/ 4 h 100"/>
                <a:gd name="T10" fmla="*/ 13 w 81"/>
                <a:gd name="T11" fmla="*/ 1 h 100"/>
                <a:gd name="T12" fmla="*/ 22 w 81"/>
                <a:gd name="T13" fmla="*/ 0 h 100"/>
                <a:gd name="T14" fmla="*/ 32 w 81"/>
                <a:gd name="T15" fmla="*/ 0 h 100"/>
                <a:gd name="T16" fmla="*/ 41 w 81"/>
                <a:gd name="T17" fmla="*/ 0 h 100"/>
                <a:gd name="T18" fmla="*/ 51 w 81"/>
                <a:gd name="T19" fmla="*/ 1 h 100"/>
                <a:gd name="T20" fmla="*/ 60 w 81"/>
                <a:gd name="T21" fmla="*/ 2 h 100"/>
                <a:gd name="T22" fmla="*/ 71 w 81"/>
                <a:gd name="T23" fmla="*/ 2 h 100"/>
                <a:gd name="T24" fmla="*/ 81 w 81"/>
                <a:gd name="T25" fmla="*/ 2 h 100"/>
                <a:gd name="T26" fmla="*/ 81 w 81"/>
                <a:gd name="T27" fmla="*/ 10 h 100"/>
                <a:gd name="T28" fmla="*/ 72 w 81"/>
                <a:gd name="T29" fmla="*/ 20 h 100"/>
                <a:gd name="T30" fmla="*/ 61 w 81"/>
                <a:gd name="T31" fmla="*/ 32 h 100"/>
                <a:gd name="T32" fmla="*/ 51 w 81"/>
                <a:gd name="T33" fmla="*/ 42 h 100"/>
                <a:gd name="T34" fmla="*/ 41 w 81"/>
                <a:gd name="T35" fmla="*/ 54 h 100"/>
                <a:gd name="T36" fmla="*/ 30 w 81"/>
                <a:gd name="T37" fmla="*/ 65 h 100"/>
                <a:gd name="T38" fmla="*/ 20 w 81"/>
                <a:gd name="T39" fmla="*/ 77 h 100"/>
                <a:gd name="T40" fmla="*/ 10 w 81"/>
                <a:gd name="T41" fmla="*/ 88 h 100"/>
                <a:gd name="T42" fmla="*/ 0 w 81"/>
                <a:gd name="T4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100">
                  <a:moveTo>
                    <a:pt x="0" y="100"/>
                  </a:moveTo>
                  <a:lnTo>
                    <a:pt x="0" y="76"/>
                  </a:lnTo>
                  <a:lnTo>
                    <a:pt x="0" y="53"/>
                  </a:lnTo>
                  <a:lnTo>
                    <a:pt x="2" y="28"/>
                  </a:lnTo>
                  <a:lnTo>
                    <a:pt x="3" y="4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51" y="1"/>
                  </a:lnTo>
                  <a:lnTo>
                    <a:pt x="60" y="2"/>
                  </a:lnTo>
                  <a:lnTo>
                    <a:pt x="71" y="2"/>
                  </a:lnTo>
                  <a:lnTo>
                    <a:pt x="81" y="2"/>
                  </a:lnTo>
                  <a:lnTo>
                    <a:pt x="81" y="10"/>
                  </a:lnTo>
                  <a:lnTo>
                    <a:pt x="72" y="20"/>
                  </a:lnTo>
                  <a:lnTo>
                    <a:pt x="61" y="32"/>
                  </a:lnTo>
                  <a:lnTo>
                    <a:pt x="51" y="42"/>
                  </a:lnTo>
                  <a:lnTo>
                    <a:pt x="41" y="54"/>
                  </a:lnTo>
                  <a:lnTo>
                    <a:pt x="30" y="65"/>
                  </a:lnTo>
                  <a:lnTo>
                    <a:pt x="20" y="77"/>
                  </a:lnTo>
                  <a:lnTo>
                    <a:pt x="10" y="8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900" name="Group 84"/>
          <p:cNvGrpSpPr>
            <a:grpSpLocks/>
          </p:cNvGrpSpPr>
          <p:nvPr/>
        </p:nvGrpSpPr>
        <p:grpSpPr bwMode="auto">
          <a:xfrm>
            <a:off x="5810250" y="4605338"/>
            <a:ext cx="2274888" cy="1528762"/>
            <a:chOff x="4516" y="2737"/>
            <a:chExt cx="725" cy="487"/>
          </a:xfrm>
        </p:grpSpPr>
        <p:sp>
          <p:nvSpPr>
            <p:cNvPr id="34901" name="Freeform 85"/>
            <p:cNvSpPr>
              <a:spLocks/>
            </p:cNvSpPr>
            <p:nvPr/>
          </p:nvSpPr>
          <p:spPr bwMode="auto">
            <a:xfrm>
              <a:off x="4516" y="2737"/>
              <a:ext cx="725" cy="487"/>
            </a:xfrm>
            <a:custGeom>
              <a:avLst/>
              <a:gdLst>
                <a:gd name="T0" fmla="*/ 988 w 1451"/>
                <a:gd name="T1" fmla="*/ 973 h 975"/>
                <a:gd name="T2" fmla="*/ 914 w 1451"/>
                <a:gd name="T3" fmla="*/ 972 h 975"/>
                <a:gd name="T4" fmla="*/ 919 w 1451"/>
                <a:gd name="T5" fmla="*/ 878 h 975"/>
                <a:gd name="T6" fmla="*/ 979 w 1451"/>
                <a:gd name="T7" fmla="*/ 718 h 975"/>
                <a:gd name="T8" fmla="*/ 1040 w 1451"/>
                <a:gd name="T9" fmla="*/ 557 h 975"/>
                <a:gd name="T10" fmla="*/ 1100 w 1451"/>
                <a:gd name="T11" fmla="*/ 394 h 975"/>
                <a:gd name="T12" fmla="*/ 1084 w 1451"/>
                <a:gd name="T13" fmla="*/ 306 h 975"/>
                <a:gd name="T14" fmla="*/ 916 w 1451"/>
                <a:gd name="T15" fmla="*/ 300 h 975"/>
                <a:gd name="T16" fmla="*/ 746 w 1451"/>
                <a:gd name="T17" fmla="*/ 295 h 975"/>
                <a:gd name="T18" fmla="*/ 577 w 1451"/>
                <a:gd name="T19" fmla="*/ 290 h 975"/>
                <a:gd name="T20" fmla="*/ 446 w 1451"/>
                <a:gd name="T21" fmla="*/ 295 h 975"/>
                <a:gd name="T22" fmla="*/ 514 w 1451"/>
                <a:gd name="T23" fmla="*/ 583 h 975"/>
                <a:gd name="T24" fmla="*/ 584 w 1451"/>
                <a:gd name="T25" fmla="*/ 873 h 975"/>
                <a:gd name="T26" fmla="*/ 508 w 1451"/>
                <a:gd name="T27" fmla="*/ 876 h 975"/>
                <a:gd name="T28" fmla="*/ 440 w 1451"/>
                <a:gd name="T29" fmla="*/ 873 h 975"/>
                <a:gd name="T30" fmla="*/ 402 w 1451"/>
                <a:gd name="T31" fmla="*/ 778 h 975"/>
                <a:gd name="T32" fmla="*/ 365 w 1451"/>
                <a:gd name="T33" fmla="*/ 601 h 975"/>
                <a:gd name="T34" fmla="*/ 320 w 1451"/>
                <a:gd name="T35" fmla="*/ 564 h 975"/>
                <a:gd name="T36" fmla="*/ 243 w 1451"/>
                <a:gd name="T37" fmla="*/ 774 h 975"/>
                <a:gd name="T38" fmla="*/ 175 w 1451"/>
                <a:gd name="T39" fmla="*/ 941 h 975"/>
                <a:gd name="T40" fmla="*/ 90 w 1451"/>
                <a:gd name="T41" fmla="*/ 939 h 975"/>
                <a:gd name="T42" fmla="*/ 5 w 1451"/>
                <a:gd name="T43" fmla="*/ 936 h 975"/>
                <a:gd name="T44" fmla="*/ 41 w 1451"/>
                <a:gd name="T45" fmla="*/ 814 h 975"/>
                <a:gd name="T46" fmla="*/ 99 w 1451"/>
                <a:gd name="T47" fmla="*/ 654 h 975"/>
                <a:gd name="T48" fmla="*/ 158 w 1451"/>
                <a:gd name="T49" fmla="*/ 490 h 975"/>
                <a:gd name="T50" fmla="*/ 218 w 1451"/>
                <a:gd name="T51" fmla="*/ 325 h 975"/>
                <a:gd name="T52" fmla="*/ 200 w 1451"/>
                <a:gd name="T53" fmla="*/ 275 h 975"/>
                <a:gd name="T54" fmla="*/ 195 w 1451"/>
                <a:gd name="T55" fmla="*/ 72 h 975"/>
                <a:gd name="T56" fmla="*/ 219 w 1451"/>
                <a:gd name="T57" fmla="*/ 1 h 975"/>
                <a:gd name="T58" fmla="*/ 337 w 1451"/>
                <a:gd name="T59" fmla="*/ 5 h 975"/>
                <a:gd name="T60" fmla="*/ 483 w 1451"/>
                <a:gd name="T61" fmla="*/ 11 h 975"/>
                <a:gd name="T62" fmla="*/ 626 w 1451"/>
                <a:gd name="T63" fmla="*/ 16 h 975"/>
                <a:gd name="T64" fmla="*/ 769 w 1451"/>
                <a:gd name="T65" fmla="*/ 21 h 975"/>
                <a:gd name="T66" fmla="*/ 912 w 1451"/>
                <a:gd name="T67" fmla="*/ 27 h 975"/>
                <a:gd name="T68" fmla="*/ 1054 w 1451"/>
                <a:gd name="T69" fmla="*/ 33 h 975"/>
                <a:gd name="T70" fmla="*/ 1195 w 1451"/>
                <a:gd name="T71" fmla="*/ 38 h 975"/>
                <a:gd name="T72" fmla="*/ 1336 w 1451"/>
                <a:gd name="T73" fmla="*/ 44 h 975"/>
                <a:gd name="T74" fmla="*/ 1378 w 1451"/>
                <a:gd name="T75" fmla="*/ 185 h 975"/>
                <a:gd name="T76" fmla="*/ 1355 w 1451"/>
                <a:gd name="T77" fmla="*/ 315 h 975"/>
                <a:gd name="T78" fmla="*/ 1329 w 1451"/>
                <a:gd name="T79" fmla="*/ 314 h 975"/>
                <a:gd name="T80" fmla="*/ 1344 w 1451"/>
                <a:gd name="T81" fmla="*/ 457 h 975"/>
                <a:gd name="T82" fmla="*/ 1414 w 1451"/>
                <a:gd name="T83" fmla="*/ 738 h 975"/>
                <a:gd name="T84" fmla="*/ 1441 w 1451"/>
                <a:gd name="T85" fmla="*/ 893 h 975"/>
                <a:gd name="T86" fmla="*/ 1413 w 1451"/>
                <a:gd name="T87" fmla="*/ 893 h 975"/>
                <a:gd name="T88" fmla="*/ 1375 w 1451"/>
                <a:gd name="T89" fmla="*/ 893 h 975"/>
                <a:gd name="T90" fmla="*/ 1319 w 1451"/>
                <a:gd name="T91" fmla="*/ 892 h 975"/>
                <a:gd name="T92" fmla="*/ 1271 w 1451"/>
                <a:gd name="T93" fmla="*/ 881 h 975"/>
                <a:gd name="T94" fmla="*/ 1240 w 1451"/>
                <a:gd name="T95" fmla="*/ 735 h 975"/>
                <a:gd name="T96" fmla="*/ 1207 w 1451"/>
                <a:gd name="T97" fmla="*/ 589 h 975"/>
                <a:gd name="T98" fmla="*/ 1145 w 1451"/>
                <a:gd name="T99" fmla="*/ 732 h 975"/>
                <a:gd name="T100" fmla="*/ 1073 w 1451"/>
                <a:gd name="T101" fmla="*/ 922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51" h="975">
                  <a:moveTo>
                    <a:pt x="1041" y="975"/>
                  </a:moveTo>
                  <a:lnTo>
                    <a:pt x="1024" y="974"/>
                  </a:lnTo>
                  <a:lnTo>
                    <a:pt x="1006" y="974"/>
                  </a:lnTo>
                  <a:lnTo>
                    <a:pt x="988" y="973"/>
                  </a:lnTo>
                  <a:lnTo>
                    <a:pt x="970" y="973"/>
                  </a:lnTo>
                  <a:lnTo>
                    <a:pt x="951" y="973"/>
                  </a:lnTo>
                  <a:lnTo>
                    <a:pt x="933" y="972"/>
                  </a:lnTo>
                  <a:lnTo>
                    <a:pt x="914" y="972"/>
                  </a:lnTo>
                  <a:lnTo>
                    <a:pt x="896" y="969"/>
                  </a:lnTo>
                  <a:lnTo>
                    <a:pt x="888" y="958"/>
                  </a:lnTo>
                  <a:lnTo>
                    <a:pt x="903" y="919"/>
                  </a:lnTo>
                  <a:lnTo>
                    <a:pt x="919" y="878"/>
                  </a:lnTo>
                  <a:lnTo>
                    <a:pt x="934" y="839"/>
                  </a:lnTo>
                  <a:lnTo>
                    <a:pt x="949" y="799"/>
                  </a:lnTo>
                  <a:lnTo>
                    <a:pt x="964" y="759"/>
                  </a:lnTo>
                  <a:lnTo>
                    <a:pt x="979" y="718"/>
                  </a:lnTo>
                  <a:lnTo>
                    <a:pt x="994" y="678"/>
                  </a:lnTo>
                  <a:lnTo>
                    <a:pt x="1009" y="638"/>
                  </a:lnTo>
                  <a:lnTo>
                    <a:pt x="1024" y="597"/>
                  </a:lnTo>
                  <a:lnTo>
                    <a:pt x="1040" y="557"/>
                  </a:lnTo>
                  <a:lnTo>
                    <a:pt x="1055" y="517"/>
                  </a:lnTo>
                  <a:lnTo>
                    <a:pt x="1070" y="475"/>
                  </a:lnTo>
                  <a:lnTo>
                    <a:pt x="1085" y="435"/>
                  </a:lnTo>
                  <a:lnTo>
                    <a:pt x="1100" y="394"/>
                  </a:lnTo>
                  <a:lnTo>
                    <a:pt x="1115" y="353"/>
                  </a:lnTo>
                  <a:lnTo>
                    <a:pt x="1130" y="313"/>
                  </a:lnTo>
                  <a:lnTo>
                    <a:pt x="1126" y="308"/>
                  </a:lnTo>
                  <a:lnTo>
                    <a:pt x="1084" y="306"/>
                  </a:lnTo>
                  <a:lnTo>
                    <a:pt x="1042" y="305"/>
                  </a:lnTo>
                  <a:lnTo>
                    <a:pt x="1000" y="303"/>
                  </a:lnTo>
                  <a:lnTo>
                    <a:pt x="958" y="301"/>
                  </a:lnTo>
                  <a:lnTo>
                    <a:pt x="916" y="300"/>
                  </a:lnTo>
                  <a:lnTo>
                    <a:pt x="873" y="299"/>
                  </a:lnTo>
                  <a:lnTo>
                    <a:pt x="830" y="298"/>
                  </a:lnTo>
                  <a:lnTo>
                    <a:pt x="789" y="296"/>
                  </a:lnTo>
                  <a:lnTo>
                    <a:pt x="746" y="295"/>
                  </a:lnTo>
                  <a:lnTo>
                    <a:pt x="704" y="294"/>
                  </a:lnTo>
                  <a:lnTo>
                    <a:pt x="661" y="293"/>
                  </a:lnTo>
                  <a:lnTo>
                    <a:pt x="620" y="292"/>
                  </a:lnTo>
                  <a:lnTo>
                    <a:pt x="577" y="290"/>
                  </a:lnTo>
                  <a:lnTo>
                    <a:pt x="534" y="288"/>
                  </a:lnTo>
                  <a:lnTo>
                    <a:pt x="492" y="287"/>
                  </a:lnTo>
                  <a:lnTo>
                    <a:pt x="449" y="285"/>
                  </a:lnTo>
                  <a:lnTo>
                    <a:pt x="446" y="295"/>
                  </a:lnTo>
                  <a:lnTo>
                    <a:pt x="462" y="368"/>
                  </a:lnTo>
                  <a:lnTo>
                    <a:pt x="479" y="439"/>
                  </a:lnTo>
                  <a:lnTo>
                    <a:pt x="496" y="511"/>
                  </a:lnTo>
                  <a:lnTo>
                    <a:pt x="514" y="583"/>
                  </a:lnTo>
                  <a:lnTo>
                    <a:pt x="531" y="655"/>
                  </a:lnTo>
                  <a:lnTo>
                    <a:pt x="549" y="727"/>
                  </a:lnTo>
                  <a:lnTo>
                    <a:pt x="567" y="800"/>
                  </a:lnTo>
                  <a:lnTo>
                    <a:pt x="584" y="873"/>
                  </a:lnTo>
                  <a:lnTo>
                    <a:pt x="567" y="877"/>
                  </a:lnTo>
                  <a:lnTo>
                    <a:pt x="546" y="877"/>
                  </a:lnTo>
                  <a:lnTo>
                    <a:pt x="526" y="877"/>
                  </a:lnTo>
                  <a:lnTo>
                    <a:pt x="508" y="876"/>
                  </a:lnTo>
                  <a:lnTo>
                    <a:pt x="491" y="875"/>
                  </a:lnTo>
                  <a:lnTo>
                    <a:pt x="473" y="875"/>
                  </a:lnTo>
                  <a:lnTo>
                    <a:pt x="457" y="874"/>
                  </a:lnTo>
                  <a:lnTo>
                    <a:pt x="440" y="873"/>
                  </a:lnTo>
                  <a:lnTo>
                    <a:pt x="424" y="873"/>
                  </a:lnTo>
                  <a:lnTo>
                    <a:pt x="418" y="867"/>
                  </a:lnTo>
                  <a:lnTo>
                    <a:pt x="410" y="823"/>
                  </a:lnTo>
                  <a:lnTo>
                    <a:pt x="402" y="778"/>
                  </a:lnTo>
                  <a:lnTo>
                    <a:pt x="394" y="734"/>
                  </a:lnTo>
                  <a:lnTo>
                    <a:pt x="385" y="691"/>
                  </a:lnTo>
                  <a:lnTo>
                    <a:pt x="375" y="646"/>
                  </a:lnTo>
                  <a:lnTo>
                    <a:pt x="365" y="601"/>
                  </a:lnTo>
                  <a:lnTo>
                    <a:pt x="356" y="556"/>
                  </a:lnTo>
                  <a:lnTo>
                    <a:pt x="345" y="511"/>
                  </a:lnTo>
                  <a:lnTo>
                    <a:pt x="340" y="513"/>
                  </a:lnTo>
                  <a:lnTo>
                    <a:pt x="320" y="564"/>
                  </a:lnTo>
                  <a:lnTo>
                    <a:pt x="301" y="614"/>
                  </a:lnTo>
                  <a:lnTo>
                    <a:pt x="281" y="667"/>
                  </a:lnTo>
                  <a:lnTo>
                    <a:pt x="263" y="721"/>
                  </a:lnTo>
                  <a:lnTo>
                    <a:pt x="243" y="774"/>
                  </a:lnTo>
                  <a:lnTo>
                    <a:pt x="223" y="827"/>
                  </a:lnTo>
                  <a:lnTo>
                    <a:pt x="204" y="880"/>
                  </a:lnTo>
                  <a:lnTo>
                    <a:pt x="183" y="931"/>
                  </a:lnTo>
                  <a:lnTo>
                    <a:pt x="175" y="941"/>
                  </a:lnTo>
                  <a:lnTo>
                    <a:pt x="154" y="942"/>
                  </a:lnTo>
                  <a:lnTo>
                    <a:pt x="134" y="942"/>
                  </a:lnTo>
                  <a:lnTo>
                    <a:pt x="112" y="941"/>
                  </a:lnTo>
                  <a:lnTo>
                    <a:pt x="90" y="939"/>
                  </a:lnTo>
                  <a:lnTo>
                    <a:pt x="69" y="938"/>
                  </a:lnTo>
                  <a:lnTo>
                    <a:pt x="47" y="937"/>
                  </a:lnTo>
                  <a:lnTo>
                    <a:pt x="25" y="937"/>
                  </a:lnTo>
                  <a:lnTo>
                    <a:pt x="5" y="936"/>
                  </a:lnTo>
                  <a:lnTo>
                    <a:pt x="0" y="931"/>
                  </a:lnTo>
                  <a:lnTo>
                    <a:pt x="14" y="892"/>
                  </a:lnTo>
                  <a:lnTo>
                    <a:pt x="28" y="853"/>
                  </a:lnTo>
                  <a:lnTo>
                    <a:pt x="41" y="814"/>
                  </a:lnTo>
                  <a:lnTo>
                    <a:pt x="56" y="774"/>
                  </a:lnTo>
                  <a:lnTo>
                    <a:pt x="70" y="734"/>
                  </a:lnTo>
                  <a:lnTo>
                    <a:pt x="85" y="694"/>
                  </a:lnTo>
                  <a:lnTo>
                    <a:pt x="99" y="654"/>
                  </a:lnTo>
                  <a:lnTo>
                    <a:pt x="114" y="612"/>
                  </a:lnTo>
                  <a:lnTo>
                    <a:pt x="128" y="572"/>
                  </a:lnTo>
                  <a:lnTo>
                    <a:pt x="143" y="530"/>
                  </a:lnTo>
                  <a:lnTo>
                    <a:pt x="158" y="490"/>
                  </a:lnTo>
                  <a:lnTo>
                    <a:pt x="173" y="449"/>
                  </a:lnTo>
                  <a:lnTo>
                    <a:pt x="188" y="408"/>
                  </a:lnTo>
                  <a:lnTo>
                    <a:pt x="203" y="367"/>
                  </a:lnTo>
                  <a:lnTo>
                    <a:pt x="218" y="325"/>
                  </a:lnTo>
                  <a:lnTo>
                    <a:pt x="233" y="285"/>
                  </a:lnTo>
                  <a:lnTo>
                    <a:pt x="227" y="277"/>
                  </a:lnTo>
                  <a:lnTo>
                    <a:pt x="207" y="277"/>
                  </a:lnTo>
                  <a:lnTo>
                    <a:pt x="200" y="275"/>
                  </a:lnTo>
                  <a:lnTo>
                    <a:pt x="197" y="270"/>
                  </a:lnTo>
                  <a:lnTo>
                    <a:pt x="193" y="204"/>
                  </a:lnTo>
                  <a:lnTo>
                    <a:pt x="193" y="139"/>
                  </a:lnTo>
                  <a:lnTo>
                    <a:pt x="195" y="72"/>
                  </a:lnTo>
                  <a:lnTo>
                    <a:pt x="197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9" y="1"/>
                  </a:lnTo>
                  <a:lnTo>
                    <a:pt x="228" y="1"/>
                  </a:lnTo>
                  <a:lnTo>
                    <a:pt x="265" y="3"/>
                  </a:lnTo>
                  <a:lnTo>
                    <a:pt x="301" y="4"/>
                  </a:lnTo>
                  <a:lnTo>
                    <a:pt x="337" y="5"/>
                  </a:lnTo>
                  <a:lnTo>
                    <a:pt x="373" y="7"/>
                  </a:lnTo>
                  <a:lnTo>
                    <a:pt x="410" y="8"/>
                  </a:lnTo>
                  <a:lnTo>
                    <a:pt x="446" y="10"/>
                  </a:lnTo>
                  <a:lnTo>
                    <a:pt x="483" y="11"/>
                  </a:lnTo>
                  <a:lnTo>
                    <a:pt x="518" y="12"/>
                  </a:lnTo>
                  <a:lnTo>
                    <a:pt x="554" y="13"/>
                  </a:lnTo>
                  <a:lnTo>
                    <a:pt x="590" y="15"/>
                  </a:lnTo>
                  <a:lnTo>
                    <a:pt x="626" y="16"/>
                  </a:lnTo>
                  <a:lnTo>
                    <a:pt x="662" y="18"/>
                  </a:lnTo>
                  <a:lnTo>
                    <a:pt x="698" y="19"/>
                  </a:lnTo>
                  <a:lnTo>
                    <a:pt x="734" y="20"/>
                  </a:lnTo>
                  <a:lnTo>
                    <a:pt x="769" y="21"/>
                  </a:lnTo>
                  <a:lnTo>
                    <a:pt x="805" y="23"/>
                  </a:lnTo>
                  <a:lnTo>
                    <a:pt x="841" y="25"/>
                  </a:lnTo>
                  <a:lnTo>
                    <a:pt x="876" y="26"/>
                  </a:lnTo>
                  <a:lnTo>
                    <a:pt x="912" y="27"/>
                  </a:lnTo>
                  <a:lnTo>
                    <a:pt x="948" y="28"/>
                  </a:lnTo>
                  <a:lnTo>
                    <a:pt x="983" y="30"/>
                  </a:lnTo>
                  <a:lnTo>
                    <a:pt x="1018" y="31"/>
                  </a:lnTo>
                  <a:lnTo>
                    <a:pt x="1054" y="33"/>
                  </a:lnTo>
                  <a:lnTo>
                    <a:pt x="1089" y="34"/>
                  </a:lnTo>
                  <a:lnTo>
                    <a:pt x="1125" y="35"/>
                  </a:lnTo>
                  <a:lnTo>
                    <a:pt x="1160" y="37"/>
                  </a:lnTo>
                  <a:lnTo>
                    <a:pt x="1195" y="38"/>
                  </a:lnTo>
                  <a:lnTo>
                    <a:pt x="1231" y="39"/>
                  </a:lnTo>
                  <a:lnTo>
                    <a:pt x="1266" y="41"/>
                  </a:lnTo>
                  <a:lnTo>
                    <a:pt x="1301" y="43"/>
                  </a:lnTo>
                  <a:lnTo>
                    <a:pt x="1336" y="44"/>
                  </a:lnTo>
                  <a:lnTo>
                    <a:pt x="1372" y="45"/>
                  </a:lnTo>
                  <a:lnTo>
                    <a:pt x="1382" y="56"/>
                  </a:lnTo>
                  <a:lnTo>
                    <a:pt x="1381" y="120"/>
                  </a:lnTo>
                  <a:lnTo>
                    <a:pt x="1378" y="185"/>
                  </a:lnTo>
                  <a:lnTo>
                    <a:pt x="1374" y="249"/>
                  </a:lnTo>
                  <a:lnTo>
                    <a:pt x="1367" y="313"/>
                  </a:lnTo>
                  <a:lnTo>
                    <a:pt x="1361" y="314"/>
                  </a:lnTo>
                  <a:lnTo>
                    <a:pt x="1355" y="315"/>
                  </a:lnTo>
                  <a:lnTo>
                    <a:pt x="1349" y="315"/>
                  </a:lnTo>
                  <a:lnTo>
                    <a:pt x="1343" y="315"/>
                  </a:lnTo>
                  <a:lnTo>
                    <a:pt x="1336" y="315"/>
                  </a:lnTo>
                  <a:lnTo>
                    <a:pt x="1329" y="314"/>
                  </a:lnTo>
                  <a:lnTo>
                    <a:pt x="1322" y="315"/>
                  </a:lnTo>
                  <a:lnTo>
                    <a:pt x="1315" y="315"/>
                  </a:lnTo>
                  <a:lnTo>
                    <a:pt x="1329" y="386"/>
                  </a:lnTo>
                  <a:lnTo>
                    <a:pt x="1344" y="457"/>
                  </a:lnTo>
                  <a:lnTo>
                    <a:pt x="1360" y="527"/>
                  </a:lnTo>
                  <a:lnTo>
                    <a:pt x="1378" y="597"/>
                  </a:lnTo>
                  <a:lnTo>
                    <a:pt x="1396" y="667"/>
                  </a:lnTo>
                  <a:lnTo>
                    <a:pt x="1414" y="738"/>
                  </a:lnTo>
                  <a:lnTo>
                    <a:pt x="1433" y="809"/>
                  </a:lnTo>
                  <a:lnTo>
                    <a:pt x="1451" y="881"/>
                  </a:lnTo>
                  <a:lnTo>
                    <a:pt x="1446" y="893"/>
                  </a:lnTo>
                  <a:lnTo>
                    <a:pt x="1441" y="893"/>
                  </a:lnTo>
                  <a:lnTo>
                    <a:pt x="1434" y="893"/>
                  </a:lnTo>
                  <a:lnTo>
                    <a:pt x="1427" y="893"/>
                  </a:lnTo>
                  <a:lnTo>
                    <a:pt x="1420" y="893"/>
                  </a:lnTo>
                  <a:lnTo>
                    <a:pt x="1413" y="893"/>
                  </a:lnTo>
                  <a:lnTo>
                    <a:pt x="1406" y="893"/>
                  </a:lnTo>
                  <a:lnTo>
                    <a:pt x="1399" y="893"/>
                  </a:lnTo>
                  <a:lnTo>
                    <a:pt x="1392" y="893"/>
                  </a:lnTo>
                  <a:lnTo>
                    <a:pt x="1375" y="893"/>
                  </a:lnTo>
                  <a:lnTo>
                    <a:pt x="1359" y="893"/>
                  </a:lnTo>
                  <a:lnTo>
                    <a:pt x="1345" y="892"/>
                  </a:lnTo>
                  <a:lnTo>
                    <a:pt x="1331" y="892"/>
                  </a:lnTo>
                  <a:lnTo>
                    <a:pt x="1319" y="892"/>
                  </a:lnTo>
                  <a:lnTo>
                    <a:pt x="1306" y="891"/>
                  </a:lnTo>
                  <a:lnTo>
                    <a:pt x="1293" y="891"/>
                  </a:lnTo>
                  <a:lnTo>
                    <a:pt x="1282" y="891"/>
                  </a:lnTo>
                  <a:lnTo>
                    <a:pt x="1271" y="881"/>
                  </a:lnTo>
                  <a:lnTo>
                    <a:pt x="1263" y="845"/>
                  </a:lnTo>
                  <a:lnTo>
                    <a:pt x="1255" y="808"/>
                  </a:lnTo>
                  <a:lnTo>
                    <a:pt x="1247" y="772"/>
                  </a:lnTo>
                  <a:lnTo>
                    <a:pt x="1240" y="735"/>
                  </a:lnTo>
                  <a:lnTo>
                    <a:pt x="1232" y="700"/>
                  </a:lnTo>
                  <a:lnTo>
                    <a:pt x="1224" y="663"/>
                  </a:lnTo>
                  <a:lnTo>
                    <a:pt x="1216" y="626"/>
                  </a:lnTo>
                  <a:lnTo>
                    <a:pt x="1207" y="589"/>
                  </a:lnTo>
                  <a:lnTo>
                    <a:pt x="1200" y="591"/>
                  </a:lnTo>
                  <a:lnTo>
                    <a:pt x="1182" y="639"/>
                  </a:lnTo>
                  <a:lnTo>
                    <a:pt x="1163" y="686"/>
                  </a:lnTo>
                  <a:lnTo>
                    <a:pt x="1145" y="732"/>
                  </a:lnTo>
                  <a:lnTo>
                    <a:pt x="1127" y="779"/>
                  </a:lnTo>
                  <a:lnTo>
                    <a:pt x="1109" y="827"/>
                  </a:lnTo>
                  <a:lnTo>
                    <a:pt x="1092" y="874"/>
                  </a:lnTo>
                  <a:lnTo>
                    <a:pt x="1073" y="922"/>
                  </a:lnTo>
                  <a:lnTo>
                    <a:pt x="1056" y="972"/>
                  </a:lnTo>
                  <a:lnTo>
                    <a:pt x="1041" y="9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02" name="Freeform 86"/>
            <p:cNvSpPr>
              <a:spLocks/>
            </p:cNvSpPr>
            <p:nvPr/>
          </p:nvSpPr>
          <p:spPr bwMode="auto">
            <a:xfrm>
              <a:off x="4971" y="2892"/>
              <a:ext cx="190" cy="324"/>
            </a:xfrm>
            <a:custGeom>
              <a:avLst/>
              <a:gdLst>
                <a:gd name="T0" fmla="*/ 45 w 380"/>
                <a:gd name="T1" fmla="*/ 648 h 649"/>
                <a:gd name="T2" fmla="*/ 40 w 380"/>
                <a:gd name="T3" fmla="*/ 647 h 649"/>
                <a:gd name="T4" fmla="*/ 36 w 380"/>
                <a:gd name="T5" fmla="*/ 647 h 649"/>
                <a:gd name="T6" fmla="*/ 31 w 380"/>
                <a:gd name="T7" fmla="*/ 647 h 649"/>
                <a:gd name="T8" fmla="*/ 26 w 380"/>
                <a:gd name="T9" fmla="*/ 647 h 649"/>
                <a:gd name="T10" fmla="*/ 21 w 380"/>
                <a:gd name="T11" fmla="*/ 647 h 649"/>
                <a:gd name="T12" fmla="*/ 16 w 380"/>
                <a:gd name="T13" fmla="*/ 647 h 649"/>
                <a:gd name="T14" fmla="*/ 11 w 380"/>
                <a:gd name="T15" fmla="*/ 647 h 649"/>
                <a:gd name="T16" fmla="*/ 7 w 380"/>
                <a:gd name="T17" fmla="*/ 647 h 649"/>
                <a:gd name="T18" fmla="*/ 0 w 380"/>
                <a:gd name="T19" fmla="*/ 639 h 649"/>
                <a:gd name="T20" fmla="*/ 15 w 380"/>
                <a:gd name="T21" fmla="*/ 598 h 649"/>
                <a:gd name="T22" fmla="*/ 30 w 380"/>
                <a:gd name="T23" fmla="*/ 559 h 649"/>
                <a:gd name="T24" fmla="*/ 45 w 380"/>
                <a:gd name="T25" fmla="*/ 519 h 649"/>
                <a:gd name="T26" fmla="*/ 60 w 380"/>
                <a:gd name="T27" fmla="*/ 478 h 649"/>
                <a:gd name="T28" fmla="*/ 74 w 380"/>
                <a:gd name="T29" fmla="*/ 438 h 649"/>
                <a:gd name="T30" fmla="*/ 89 w 380"/>
                <a:gd name="T31" fmla="*/ 398 h 649"/>
                <a:gd name="T32" fmla="*/ 104 w 380"/>
                <a:gd name="T33" fmla="*/ 359 h 649"/>
                <a:gd name="T34" fmla="*/ 119 w 380"/>
                <a:gd name="T35" fmla="*/ 318 h 649"/>
                <a:gd name="T36" fmla="*/ 132 w 380"/>
                <a:gd name="T37" fmla="*/ 278 h 649"/>
                <a:gd name="T38" fmla="*/ 147 w 380"/>
                <a:gd name="T39" fmla="*/ 238 h 649"/>
                <a:gd name="T40" fmla="*/ 162 w 380"/>
                <a:gd name="T41" fmla="*/ 198 h 649"/>
                <a:gd name="T42" fmla="*/ 177 w 380"/>
                <a:gd name="T43" fmla="*/ 158 h 649"/>
                <a:gd name="T44" fmla="*/ 192 w 380"/>
                <a:gd name="T45" fmla="*/ 119 h 649"/>
                <a:gd name="T46" fmla="*/ 208 w 380"/>
                <a:gd name="T47" fmla="*/ 79 h 649"/>
                <a:gd name="T48" fmla="*/ 223 w 380"/>
                <a:gd name="T49" fmla="*/ 39 h 649"/>
                <a:gd name="T50" fmla="*/ 239 w 380"/>
                <a:gd name="T51" fmla="*/ 0 h 649"/>
                <a:gd name="T52" fmla="*/ 257 w 380"/>
                <a:gd name="T53" fmla="*/ 0 h 649"/>
                <a:gd name="T54" fmla="*/ 274 w 380"/>
                <a:gd name="T55" fmla="*/ 0 h 649"/>
                <a:gd name="T56" fmla="*/ 291 w 380"/>
                <a:gd name="T57" fmla="*/ 0 h 649"/>
                <a:gd name="T58" fmla="*/ 309 w 380"/>
                <a:gd name="T59" fmla="*/ 0 h 649"/>
                <a:gd name="T60" fmla="*/ 326 w 380"/>
                <a:gd name="T61" fmla="*/ 1 h 649"/>
                <a:gd name="T62" fmla="*/ 344 w 380"/>
                <a:gd name="T63" fmla="*/ 3 h 649"/>
                <a:gd name="T64" fmla="*/ 362 w 380"/>
                <a:gd name="T65" fmla="*/ 4 h 649"/>
                <a:gd name="T66" fmla="*/ 380 w 380"/>
                <a:gd name="T67" fmla="*/ 5 h 649"/>
                <a:gd name="T68" fmla="*/ 366 w 380"/>
                <a:gd name="T69" fmla="*/ 45 h 649"/>
                <a:gd name="T70" fmla="*/ 352 w 380"/>
                <a:gd name="T71" fmla="*/ 84 h 649"/>
                <a:gd name="T72" fmla="*/ 337 w 380"/>
                <a:gd name="T73" fmla="*/ 125 h 649"/>
                <a:gd name="T74" fmla="*/ 322 w 380"/>
                <a:gd name="T75" fmla="*/ 164 h 649"/>
                <a:gd name="T76" fmla="*/ 307 w 380"/>
                <a:gd name="T77" fmla="*/ 204 h 649"/>
                <a:gd name="T78" fmla="*/ 291 w 380"/>
                <a:gd name="T79" fmla="*/ 243 h 649"/>
                <a:gd name="T80" fmla="*/ 276 w 380"/>
                <a:gd name="T81" fmla="*/ 283 h 649"/>
                <a:gd name="T82" fmla="*/ 260 w 380"/>
                <a:gd name="T83" fmla="*/ 323 h 649"/>
                <a:gd name="T84" fmla="*/ 244 w 380"/>
                <a:gd name="T85" fmla="*/ 362 h 649"/>
                <a:gd name="T86" fmla="*/ 229 w 380"/>
                <a:gd name="T87" fmla="*/ 402 h 649"/>
                <a:gd name="T88" fmla="*/ 213 w 380"/>
                <a:gd name="T89" fmla="*/ 442 h 649"/>
                <a:gd name="T90" fmla="*/ 197 w 380"/>
                <a:gd name="T91" fmla="*/ 482 h 649"/>
                <a:gd name="T92" fmla="*/ 181 w 380"/>
                <a:gd name="T93" fmla="*/ 522 h 649"/>
                <a:gd name="T94" fmla="*/ 166 w 380"/>
                <a:gd name="T95" fmla="*/ 563 h 649"/>
                <a:gd name="T96" fmla="*/ 150 w 380"/>
                <a:gd name="T97" fmla="*/ 603 h 649"/>
                <a:gd name="T98" fmla="*/ 135 w 380"/>
                <a:gd name="T99" fmla="*/ 643 h 649"/>
                <a:gd name="T100" fmla="*/ 130 w 380"/>
                <a:gd name="T101" fmla="*/ 647 h 649"/>
                <a:gd name="T102" fmla="*/ 121 w 380"/>
                <a:gd name="T103" fmla="*/ 648 h 649"/>
                <a:gd name="T104" fmla="*/ 110 w 380"/>
                <a:gd name="T105" fmla="*/ 649 h 649"/>
                <a:gd name="T106" fmla="*/ 101 w 380"/>
                <a:gd name="T107" fmla="*/ 649 h 649"/>
                <a:gd name="T108" fmla="*/ 91 w 380"/>
                <a:gd name="T109" fmla="*/ 649 h 649"/>
                <a:gd name="T110" fmla="*/ 79 w 380"/>
                <a:gd name="T111" fmla="*/ 648 h 649"/>
                <a:gd name="T112" fmla="*/ 69 w 380"/>
                <a:gd name="T113" fmla="*/ 648 h 649"/>
                <a:gd name="T114" fmla="*/ 59 w 380"/>
                <a:gd name="T115" fmla="*/ 648 h 649"/>
                <a:gd name="T116" fmla="*/ 48 w 380"/>
                <a:gd name="T117" fmla="*/ 648 h 649"/>
                <a:gd name="T118" fmla="*/ 45 w 380"/>
                <a:gd name="T119" fmla="*/ 648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0" h="649">
                  <a:moveTo>
                    <a:pt x="45" y="648"/>
                  </a:moveTo>
                  <a:lnTo>
                    <a:pt x="40" y="647"/>
                  </a:lnTo>
                  <a:lnTo>
                    <a:pt x="36" y="647"/>
                  </a:lnTo>
                  <a:lnTo>
                    <a:pt x="31" y="647"/>
                  </a:lnTo>
                  <a:lnTo>
                    <a:pt x="26" y="647"/>
                  </a:lnTo>
                  <a:lnTo>
                    <a:pt x="21" y="647"/>
                  </a:lnTo>
                  <a:lnTo>
                    <a:pt x="16" y="647"/>
                  </a:lnTo>
                  <a:lnTo>
                    <a:pt x="11" y="647"/>
                  </a:lnTo>
                  <a:lnTo>
                    <a:pt x="7" y="647"/>
                  </a:lnTo>
                  <a:lnTo>
                    <a:pt x="0" y="639"/>
                  </a:lnTo>
                  <a:lnTo>
                    <a:pt x="15" y="598"/>
                  </a:lnTo>
                  <a:lnTo>
                    <a:pt x="30" y="559"/>
                  </a:lnTo>
                  <a:lnTo>
                    <a:pt x="45" y="519"/>
                  </a:lnTo>
                  <a:lnTo>
                    <a:pt x="60" y="478"/>
                  </a:lnTo>
                  <a:lnTo>
                    <a:pt x="74" y="438"/>
                  </a:lnTo>
                  <a:lnTo>
                    <a:pt x="89" y="398"/>
                  </a:lnTo>
                  <a:lnTo>
                    <a:pt x="104" y="359"/>
                  </a:lnTo>
                  <a:lnTo>
                    <a:pt x="119" y="318"/>
                  </a:lnTo>
                  <a:lnTo>
                    <a:pt x="132" y="278"/>
                  </a:lnTo>
                  <a:lnTo>
                    <a:pt x="147" y="238"/>
                  </a:lnTo>
                  <a:lnTo>
                    <a:pt x="162" y="198"/>
                  </a:lnTo>
                  <a:lnTo>
                    <a:pt x="177" y="158"/>
                  </a:lnTo>
                  <a:lnTo>
                    <a:pt x="192" y="119"/>
                  </a:lnTo>
                  <a:lnTo>
                    <a:pt x="208" y="79"/>
                  </a:lnTo>
                  <a:lnTo>
                    <a:pt x="223" y="39"/>
                  </a:lnTo>
                  <a:lnTo>
                    <a:pt x="239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1" y="0"/>
                  </a:lnTo>
                  <a:lnTo>
                    <a:pt x="309" y="0"/>
                  </a:lnTo>
                  <a:lnTo>
                    <a:pt x="326" y="1"/>
                  </a:lnTo>
                  <a:lnTo>
                    <a:pt x="344" y="3"/>
                  </a:lnTo>
                  <a:lnTo>
                    <a:pt x="362" y="4"/>
                  </a:lnTo>
                  <a:lnTo>
                    <a:pt x="380" y="5"/>
                  </a:lnTo>
                  <a:lnTo>
                    <a:pt x="366" y="45"/>
                  </a:lnTo>
                  <a:lnTo>
                    <a:pt x="352" y="84"/>
                  </a:lnTo>
                  <a:lnTo>
                    <a:pt x="337" y="125"/>
                  </a:lnTo>
                  <a:lnTo>
                    <a:pt x="322" y="164"/>
                  </a:lnTo>
                  <a:lnTo>
                    <a:pt x="307" y="204"/>
                  </a:lnTo>
                  <a:lnTo>
                    <a:pt x="291" y="243"/>
                  </a:lnTo>
                  <a:lnTo>
                    <a:pt x="276" y="283"/>
                  </a:lnTo>
                  <a:lnTo>
                    <a:pt x="260" y="323"/>
                  </a:lnTo>
                  <a:lnTo>
                    <a:pt x="244" y="362"/>
                  </a:lnTo>
                  <a:lnTo>
                    <a:pt x="229" y="402"/>
                  </a:lnTo>
                  <a:lnTo>
                    <a:pt x="213" y="442"/>
                  </a:lnTo>
                  <a:lnTo>
                    <a:pt x="197" y="482"/>
                  </a:lnTo>
                  <a:lnTo>
                    <a:pt x="181" y="522"/>
                  </a:lnTo>
                  <a:lnTo>
                    <a:pt x="166" y="563"/>
                  </a:lnTo>
                  <a:lnTo>
                    <a:pt x="150" y="603"/>
                  </a:lnTo>
                  <a:lnTo>
                    <a:pt x="135" y="643"/>
                  </a:lnTo>
                  <a:lnTo>
                    <a:pt x="130" y="647"/>
                  </a:lnTo>
                  <a:lnTo>
                    <a:pt x="121" y="648"/>
                  </a:lnTo>
                  <a:lnTo>
                    <a:pt x="110" y="649"/>
                  </a:lnTo>
                  <a:lnTo>
                    <a:pt x="101" y="649"/>
                  </a:lnTo>
                  <a:lnTo>
                    <a:pt x="91" y="649"/>
                  </a:lnTo>
                  <a:lnTo>
                    <a:pt x="79" y="648"/>
                  </a:lnTo>
                  <a:lnTo>
                    <a:pt x="69" y="648"/>
                  </a:lnTo>
                  <a:lnTo>
                    <a:pt x="59" y="648"/>
                  </a:lnTo>
                  <a:lnTo>
                    <a:pt x="48" y="648"/>
                  </a:lnTo>
                  <a:lnTo>
                    <a:pt x="45" y="648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03" name="Freeform 87"/>
            <p:cNvSpPr>
              <a:spLocks/>
            </p:cNvSpPr>
            <p:nvPr/>
          </p:nvSpPr>
          <p:spPr bwMode="auto">
            <a:xfrm>
              <a:off x="4526" y="2877"/>
              <a:ext cx="190" cy="323"/>
            </a:xfrm>
            <a:custGeom>
              <a:avLst/>
              <a:gdLst>
                <a:gd name="T0" fmla="*/ 60 w 379"/>
                <a:gd name="T1" fmla="*/ 646 h 646"/>
                <a:gd name="T2" fmla="*/ 54 w 379"/>
                <a:gd name="T3" fmla="*/ 645 h 646"/>
                <a:gd name="T4" fmla="*/ 47 w 379"/>
                <a:gd name="T5" fmla="*/ 643 h 646"/>
                <a:gd name="T6" fmla="*/ 40 w 379"/>
                <a:gd name="T7" fmla="*/ 642 h 646"/>
                <a:gd name="T8" fmla="*/ 32 w 379"/>
                <a:gd name="T9" fmla="*/ 641 h 646"/>
                <a:gd name="T10" fmla="*/ 25 w 379"/>
                <a:gd name="T11" fmla="*/ 641 h 646"/>
                <a:gd name="T12" fmla="*/ 17 w 379"/>
                <a:gd name="T13" fmla="*/ 641 h 646"/>
                <a:gd name="T14" fmla="*/ 10 w 379"/>
                <a:gd name="T15" fmla="*/ 641 h 646"/>
                <a:gd name="T16" fmla="*/ 3 w 379"/>
                <a:gd name="T17" fmla="*/ 641 h 646"/>
                <a:gd name="T18" fmla="*/ 0 w 379"/>
                <a:gd name="T19" fmla="*/ 630 h 646"/>
                <a:gd name="T20" fmla="*/ 15 w 379"/>
                <a:gd name="T21" fmla="*/ 592 h 646"/>
                <a:gd name="T22" fmla="*/ 29 w 379"/>
                <a:gd name="T23" fmla="*/ 552 h 646"/>
                <a:gd name="T24" fmla="*/ 42 w 379"/>
                <a:gd name="T25" fmla="*/ 513 h 646"/>
                <a:gd name="T26" fmla="*/ 57 w 379"/>
                <a:gd name="T27" fmla="*/ 474 h 646"/>
                <a:gd name="T28" fmla="*/ 71 w 379"/>
                <a:gd name="T29" fmla="*/ 435 h 646"/>
                <a:gd name="T30" fmla="*/ 85 w 379"/>
                <a:gd name="T31" fmla="*/ 396 h 646"/>
                <a:gd name="T32" fmla="*/ 100 w 379"/>
                <a:gd name="T33" fmla="*/ 357 h 646"/>
                <a:gd name="T34" fmla="*/ 114 w 379"/>
                <a:gd name="T35" fmla="*/ 317 h 646"/>
                <a:gd name="T36" fmla="*/ 128 w 379"/>
                <a:gd name="T37" fmla="*/ 278 h 646"/>
                <a:gd name="T38" fmla="*/ 143 w 379"/>
                <a:gd name="T39" fmla="*/ 238 h 646"/>
                <a:gd name="T40" fmla="*/ 157 w 379"/>
                <a:gd name="T41" fmla="*/ 199 h 646"/>
                <a:gd name="T42" fmla="*/ 171 w 379"/>
                <a:gd name="T43" fmla="*/ 159 h 646"/>
                <a:gd name="T44" fmla="*/ 185 w 379"/>
                <a:gd name="T45" fmla="*/ 120 h 646"/>
                <a:gd name="T46" fmla="*/ 200 w 379"/>
                <a:gd name="T47" fmla="*/ 80 h 646"/>
                <a:gd name="T48" fmla="*/ 214 w 379"/>
                <a:gd name="T49" fmla="*/ 41 h 646"/>
                <a:gd name="T50" fmla="*/ 229 w 379"/>
                <a:gd name="T51" fmla="*/ 2 h 646"/>
                <a:gd name="T52" fmla="*/ 247 w 379"/>
                <a:gd name="T53" fmla="*/ 0 h 646"/>
                <a:gd name="T54" fmla="*/ 266 w 379"/>
                <a:gd name="T55" fmla="*/ 0 h 646"/>
                <a:gd name="T56" fmla="*/ 284 w 379"/>
                <a:gd name="T57" fmla="*/ 0 h 646"/>
                <a:gd name="T58" fmla="*/ 304 w 379"/>
                <a:gd name="T59" fmla="*/ 0 h 646"/>
                <a:gd name="T60" fmla="*/ 322 w 379"/>
                <a:gd name="T61" fmla="*/ 2 h 646"/>
                <a:gd name="T62" fmla="*/ 341 w 379"/>
                <a:gd name="T63" fmla="*/ 3 h 646"/>
                <a:gd name="T64" fmla="*/ 360 w 379"/>
                <a:gd name="T65" fmla="*/ 4 h 646"/>
                <a:gd name="T66" fmla="*/ 379 w 379"/>
                <a:gd name="T67" fmla="*/ 4 h 646"/>
                <a:gd name="T68" fmla="*/ 379 w 379"/>
                <a:gd name="T69" fmla="*/ 11 h 646"/>
                <a:gd name="T70" fmla="*/ 379 w 379"/>
                <a:gd name="T71" fmla="*/ 19 h 646"/>
                <a:gd name="T72" fmla="*/ 378 w 379"/>
                <a:gd name="T73" fmla="*/ 27 h 646"/>
                <a:gd name="T74" fmla="*/ 373 w 379"/>
                <a:gd name="T75" fmla="*/ 34 h 646"/>
                <a:gd name="T76" fmla="*/ 359 w 379"/>
                <a:gd name="T77" fmla="*/ 72 h 646"/>
                <a:gd name="T78" fmla="*/ 344 w 379"/>
                <a:gd name="T79" fmla="*/ 109 h 646"/>
                <a:gd name="T80" fmla="*/ 330 w 379"/>
                <a:gd name="T81" fmla="*/ 147 h 646"/>
                <a:gd name="T82" fmla="*/ 317 w 379"/>
                <a:gd name="T83" fmla="*/ 185 h 646"/>
                <a:gd name="T84" fmla="*/ 303 w 379"/>
                <a:gd name="T85" fmla="*/ 223 h 646"/>
                <a:gd name="T86" fmla="*/ 288 w 379"/>
                <a:gd name="T87" fmla="*/ 261 h 646"/>
                <a:gd name="T88" fmla="*/ 274 w 379"/>
                <a:gd name="T89" fmla="*/ 299 h 646"/>
                <a:gd name="T90" fmla="*/ 260 w 379"/>
                <a:gd name="T91" fmla="*/ 337 h 646"/>
                <a:gd name="T92" fmla="*/ 246 w 379"/>
                <a:gd name="T93" fmla="*/ 375 h 646"/>
                <a:gd name="T94" fmla="*/ 233 w 379"/>
                <a:gd name="T95" fmla="*/ 413 h 646"/>
                <a:gd name="T96" fmla="*/ 219 w 379"/>
                <a:gd name="T97" fmla="*/ 451 h 646"/>
                <a:gd name="T98" fmla="*/ 205 w 379"/>
                <a:gd name="T99" fmla="*/ 489 h 646"/>
                <a:gd name="T100" fmla="*/ 191 w 379"/>
                <a:gd name="T101" fmla="*/ 527 h 646"/>
                <a:gd name="T102" fmla="*/ 176 w 379"/>
                <a:gd name="T103" fmla="*/ 565 h 646"/>
                <a:gd name="T104" fmla="*/ 162 w 379"/>
                <a:gd name="T105" fmla="*/ 603 h 646"/>
                <a:gd name="T106" fmla="*/ 147 w 379"/>
                <a:gd name="T107" fmla="*/ 641 h 646"/>
                <a:gd name="T108" fmla="*/ 137 w 379"/>
                <a:gd name="T109" fmla="*/ 643 h 646"/>
                <a:gd name="T110" fmla="*/ 127 w 379"/>
                <a:gd name="T111" fmla="*/ 645 h 646"/>
                <a:gd name="T112" fmla="*/ 115 w 379"/>
                <a:gd name="T113" fmla="*/ 646 h 646"/>
                <a:gd name="T114" fmla="*/ 105 w 379"/>
                <a:gd name="T115" fmla="*/ 645 h 646"/>
                <a:gd name="T116" fmla="*/ 93 w 379"/>
                <a:gd name="T117" fmla="*/ 645 h 646"/>
                <a:gd name="T118" fmla="*/ 82 w 379"/>
                <a:gd name="T119" fmla="*/ 645 h 646"/>
                <a:gd name="T120" fmla="*/ 71 w 379"/>
                <a:gd name="T121" fmla="*/ 645 h 646"/>
                <a:gd name="T122" fmla="*/ 60 w 379"/>
                <a:gd name="T123" fmla="*/ 64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9" h="646">
                  <a:moveTo>
                    <a:pt x="60" y="646"/>
                  </a:moveTo>
                  <a:lnTo>
                    <a:pt x="54" y="645"/>
                  </a:lnTo>
                  <a:lnTo>
                    <a:pt x="47" y="643"/>
                  </a:lnTo>
                  <a:lnTo>
                    <a:pt x="40" y="642"/>
                  </a:lnTo>
                  <a:lnTo>
                    <a:pt x="32" y="641"/>
                  </a:lnTo>
                  <a:lnTo>
                    <a:pt x="25" y="641"/>
                  </a:lnTo>
                  <a:lnTo>
                    <a:pt x="17" y="641"/>
                  </a:lnTo>
                  <a:lnTo>
                    <a:pt x="10" y="641"/>
                  </a:lnTo>
                  <a:lnTo>
                    <a:pt x="3" y="641"/>
                  </a:lnTo>
                  <a:lnTo>
                    <a:pt x="0" y="630"/>
                  </a:lnTo>
                  <a:lnTo>
                    <a:pt x="15" y="592"/>
                  </a:lnTo>
                  <a:lnTo>
                    <a:pt x="29" y="552"/>
                  </a:lnTo>
                  <a:lnTo>
                    <a:pt x="42" y="513"/>
                  </a:lnTo>
                  <a:lnTo>
                    <a:pt x="57" y="474"/>
                  </a:lnTo>
                  <a:lnTo>
                    <a:pt x="71" y="435"/>
                  </a:lnTo>
                  <a:lnTo>
                    <a:pt x="85" y="396"/>
                  </a:lnTo>
                  <a:lnTo>
                    <a:pt x="100" y="357"/>
                  </a:lnTo>
                  <a:lnTo>
                    <a:pt x="114" y="317"/>
                  </a:lnTo>
                  <a:lnTo>
                    <a:pt x="128" y="278"/>
                  </a:lnTo>
                  <a:lnTo>
                    <a:pt x="143" y="238"/>
                  </a:lnTo>
                  <a:lnTo>
                    <a:pt x="157" y="199"/>
                  </a:lnTo>
                  <a:lnTo>
                    <a:pt x="171" y="159"/>
                  </a:lnTo>
                  <a:lnTo>
                    <a:pt x="185" y="120"/>
                  </a:lnTo>
                  <a:lnTo>
                    <a:pt x="200" y="80"/>
                  </a:lnTo>
                  <a:lnTo>
                    <a:pt x="214" y="41"/>
                  </a:lnTo>
                  <a:lnTo>
                    <a:pt x="229" y="2"/>
                  </a:lnTo>
                  <a:lnTo>
                    <a:pt x="247" y="0"/>
                  </a:lnTo>
                  <a:lnTo>
                    <a:pt x="266" y="0"/>
                  </a:lnTo>
                  <a:lnTo>
                    <a:pt x="284" y="0"/>
                  </a:lnTo>
                  <a:lnTo>
                    <a:pt x="304" y="0"/>
                  </a:lnTo>
                  <a:lnTo>
                    <a:pt x="322" y="2"/>
                  </a:lnTo>
                  <a:lnTo>
                    <a:pt x="341" y="3"/>
                  </a:lnTo>
                  <a:lnTo>
                    <a:pt x="360" y="4"/>
                  </a:lnTo>
                  <a:lnTo>
                    <a:pt x="379" y="4"/>
                  </a:lnTo>
                  <a:lnTo>
                    <a:pt x="379" y="11"/>
                  </a:lnTo>
                  <a:lnTo>
                    <a:pt x="379" y="19"/>
                  </a:lnTo>
                  <a:lnTo>
                    <a:pt x="378" y="27"/>
                  </a:lnTo>
                  <a:lnTo>
                    <a:pt x="373" y="34"/>
                  </a:lnTo>
                  <a:lnTo>
                    <a:pt x="359" y="72"/>
                  </a:lnTo>
                  <a:lnTo>
                    <a:pt x="344" y="109"/>
                  </a:lnTo>
                  <a:lnTo>
                    <a:pt x="330" y="147"/>
                  </a:lnTo>
                  <a:lnTo>
                    <a:pt x="317" y="185"/>
                  </a:lnTo>
                  <a:lnTo>
                    <a:pt x="303" y="223"/>
                  </a:lnTo>
                  <a:lnTo>
                    <a:pt x="288" y="261"/>
                  </a:lnTo>
                  <a:lnTo>
                    <a:pt x="274" y="299"/>
                  </a:lnTo>
                  <a:lnTo>
                    <a:pt x="260" y="337"/>
                  </a:lnTo>
                  <a:lnTo>
                    <a:pt x="246" y="375"/>
                  </a:lnTo>
                  <a:lnTo>
                    <a:pt x="233" y="413"/>
                  </a:lnTo>
                  <a:lnTo>
                    <a:pt x="219" y="451"/>
                  </a:lnTo>
                  <a:lnTo>
                    <a:pt x="205" y="489"/>
                  </a:lnTo>
                  <a:lnTo>
                    <a:pt x="191" y="527"/>
                  </a:lnTo>
                  <a:lnTo>
                    <a:pt x="176" y="565"/>
                  </a:lnTo>
                  <a:lnTo>
                    <a:pt x="162" y="603"/>
                  </a:lnTo>
                  <a:lnTo>
                    <a:pt x="147" y="641"/>
                  </a:lnTo>
                  <a:lnTo>
                    <a:pt x="137" y="643"/>
                  </a:lnTo>
                  <a:lnTo>
                    <a:pt x="127" y="645"/>
                  </a:lnTo>
                  <a:lnTo>
                    <a:pt x="115" y="646"/>
                  </a:lnTo>
                  <a:lnTo>
                    <a:pt x="105" y="645"/>
                  </a:lnTo>
                  <a:lnTo>
                    <a:pt x="93" y="645"/>
                  </a:lnTo>
                  <a:lnTo>
                    <a:pt x="82" y="645"/>
                  </a:lnTo>
                  <a:lnTo>
                    <a:pt x="71" y="645"/>
                  </a:lnTo>
                  <a:lnTo>
                    <a:pt x="60" y="646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04" name="Freeform 88"/>
            <p:cNvSpPr>
              <a:spLocks/>
            </p:cNvSpPr>
            <p:nvPr/>
          </p:nvSpPr>
          <p:spPr bwMode="auto">
            <a:xfrm>
              <a:off x="5122" y="2909"/>
              <a:ext cx="109" cy="267"/>
            </a:xfrm>
            <a:custGeom>
              <a:avLst/>
              <a:gdLst>
                <a:gd name="T0" fmla="*/ 169 w 217"/>
                <a:gd name="T1" fmla="*/ 533 h 533"/>
                <a:gd name="T2" fmla="*/ 158 w 217"/>
                <a:gd name="T3" fmla="*/ 532 h 533"/>
                <a:gd name="T4" fmla="*/ 145 w 217"/>
                <a:gd name="T5" fmla="*/ 531 h 533"/>
                <a:gd name="T6" fmla="*/ 133 w 217"/>
                <a:gd name="T7" fmla="*/ 531 h 533"/>
                <a:gd name="T8" fmla="*/ 121 w 217"/>
                <a:gd name="T9" fmla="*/ 532 h 533"/>
                <a:gd name="T10" fmla="*/ 108 w 217"/>
                <a:gd name="T11" fmla="*/ 532 h 533"/>
                <a:gd name="T12" fmla="*/ 95 w 217"/>
                <a:gd name="T13" fmla="*/ 531 h 533"/>
                <a:gd name="T14" fmla="*/ 83 w 217"/>
                <a:gd name="T15" fmla="*/ 529 h 533"/>
                <a:gd name="T16" fmla="*/ 70 w 217"/>
                <a:gd name="T17" fmla="*/ 525 h 533"/>
                <a:gd name="T18" fmla="*/ 62 w 217"/>
                <a:gd name="T19" fmla="*/ 488 h 533"/>
                <a:gd name="T20" fmla="*/ 53 w 217"/>
                <a:gd name="T21" fmla="*/ 450 h 533"/>
                <a:gd name="T22" fmla="*/ 45 w 217"/>
                <a:gd name="T23" fmla="*/ 412 h 533"/>
                <a:gd name="T24" fmla="*/ 37 w 217"/>
                <a:gd name="T25" fmla="*/ 374 h 533"/>
                <a:gd name="T26" fmla="*/ 29 w 217"/>
                <a:gd name="T27" fmla="*/ 336 h 533"/>
                <a:gd name="T28" fmla="*/ 19 w 217"/>
                <a:gd name="T29" fmla="*/ 297 h 533"/>
                <a:gd name="T30" fmla="*/ 10 w 217"/>
                <a:gd name="T31" fmla="*/ 259 h 533"/>
                <a:gd name="T32" fmla="*/ 0 w 217"/>
                <a:gd name="T33" fmla="*/ 221 h 533"/>
                <a:gd name="T34" fmla="*/ 9 w 217"/>
                <a:gd name="T35" fmla="*/ 193 h 533"/>
                <a:gd name="T36" fmla="*/ 19 w 217"/>
                <a:gd name="T37" fmla="*/ 166 h 533"/>
                <a:gd name="T38" fmla="*/ 30 w 217"/>
                <a:gd name="T39" fmla="*/ 138 h 533"/>
                <a:gd name="T40" fmla="*/ 41 w 217"/>
                <a:gd name="T41" fmla="*/ 110 h 533"/>
                <a:gd name="T42" fmla="*/ 52 w 217"/>
                <a:gd name="T43" fmla="*/ 83 h 533"/>
                <a:gd name="T44" fmla="*/ 63 w 217"/>
                <a:gd name="T45" fmla="*/ 55 h 533"/>
                <a:gd name="T46" fmla="*/ 75 w 217"/>
                <a:gd name="T47" fmla="*/ 28 h 533"/>
                <a:gd name="T48" fmla="*/ 85 w 217"/>
                <a:gd name="T49" fmla="*/ 0 h 533"/>
                <a:gd name="T50" fmla="*/ 90 w 217"/>
                <a:gd name="T51" fmla="*/ 3 h 533"/>
                <a:gd name="T52" fmla="*/ 106 w 217"/>
                <a:gd name="T53" fmla="*/ 69 h 533"/>
                <a:gd name="T54" fmla="*/ 121 w 217"/>
                <a:gd name="T55" fmla="*/ 135 h 533"/>
                <a:gd name="T56" fmla="*/ 137 w 217"/>
                <a:gd name="T57" fmla="*/ 200 h 533"/>
                <a:gd name="T58" fmla="*/ 153 w 217"/>
                <a:gd name="T59" fmla="*/ 266 h 533"/>
                <a:gd name="T60" fmla="*/ 169 w 217"/>
                <a:gd name="T61" fmla="*/ 332 h 533"/>
                <a:gd name="T62" fmla="*/ 185 w 217"/>
                <a:gd name="T63" fmla="*/ 397 h 533"/>
                <a:gd name="T64" fmla="*/ 201 w 217"/>
                <a:gd name="T65" fmla="*/ 463 h 533"/>
                <a:gd name="T66" fmla="*/ 217 w 217"/>
                <a:gd name="T67" fmla="*/ 529 h 533"/>
                <a:gd name="T68" fmla="*/ 211 w 217"/>
                <a:gd name="T69" fmla="*/ 533 h 533"/>
                <a:gd name="T70" fmla="*/ 206 w 217"/>
                <a:gd name="T71" fmla="*/ 533 h 533"/>
                <a:gd name="T72" fmla="*/ 200 w 217"/>
                <a:gd name="T73" fmla="*/ 533 h 533"/>
                <a:gd name="T74" fmla="*/ 196 w 217"/>
                <a:gd name="T75" fmla="*/ 533 h 533"/>
                <a:gd name="T76" fmla="*/ 191 w 217"/>
                <a:gd name="T77" fmla="*/ 533 h 533"/>
                <a:gd name="T78" fmla="*/ 185 w 217"/>
                <a:gd name="T79" fmla="*/ 533 h 533"/>
                <a:gd name="T80" fmla="*/ 181 w 217"/>
                <a:gd name="T81" fmla="*/ 533 h 533"/>
                <a:gd name="T82" fmla="*/ 175 w 217"/>
                <a:gd name="T83" fmla="*/ 533 h 533"/>
                <a:gd name="T84" fmla="*/ 169 w 217"/>
                <a:gd name="T85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533">
                  <a:moveTo>
                    <a:pt x="169" y="533"/>
                  </a:moveTo>
                  <a:lnTo>
                    <a:pt x="158" y="532"/>
                  </a:lnTo>
                  <a:lnTo>
                    <a:pt x="145" y="531"/>
                  </a:lnTo>
                  <a:lnTo>
                    <a:pt x="133" y="531"/>
                  </a:lnTo>
                  <a:lnTo>
                    <a:pt x="121" y="532"/>
                  </a:lnTo>
                  <a:lnTo>
                    <a:pt x="108" y="532"/>
                  </a:lnTo>
                  <a:lnTo>
                    <a:pt x="95" y="531"/>
                  </a:lnTo>
                  <a:lnTo>
                    <a:pt x="83" y="529"/>
                  </a:lnTo>
                  <a:lnTo>
                    <a:pt x="70" y="525"/>
                  </a:lnTo>
                  <a:lnTo>
                    <a:pt x="62" y="488"/>
                  </a:lnTo>
                  <a:lnTo>
                    <a:pt x="53" y="450"/>
                  </a:lnTo>
                  <a:lnTo>
                    <a:pt x="45" y="412"/>
                  </a:lnTo>
                  <a:lnTo>
                    <a:pt x="37" y="374"/>
                  </a:lnTo>
                  <a:lnTo>
                    <a:pt x="29" y="336"/>
                  </a:lnTo>
                  <a:lnTo>
                    <a:pt x="19" y="297"/>
                  </a:lnTo>
                  <a:lnTo>
                    <a:pt x="10" y="259"/>
                  </a:lnTo>
                  <a:lnTo>
                    <a:pt x="0" y="221"/>
                  </a:lnTo>
                  <a:lnTo>
                    <a:pt x="9" y="193"/>
                  </a:lnTo>
                  <a:lnTo>
                    <a:pt x="19" y="166"/>
                  </a:lnTo>
                  <a:lnTo>
                    <a:pt x="30" y="138"/>
                  </a:lnTo>
                  <a:lnTo>
                    <a:pt x="41" y="110"/>
                  </a:lnTo>
                  <a:lnTo>
                    <a:pt x="52" y="83"/>
                  </a:lnTo>
                  <a:lnTo>
                    <a:pt x="63" y="55"/>
                  </a:lnTo>
                  <a:lnTo>
                    <a:pt x="75" y="28"/>
                  </a:lnTo>
                  <a:lnTo>
                    <a:pt x="85" y="0"/>
                  </a:lnTo>
                  <a:lnTo>
                    <a:pt x="90" y="3"/>
                  </a:lnTo>
                  <a:lnTo>
                    <a:pt x="106" y="69"/>
                  </a:lnTo>
                  <a:lnTo>
                    <a:pt x="121" y="135"/>
                  </a:lnTo>
                  <a:lnTo>
                    <a:pt x="137" y="200"/>
                  </a:lnTo>
                  <a:lnTo>
                    <a:pt x="153" y="266"/>
                  </a:lnTo>
                  <a:lnTo>
                    <a:pt x="169" y="332"/>
                  </a:lnTo>
                  <a:lnTo>
                    <a:pt x="185" y="397"/>
                  </a:lnTo>
                  <a:lnTo>
                    <a:pt x="201" y="463"/>
                  </a:lnTo>
                  <a:lnTo>
                    <a:pt x="217" y="529"/>
                  </a:lnTo>
                  <a:lnTo>
                    <a:pt x="211" y="533"/>
                  </a:lnTo>
                  <a:lnTo>
                    <a:pt x="206" y="533"/>
                  </a:lnTo>
                  <a:lnTo>
                    <a:pt x="200" y="533"/>
                  </a:lnTo>
                  <a:lnTo>
                    <a:pt x="196" y="533"/>
                  </a:lnTo>
                  <a:lnTo>
                    <a:pt x="191" y="533"/>
                  </a:lnTo>
                  <a:lnTo>
                    <a:pt x="185" y="533"/>
                  </a:lnTo>
                  <a:lnTo>
                    <a:pt x="181" y="533"/>
                  </a:lnTo>
                  <a:lnTo>
                    <a:pt x="175" y="533"/>
                  </a:lnTo>
                  <a:lnTo>
                    <a:pt x="169" y="533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05" name="Freeform 89"/>
            <p:cNvSpPr>
              <a:spLocks/>
            </p:cNvSpPr>
            <p:nvPr/>
          </p:nvSpPr>
          <p:spPr bwMode="auto">
            <a:xfrm>
              <a:off x="4693" y="2882"/>
              <a:ext cx="102" cy="284"/>
            </a:xfrm>
            <a:custGeom>
              <a:avLst/>
              <a:gdLst>
                <a:gd name="T0" fmla="*/ 166 w 203"/>
                <a:gd name="T1" fmla="*/ 567 h 568"/>
                <a:gd name="T2" fmla="*/ 155 w 203"/>
                <a:gd name="T3" fmla="*/ 566 h 568"/>
                <a:gd name="T4" fmla="*/ 145 w 203"/>
                <a:gd name="T5" fmla="*/ 564 h 568"/>
                <a:gd name="T6" fmla="*/ 135 w 203"/>
                <a:gd name="T7" fmla="*/ 566 h 568"/>
                <a:gd name="T8" fmla="*/ 124 w 203"/>
                <a:gd name="T9" fmla="*/ 566 h 568"/>
                <a:gd name="T10" fmla="*/ 113 w 203"/>
                <a:gd name="T11" fmla="*/ 566 h 568"/>
                <a:gd name="T12" fmla="*/ 102 w 203"/>
                <a:gd name="T13" fmla="*/ 566 h 568"/>
                <a:gd name="T14" fmla="*/ 91 w 203"/>
                <a:gd name="T15" fmla="*/ 564 h 568"/>
                <a:gd name="T16" fmla="*/ 80 w 203"/>
                <a:gd name="T17" fmla="*/ 561 h 568"/>
                <a:gd name="T18" fmla="*/ 69 w 203"/>
                <a:gd name="T19" fmla="*/ 514 h 568"/>
                <a:gd name="T20" fmla="*/ 57 w 203"/>
                <a:gd name="T21" fmla="*/ 465 h 568"/>
                <a:gd name="T22" fmla="*/ 47 w 203"/>
                <a:gd name="T23" fmla="*/ 418 h 568"/>
                <a:gd name="T24" fmla="*/ 37 w 203"/>
                <a:gd name="T25" fmla="*/ 370 h 568"/>
                <a:gd name="T26" fmla="*/ 26 w 203"/>
                <a:gd name="T27" fmla="*/ 322 h 568"/>
                <a:gd name="T28" fmla="*/ 17 w 203"/>
                <a:gd name="T29" fmla="*/ 274 h 568"/>
                <a:gd name="T30" fmla="*/ 8 w 203"/>
                <a:gd name="T31" fmla="*/ 226 h 568"/>
                <a:gd name="T32" fmla="*/ 0 w 203"/>
                <a:gd name="T33" fmla="*/ 176 h 568"/>
                <a:gd name="T34" fmla="*/ 8 w 203"/>
                <a:gd name="T35" fmla="*/ 155 h 568"/>
                <a:gd name="T36" fmla="*/ 16 w 203"/>
                <a:gd name="T37" fmla="*/ 134 h 568"/>
                <a:gd name="T38" fmla="*/ 24 w 203"/>
                <a:gd name="T39" fmla="*/ 110 h 568"/>
                <a:gd name="T40" fmla="*/ 32 w 203"/>
                <a:gd name="T41" fmla="*/ 89 h 568"/>
                <a:gd name="T42" fmla="*/ 41 w 203"/>
                <a:gd name="T43" fmla="*/ 66 h 568"/>
                <a:gd name="T44" fmla="*/ 49 w 203"/>
                <a:gd name="T45" fmla="*/ 44 h 568"/>
                <a:gd name="T46" fmla="*/ 59 w 203"/>
                <a:gd name="T47" fmla="*/ 22 h 568"/>
                <a:gd name="T48" fmla="*/ 68 w 203"/>
                <a:gd name="T49" fmla="*/ 0 h 568"/>
                <a:gd name="T50" fmla="*/ 86 w 203"/>
                <a:gd name="T51" fmla="*/ 69 h 568"/>
                <a:gd name="T52" fmla="*/ 105 w 203"/>
                <a:gd name="T53" fmla="*/ 139 h 568"/>
                <a:gd name="T54" fmla="*/ 123 w 203"/>
                <a:gd name="T55" fmla="*/ 211 h 568"/>
                <a:gd name="T56" fmla="*/ 140 w 203"/>
                <a:gd name="T57" fmla="*/ 283 h 568"/>
                <a:gd name="T58" fmla="*/ 158 w 203"/>
                <a:gd name="T59" fmla="*/ 355 h 568"/>
                <a:gd name="T60" fmla="*/ 174 w 203"/>
                <a:gd name="T61" fmla="*/ 426 h 568"/>
                <a:gd name="T62" fmla="*/ 189 w 203"/>
                <a:gd name="T63" fmla="*/ 498 h 568"/>
                <a:gd name="T64" fmla="*/ 203 w 203"/>
                <a:gd name="T65" fmla="*/ 567 h 568"/>
                <a:gd name="T66" fmla="*/ 199 w 203"/>
                <a:gd name="T67" fmla="*/ 567 h 568"/>
                <a:gd name="T68" fmla="*/ 194 w 203"/>
                <a:gd name="T69" fmla="*/ 566 h 568"/>
                <a:gd name="T70" fmla="*/ 190 w 203"/>
                <a:gd name="T71" fmla="*/ 567 h 568"/>
                <a:gd name="T72" fmla="*/ 185 w 203"/>
                <a:gd name="T73" fmla="*/ 567 h 568"/>
                <a:gd name="T74" fmla="*/ 181 w 203"/>
                <a:gd name="T75" fmla="*/ 567 h 568"/>
                <a:gd name="T76" fmla="*/ 176 w 203"/>
                <a:gd name="T77" fmla="*/ 568 h 568"/>
                <a:gd name="T78" fmla="*/ 170 w 203"/>
                <a:gd name="T79" fmla="*/ 567 h 568"/>
                <a:gd name="T80" fmla="*/ 166 w 203"/>
                <a:gd name="T81" fmla="*/ 56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568">
                  <a:moveTo>
                    <a:pt x="166" y="567"/>
                  </a:moveTo>
                  <a:lnTo>
                    <a:pt x="155" y="566"/>
                  </a:lnTo>
                  <a:lnTo>
                    <a:pt x="145" y="564"/>
                  </a:lnTo>
                  <a:lnTo>
                    <a:pt x="135" y="566"/>
                  </a:lnTo>
                  <a:lnTo>
                    <a:pt x="124" y="566"/>
                  </a:lnTo>
                  <a:lnTo>
                    <a:pt x="113" y="566"/>
                  </a:lnTo>
                  <a:lnTo>
                    <a:pt x="102" y="566"/>
                  </a:lnTo>
                  <a:lnTo>
                    <a:pt x="91" y="564"/>
                  </a:lnTo>
                  <a:lnTo>
                    <a:pt x="80" y="561"/>
                  </a:lnTo>
                  <a:lnTo>
                    <a:pt x="69" y="514"/>
                  </a:lnTo>
                  <a:lnTo>
                    <a:pt x="57" y="465"/>
                  </a:lnTo>
                  <a:lnTo>
                    <a:pt x="47" y="418"/>
                  </a:lnTo>
                  <a:lnTo>
                    <a:pt x="37" y="370"/>
                  </a:lnTo>
                  <a:lnTo>
                    <a:pt x="26" y="322"/>
                  </a:lnTo>
                  <a:lnTo>
                    <a:pt x="17" y="274"/>
                  </a:lnTo>
                  <a:lnTo>
                    <a:pt x="8" y="226"/>
                  </a:lnTo>
                  <a:lnTo>
                    <a:pt x="0" y="176"/>
                  </a:lnTo>
                  <a:lnTo>
                    <a:pt x="8" y="155"/>
                  </a:lnTo>
                  <a:lnTo>
                    <a:pt x="16" y="134"/>
                  </a:lnTo>
                  <a:lnTo>
                    <a:pt x="24" y="110"/>
                  </a:lnTo>
                  <a:lnTo>
                    <a:pt x="32" y="89"/>
                  </a:lnTo>
                  <a:lnTo>
                    <a:pt x="41" y="66"/>
                  </a:lnTo>
                  <a:lnTo>
                    <a:pt x="49" y="44"/>
                  </a:lnTo>
                  <a:lnTo>
                    <a:pt x="59" y="22"/>
                  </a:lnTo>
                  <a:lnTo>
                    <a:pt x="68" y="0"/>
                  </a:lnTo>
                  <a:lnTo>
                    <a:pt x="86" y="69"/>
                  </a:lnTo>
                  <a:lnTo>
                    <a:pt x="105" y="139"/>
                  </a:lnTo>
                  <a:lnTo>
                    <a:pt x="123" y="211"/>
                  </a:lnTo>
                  <a:lnTo>
                    <a:pt x="140" y="283"/>
                  </a:lnTo>
                  <a:lnTo>
                    <a:pt x="158" y="355"/>
                  </a:lnTo>
                  <a:lnTo>
                    <a:pt x="174" y="426"/>
                  </a:lnTo>
                  <a:lnTo>
                    <a:pt x="189" y="498"/>
                  </a:lnTo>
                  <a:lnTo>
                    <a:pt x="203" y="567"/>
                  </a:lnTo>
                  <a:lnTo>
                    <a:pt x="199" y="567"/>
                  </a:lnTo>
                  <a:lnTo>
                    <a:pt x="194" y="566"/>
                  </a:lnTo>
                  <a:lnTo>
                    <a:pt x="190" y="567"/>
                  </a:lnTo>
                  <a:lnTo>
                    <a:pt x="185" y="567"/>
                  </a:lnTo>
                  <a:lnTo>
                    <a:pt x="181" y="567"/>
                  </a:lnTo>
                  <a:lnTo>
                    <a:pt x="176" y="568"/>
                  </a:lnTo>
                  <a:lnTo>
                    <a:pt x="170" y="567"/>
                  </a:lnTo>
                  <a:lnTo>
                    <a:pt x="166" y="567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06" name="Freeform 90"/>
            <p:cNvSpPr>
              <a:spLocks/>
            </p:cNvSpPr>
            <p:nvPr/>
          </p:nvSpPr>
          <p:spPr bwMode="auto">
            <a:xfrm>
              <a:off x="5147" y="2821"/>
              <a:ext cx="50" cy="65"/>
            </a:xfrm>
            <a:custGeom>
              <a:avLst/>
              <a:gdLst>
                <a:gd name="T0" fmla="*/ 71 w 100"/>
                <a:gd name="T1" fmla="*/ 129 h 129"/>
                <a:gd name="T2" fmla="*/ 61 w 100"/>
                <a:gd name="T3" fmla="*/ 129 h 129"/>
                <a:gd name="T4" fmla="*/ 53 w 100"/>
                <a:gd name="T5" fmla="*/ 128 h 129"/>
                <a:gd name="T6" fmla="*/ 44 w 100"/>
                <a:gd name="T7" fmla="*/ 128 h 129"/>
                <a:gd name="T8" fmla="*/ 36 w 100"/>
                <a:gd name="T9" fmla="*/ 128 h 129"/>
                <a:gd name="T10" fmla="*/ 27 w 100"/>
                <a:gd name="T11" fmla="*/ 128 h 129"/>
                <a:gd name="T12" fmla="*/ 19 w 100"/>
                <a:gd name="T13" fmla="*/ 126 h 129"/>
                <a:gd name="T14" fmla="*/ 10 w 100"/>
                <a:gd name="T15" fmla="*/ 126 h 129"/>
                <a:gd name="T16" fmla="*/ 0 w 100"/>
                <a:gd name="T17" fmla="*/ 125 h 129"/>
                <a:gd name="T18" fmla="*/ 0 w 100"/>
                <a:gd name="T19" fmla="*/ 117 h 129"/>
                <a:gd name="T20" fmla="*/ 13 w 100"/>
                <a:gd name="T21" fmla="*/ 102 h 129"/>
                <a:gd name="T22" fmla="*/ 26 w 100"/>
                <a:gd name="T23" fmla="*/ 87 h 129"/>
                <a:gd name="T24" fmla="*/ 37 w 100"/>
                <a:gd name="T25" fmla="*/ 72 h 129"/>
                <a:gd name="T26" fmla="*/ 50 w 100"/>
                <a:gd name="T27" fmla="*/ 57 h 129"/>
                <a:gd name="T28" fmla="*/ 61 w 100"/>
                <a:gd name="T29" fmla="*/ 42 h 129"/>
                <a:gd name="T30" fmla="*/ 73 w 100"/>
                <a:gd name="T31" fmla="*/ 27 h 129"/>
                <a:gd name="T32" fmla="*/ 86 w 100"/>
                <a:gd name="T33" fmla="*/ 14 h 129"/>
                <a:gd name="T34" fmla="*/ 98 w 100"/>
                <a:gd name="T35" fmla="*/ 0 h 129"/>
                <a:gd name="T36" fmla="*/ 100 w 100"/>
                <a:gd name="T37" fmla="*/ 30 h 129"/>
                <a:gd name="T38" fmla="*/ 99 w 100"/>
                <a:gd name="T39" fmla="*/ 60 h 129"/>
                <a:gd name="T40" fmla="*/ 97 w 100"/>
                <a:gd name="T41" fmla="*/ 91 h 129"/>
                <a:gd name="T42" fmla="*/ 96 w 100"/>
                <a:gd name="T43" fmla="*/ 122 h 129"/>
                <a:gd name="T44" fmla="*/ 91 w 100"/>
                <a:gd name="T45" fmla="*/ 126 h 129"/>
                <a:gd name="T46" fmla="*/ 86 w 100"/>
                <a:gd name="T47" fmla="*/ 128 h 129"/>
                <a:gd name="T48" fmla="*/ 79 w 100"/>
                <a:gd name="T49" fmla="*/ 126 h 129"/>
                <a:gd name="T50" fmla="*/ 71 w 100"/>
                <a:gd name="T51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0" h="129">
                  <a:moveTo>
                    <a:pt x="71" y="129"/>
                  </a:moveTo>
                  <a:lnTo>
                    <a:pt x="61" y="129"/>
                  </a:lnTo>
                  <a:lnTo>
                    <a:pt x="53" y="128"/>
                  </a:lnTo>
                  <a:lnTo>
                    <a:pt x="44" y="128"/>
                  </a:lnTo>
                  <a:lnTo>
                    <a:pt x="36" y="128"/>
                  </a:lnTo>
                  <a:lnTo>
                    <a:pt x="27" y="128"/>
                  </a:lnTo>
                  <a:lnTo>
                    <a:pt x="19" y="126"/>
                  </a:lnTo>
                  <a:lnTo>
                    <a:pt x="10" y="126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13" y="102"/>
                  </a:lnTo>
                  <a:lnTo>
                    <a:pt x="26" y="87"/>
                  </a:lnTo>
                  <a:lnTo>
                    <a:pt x="37" y="72"/>
                  </a:lnTo>
                  <a:lnTo>
                    <a:pt x="50" y="57"/>
                  </a:lnTo>
                  <a:lnTo>
                    <a:pt x="61" y="42"/>
                  </a:lnTo>
                  <a:lnTo>
                    <a:pt x="73" y="27"/>
                  </a:lnTo>
                  <a:lnTo>
                    <a:pt x="86" y="14"/>
                  </a:lnTo>
                  <a:lnTo>
                    <a:pt x="98" y="0"/>
                  </a:lnTo>
                  <a:lnTo>
                    <a:pt x="100" y="30"/>
                  </a:lnTo>
                  <a:lnTo>
                    <a:pt x="99" y="60"/>
                  </a:lnTo>
                  <a:lnTo>
                    <a:pt x="97" y="91"/>
                  </a:lnTo>
                  <a:lnTo>
                    <a:pt x="96" y="122"/>
                  </a:lnTo>
                  <a:lnTo>
                    <a:pt x="91" y="126"/>
                  </a:lnTo>
                  <a:lnTo>
                    <a:pt x="86" y="128"/>
                  </a:lnTo>
                  <a:lnTo>
                    <a:pt x="79" y="126"/>
                  </a:lnTo>
                  <a:lnTo>
                    <a:pt x="71" y="12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07" name="Freeform 91"/>
            <p:cNvSpPr>
              <a:spLocks/>
            </p:cNvSpPr>
            <p:nvPr/>
          </p:nvSpPr>
          <p:spPr bwMode="auto">
            <a:xfrm>
              <a:off x="5091" y="2765"/>
              <a:ext cx="109" cy="119"/>
            </a:xfrm>
            <a:custGeom>
              <a:avLst/>
              <a:gdLst>
                <a:gd name="T0" fmla="*/ 68 w 219"/>
                <a:gd name="T1" fmla="*/ 238 h 238"/>
                <a:gd name="T2" fmla="*/ 60 w 219"/>
                <a:gd name="T3" fmla="*/ 237 h 238"/>
                <a:gd name="T4" fmla="*/ 52 w 219"/>
                <a:gd name="T5" fmla="*/ 237 h 238"/>
                <a:gd name="T6" fmla="*/ 43 w 219"/>
                <a:gd name="T7" fmla="*/ 237 h 238"/>
                <a:gd name="T8" fmla="*/ 35 w 219"/>
                <a:gd name="T9" fmla="*/ 236 h 238"/>
                <a:gd name="T10" fmla="*/ 26 w 219"/>
                <a:gd name="T11" fmla="*/ 236 h 238"/>
                <a:gd name="T12" fmla="*/ 18 w 219"/>
                <a:gd name="T13" fmla="*/ 236 h 238"/>
                <a:gd name="T14" fmla="*/ 8 w 219"/>
                <a:gd name="T15" fmla="*/ 236 h 238"/>
                <a:gd name="T16" fmla="*/ 0 w 219"/>
                <a:gd name="T17" fmla="*/ 235 h 238"/>
                <a:gd name="T18" fmla="*/ 5 w 219"/>
                <a:gd name="T19" fmla="*/ 224 h 238"/>
                <a:gd name="T20" fmla="*/ 11 w 219"/>
                <a:gd name="T21" fmla="*/ 215 h 238"/>
                <a:gd name="T22" fmla="*/ 19 w 219"/>
                <a:gd name="T23" fmla="*/ 206 h 238"/>
                <a:gd name="T24" fmla="*/ 27 w 219"/>
                <a:gd name="T25" fmla="*/ 197 h 238"/>
                <a:gd name="T26" fmla="*/ 45 w 219"/>
                <a:gd name="T27" fmla="*/ 171 h 238"/>
                <a:gd name="T28" fmla="*/ 64 w 219"/>
                <a:gd name="T29" fmla="*/ 146 h 238"/>
                <a:gd name="T30" fmla="*/ 83 w 219"/>
                <a:gd name="T31" fmla="*/ 122 h 238"/>
                <a:gd name="T32" fmla="*/ 102 w 219"/>
                <a:gd name="T33" fmla="*/ 98 h 238"/>
                <a:gd name="T34" fmla="*/ 120 w 219"/>
                <a:gd name="T35" fmla="*/ 74 h 238"/>
                <a:gd name="T36" fmla="*/ 140 w 219"/>
                <a:gd name="T37" fmla="*/ 49 h 238"/>
                <a:gd name="T38" fmla="*/ 158 w 219"/>
                <a:gd name="T39" fmla="*/ 25 h 238"/>
                <a:gd name="T40" fmla="*/ 177 w 219"/>
                <a:gd name="T41" fmla="*/ 0 h 238"/>
                <a:gd name="T42" fmla="*/ 181 w 219"/>
                <a:gd name="T43" fmla="*/ 1 h 238"/>
                <a:gd name="T44" fmla="*/ 187 w 219"/>
                <a:gd name="T45" fmla="*/ 2 h 238"/>
                <a:gd name="T46" fmla="*/ 192 w 219"/>
                <a:gd name="T47" fmla="*/ 2 h 238"/>
                <a:gd name="T48" fmla="*/ 197 w 219"/>
                <a:gd name="T49" fmla="*/ 2 h 238"/>
                <a:gd name="T50" fmla="*/ 202 w 219"/>
                <a:gd name="T51" fmla="*/ 3 h 238"/>
                <a:gd name="T52" fmla="*/ 208 w 219"/>
                <a:gd name="T53" fmla="*/ 3 h 238"/>
                <a:gd name="T54" fmla="*/ 213 w 219"/>
                <a:gd name="T55" fmla="*/ 6 h 238"/>
                <a:gd name="T56" fmla="*/ 219 w 219"/>
                <a:gd name="T57" fmla="*/ 8 h 238"/>
                <a:gd name="T58" fmla="*/ 219 w 219"/>
                <a:gd name="T59" fmla="*/ 25 h 238"/>
                <a:gd name="T60" fmla="*/ 219 w 219"/>
                <a:gd name="T61" fmla="*/ 41 h 238"/>
                <a:gd name="T62" fmla="*/ 218 w 219"/>
                <a:gd name="T63" fmla="*/ 59 h 238"/>
                <a:gd name="T64" fmla="*/ 217 w 219"/>
                <a:gd name="T65" fmla="*/ 77 h 238"/>
                <a:gd name="T66" fmla="*/ 200 w 219"/>
                <a:gd name="T67" fmla="*/ 97 h 238"/>
                <a:gd name="T68" fmla="*/ 185 w 219"/>
                <a:gd name="T69" fmla="*/ 116 h 238"/>
                <a:gd name="T70" fmla="*/ 170 w 219"/>
                <a:gd name="T71" fmla="*/ 136 h 238"/>
                <a:gd name="T72" fmla="*/ 155 w 219"/>
                <a:gd name="T73" fmla="*/ 154 h 238"/>
                <a:gd name="T74" fmla="*/ 140 w 219"/>
                <a:gd name="T75" fmla="*/ 174 h 238"/>
                <a:gd name="T76" fmla="*/ 124 w 219"/>
                <a:gd name="T77" fmla="*/ 193 h 238"/>
                <a:gd name="T78" fmla="*/ 106 w 219"/>
                <a:gd name="T79" fmla="*/ 214 h 238"/>
                <a:gd name="T80" fmla="*/ 88 w 219"/>
                <a:gd name="T81" fmla="*/ 235 h 238"/>
                <a:gd name="T82" fmla="*/ 68 w 219"/>
                <a:gd name="T83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9" h="238">
                  <a:moveTo>
                    <a:pt x="68" y="238"/>
                  </a:moveTo>
                  <a:lnTo>
                    <a:pt x="60" y="237"/>
                  </a:lnTo>
                  <a:lnTo>
                    <a:pt x="52" y="237"/>
                  </a:lnTo>
                  <a:lnTo>
                    <a:pt x="43" y="237"/>
                  </a:lnTo>
                  <a:lnTo>
                    <a:pt x="35" y="236"/>
                  </a:lnTo>
                  <a:lnTo>
                    <a:pt x="26" y="236"/>
                  </a:lnTo>
                  <a:lnTo>
                    <a:pt x="18" y="236"/>
                  </a:lnTo>
                  <a:lnTo>
                    <a:pt x="8" y="236"/>
                  </a:lnTo>
                  <a:lnTo>
                    <a:pt x="0" y="235"/>
                  </a:lnTo>
                  <a:lnTo>
                    <a:pt x="5" y="224"/>
                  </a:lnTo>
                  <a:lnTo>
                    <a:pt x="11" y="215"/>
                  </a:lnTo>
                  <a:lnTo>
                    <a:pt x="19" y="206"/>
                  </a:lnTo>
                  <a:lnTo>
                    <a:pt x="27" y="197"/>
                  </a:lnTo>
                  <a:lnTo>
                    <a:pt x="45" y="171"/>
                  </a:lnTo>
                  <a:lnTo>
                    <a:pt x="64" y="146"/>
                  </a:lnTo>
                  <a:lnTo>
                    <a:pt x="83" y="122"/>
                  </a:lnTo>
                  <a:lnTo>
                    <a:pt x="102" y="98"/>
                  </a:lnTo>
                  <a:lnTo>
                    <a:pt x="120" y="74"/>
                  </a:lnTo>
                  <a:lnTo>
                    <a:pt x="140" y="49"/>
                  </a:lnTo>
                  <a:lnTo>
                    <a:pt x="158" y="25"/>
                  </a:lnTo>
                  <a:lnTo>
                    <a:pt x="177" y="0"/>
                  </a:lnTo>
                  <a:lnTo>
                    <a:pt x="181" y="1"/>
                  </a:lnTo>
                  <a:lnTo>
                    <a:pt x="187" y="2"/>
                  </a:lnTo>
                  <a:lnTo>
                    <a:pt x="192" y="2"/>
                  </a:lnTo>
                  <a:lnTo>
                    <a:pt x="197" y="2"/>
                  </a:lnTo>
                  <a:lnTo>
                    <a:pt x="202" y="3"/>
                  </a:lnTo>
                  <a:lnTo>
                    <a:pt x="208" y="3"/>
                  </a:lnTo>
                  <a:lnTo>
                    <a:pt x="213" y="6"/>
                  </a:lnTo>
                  <a:lnTo>
                    <a:pt x="219" y="8"/>
                  </a:lnTo>
                  <a:lnTo>
                    <a:pt x="219" y="25"/>
                  </a:lnTo>
                  <a:lnTo>
                    <a:pt x="219" y="41"/>
                  </a:lnTo>
                  <a:lnTo>
                    <a:pt x="218" y="59"/>
                  </a:lnTo>
                  <a:lnTo>
                    <a:pt x="217" y="77"/>
                  </a:lnTo>
                  <a:lnTo>
                    <a:pt x="200" y="97"/>
                  </a:lnTo>
                  <a:lnTo>
                    <a:pt x="185" y="116"/>
                  </a:lnTo>
                  <a:lnTo>
                    <a:pt x="170" y="136"/>
                  </a:lnTo>
                  <a:lnTo>
                    <a:pt x="155" y="154"/>
                  </a:lnTo>
                  <a:lnTo>
                    <a:pt x="140" y="174"/>
                  </a:lnTo>
                  <a:lnTo>
                    <a:pt x="124" y="193"/>
                  </a:lnTo>
                  <a:lnTo>
                    <a:pt x="106" y="214"/>
                  </a:lnTo>
                  <a:lnTo>
                    <a:pt x="88" y="235"/>
                  </a:lnTo>
                  <a:lnTo>
                    <a:pt x="6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08" name="Freeform 92"/>
            <p:cNvSpPr>
              <a:spLocks/>
            </p:cNvSpPr>
            <p:nvPr/>
          </p:nvSpPr>
          <p:spPr bwMode="auto">
            <a:xfrm>
              <a:off x="5029" y="2764"/>
              <a:ext cx="137" cy="118"/>
            </a:xfrm>
            <a:custGeom>
              <a:avLst/>
              <a:gdLst>
                <a:gd name="T0" fmla="*/ 39 w 274"/>
                <a:gd name="T1" fmla="*/ 238 h 238"/>
                <a:gd name="T2" fmla="*/ 35 w 274"/>
                <a:gd name="T3" fmla="*/ 237 h 238"/>
                <a:gd name="T4" fmla="*/ 30 w 274"/>
                <a:gd name="T5" fmla="*/ 236 h 238"/>
                <a:gd name="T6" fmla="*/ 27 w 274"/>
                <a:gd name="T7" fmla="*/ 236 h 238"/>
                <a:gd name="T8" fmla="*/ 22 w 274"/>
                <a:gd name="T9" fmla="*/ 236 h 238"/>
                <a:gd name="T10" fmla="*/ 17 w 274"/>
                <a:gd name="T11" fmla="*/ 236 h 238"/>
                <a:gd name="T12" fmla="*/ 13 w 274"/>
                <a:gd name="T13" fmla="*/ 236 h 238"/>
                <a:gd name="T14" fmla="*/ 7 w 274"/>
                <a:gd name="T15" fmla="*/ 234 h 238"/>
                <a:gd name="T16" fmla="*/ 3 w 274"/>
                <a:gd name="T17" fmla="*/ 233 h 238"/>
                <a:gd name="T18" fmla="*/ 0 w 274"/>
                <a:gd name="T19" fmla="*/ 224 h 238"/>
                <a:gd name="T20" fmla="*/ 22 w 274"/>
                <a:gd name="T21" fmla="*/ 198 h 238"/>
                <a:gd name="T22" fmla="*/ 45 w 274"/>
                <a:gd name="T23" fmla="*/ 170 h 238"/>
                <a:gd name="T24" fmla="*/ 68 w 274"/>
                <a:gd name="T25" fmla="*/ 142 h 238"/>
                <a:gd name="T26" fmla="*/ 91 w 274"/>
                <a:gd name="T27" fmla="*/ 116 h 238"/>
                <a:gd name="T28" fmla="*/ 114 w 274"/>
                <a:gd name="T29" fmla="*/ 89 h 238"/>
                <a:gd name="T30" fmla="*/ 137 w 274"/>
                <a:gd name="T31" fmla="*/ 63 h 238"/>
                <a:gd name="T32" fmla="*/ 160 w 274"/>
                <a:gd name="T33" fmla="*/ 37 h 238"/>
                <a:gd name="T34" fmla="*/ 183 w 274"/>
                <a:gd name="T35" fmla="*/ 13 h 238"/>
                <a:gd name="T36" fmla="*/ 184 w 274"/>
                <a:gd name="T37" fmla="*/ 9 h 238"/>
                <a:gd name="T38" fmla="*/ 187 w 274"/>
                <a:gd name="T39" fmla="*/ 5 h 238"/>
                <a:gd name="T40" fmla="*/ 190 w 274"/>
                <a:gd name="T41" fmla="*/ 2 h 238"/>
                <a:gd name="T42" fmla="*/ 196 w 274"/>
                <a:gd name="T43" fmla="*/ 0 h 238"/>
                <a:gd name="T44" fmla="*/ 205 w 274"/>
                <a:gd name="T45" fmla="*/ 0 h 238"/>
                <a:gd name="T46" fmla="*/ 214 w 274"/>
                <a:gd name="T47" fmla="*/ 2 h 238"/>
                <a:gd name="T48" fmla="*/ 224 w 274"/>
                <a:gd name="T49" fmla="*/ 2 h 238"/>
                <a:gd name="T50" fmla="*/ 233 w 274"/>
                <a:gd name="T51" fmla="*/ 2 h 238"/>
                <a:gd name="T52" fmla="*/ 243 w 274"/>
                <a:gd name="T53" fmla="*/ 2 h 238"/>
                <a:gd name="T54" fmla="*/ 252 w 274"/>
                <a:gd name="T55" fmla="*/ 2 h 238"/>
                <a:gd name="T56" fmla="*/ 263 w 274"/>
                <a:gd name="T57" fmla="*/ 3 h 238"/>
                <a:gd name="T58" fmla="*/ 272 w 274"/>
                <a:gd name="T59" fmla="*/ 3 h 238"/>
                <a:gd name="T60" fmla="*/ 274 w 274"/>
                <a:gd name="T61" fmla="*/ 13 h 238"/>
                <a:gd name="T62" fmla="*/ 254 w 274"/>
                <a:gd name="T63" fmla="*/ 41 h 238"/>
                <a:gd name="T64" fmla="*/ 232 w 274"/>
                <a:gd name="T65" fmla="*/ 68 h 238"/>
                <a:gd name="T66" fmla="*/ 211 w 274"/>
                <a:gd name="T67" fmla="*/ 96 h 238"/>
                <a:gd name="T68" fmla="*/ 189 w 274"/>
                <a:gd name="T69" fmla="*/ 124 h 238"/>
                <a:gd name="T70" fmla="*/ 166 w 274"/>
                <a:gd name="T71" fmla="*/ 151 h 238"/>
                <a:gd name="T72" fmla="*/ 144 w 274"/>
                <a:gd name="T73" fmla="*/ 179 h 238"/>
                <a:gd name="T74" fmla="*/ 120 w 274"/>
                <a:gd name="T75" fmla="*/ 207 h 238"/>
                <a:gd name="T76" fmla="*/ 97 w 274"/>
                <a:gd name="T77" fmla="*/ 234 h 238"/>
                <a:gd name="T78" fmla="*/ 91 w 274"/>
                <a:gd name="T79" fmla="*/ 237 h 238"/>
                <a:gd name="T80" fmla="*/ 84 w 274"/>
                <a:gd name="T81" fmla="*/ 237 h 238"/>
                <a:gd name="T82" fmla="*/ 79 w 274"/>
                <a:gd name="T83" fmla="*/ 237 h 238"/>
                <a:gd name="T84" fmla="*/ 73 w 274"/>
                <a:gd name="T85" fmla="*/ 237 h 238"/>
                <a:gd name="T86" fmla="*/ 66 w 274"/>
                <a:gd name="T87" fmla="*/ 236 h 238"/>
                <a:gd name="T88" fmla="*/ 60 w 274"/>
                <a:gd name="T89" fmla="*/ 234 h 238"/>
                <a:gd name="T90" fmla="*/ 53 w 274"/>
                <a:gd name="T91" fmla="*/ 234 h 238"/>
                <a:gd name="T92" fmla="*/ 46 w 274"/>
                <a:gd name="T93" fmla="*/ 234 h 238"/>
                <a:gd name="T94" fmla="*/ 39 w 274"/>
                <a:gd name="T9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4" h="238">
                  <a:moveTo>
                    <a:pt x="39" y="238"/>
                  </a:moveTo>
                  <a:lnTo>
                    <a:pt x="35" y="237"/>
                  </a:lnTo>
                  <a:lnTo>
                    <a:pt x="30" y="236"/>
                  </a:lnTo>
                  <a:lnTo>
                    <a:pt x="27" y="236"/>
                  </a:lnTo>
                  <a:lnTo>
                    <a:pt x="22" y="236"/>
                  </a:lnTo>
                  <a:lnTo>
                    <a:pt x="17" y="236"/>
                  </a:lnTo>
                  <a:lnTo>
                    <a:pt x="13" y="236"/>
                  </a:lnTo>
                  <a:lnTo>
                    <a:pt x="7" y="234"/>
                  </a:lnTo>
                  <a:lnTo>
                    <a:pt x="3" y="233"/>
                  </a:lnTo>
                  <a:lnTo>
                    <a:pt x="0" y="224"/>
                  </a:lnTo>
                  <a:lnTo>
                    <a:pt x="22" y="198"/>
                  </a:lnTo>
                  <a:lnTo>
                    <a:pt x="45" y="170"/>
                  </a:lnTo>
                  <a:lnTo>
                    <a:pt x="68" y="142"/>
                  </a:lnTo>
                  <a:lnTo>
                    <a:pt x="91" y="116"/>
                  </a:lnTo>
                  <a:lnTo>
                    <a:pt x="114" y="89"/>
                  </a:lnTo>
                  <a:lnTo>
                    <a:pt x="137" y="63"/>
                  </a:lnTo>
                  <a:lnTo>
                    <a:pt x="160" y="37"/>
                  </a:lnTo>
                  <a:lnTo>
                    <a:pt x="183" y="13"/>
                  </a:lnTo>
                  <a:lnTo>
                    <a:pt x="184" y="9"/>
                  </a:lnTo>
                  <a:lnTo>
                    <a:pt x="187" y="5"/>
                  </a:lnTo>
                  <a:lnTo>
                    <a:pt x="190" y="2"/>
                  </a:lnTo>
                  <a:lnTo>
                    <a:pt x="196" y="0"/>
                  </a:lnTo>
                  <a:lnTo>
                    <a:pt x="205" y="0"/>
                  </a:lnTo>
                  <a:lnTo>
                    <a:pt x="214" y="2"/>
                  </a:lnTo>
                  <a:lnTo>
                    <a:pt x="224" y="2"/>
                  </a:lnTo>
                  <a:lnTo>
                    <a:pt x="233" y="2"/>
                  </a:lnTo>
                  <a:lnTo>
                    <a:pt x="243" y="2"/>
                  </a:lnTo>
                  <a:lnTo>
                    <a:pt x="252" y="2"/>
                  </a:lnTo>
                  <a:lnTo>
                    <a:pt x="263" y="3"/>
                  </a:lnTo>
                  <a:lnTo>
                    <a:pt x="272" y="3"/>
                  </a:lnTo>
                  <a:lnTo>
                    <a:pt x="274" y="13"/>
                  </a:lnTo>
                  <a:lnTo>
                    <a:pt x="254" y="41"/>
                  </a:lnTo>
                  <a:lnTo>
                    <a:pt x="232" y="68"/>
                  </a:lnTo>
                  <a:lnTo>
                    <a:pt x="211" y="96"/>
                  </a:lnTo>
                  <a:lnTo>
                    <a:pt x="189" y="124"/>
                  </a:lnTo>
                  <a:lnTo>
                    <a:pt x="166" y="151"/>
                  </a:lnTo>
                  <a:lnTo>
                    <a:pt x="144" y="179"/>
                  </a:lnTo>
                  <a:lnTo>
                    <a:pt x="120" y="207"/>
                  </a:lnTo>
                  <a:lnTo>
                    <a:pt x="97" y="234"/>
                  </a:lnTo>
                  <a:lnTo>
                    <a:pt x="91" y="237"/>
                  </a:lnTo>
                  <a:lnTo>
                    <a:pt x="84" y="237"/>
                  </a:lnTo>
                  <a:lnTo>
                    <a:pt x="79" y="237"/>
                  </a:lnTo>
                  <a:lnTo>
                    <a:pt x="73" y="237"/>
                  </a:lnTo>
                  <a:lnTo>
                    <a:pt x="66" y="236"/>
                  </a:lnTo>
                  <a:lnTo>
                    <a:pt x="60" y="234"/>
                  </a:lnTo>
                  <a:lnTo>
                    <a:pt x="53" y="234"/>
                  </a:lnTo>
                  <a:lnTo>
                    <a:pt x="46" y="234"/>
                  </a:lnTo>
                  <a:lnTo>
                    <a:pt x="39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09" name="Freeform 93"/>
            <p:cNvSpPr>
              <a:spLocks/>
            </p:cNvSpPr>
            <p:nvPr/>
          </p:nvSpPr>
          <p:spPr bwMode="auto">
            <a:xfrm>
              <a:off x="4980" y="2762"/>
              <a:ext cx="133" cy="118"/>
            </a:xfrm>
            <a:custGeom>
              <a:avLst/>
              <a:gdLst>
                <a:gd name="T0" fmla="*/ 36 w 266"/>
                <a:gd name="T1" fmla="*/ 236 h 236"/>
                <a:gd name="T2" fmla="*/ 29 w 266"/>
                <a:gd name="T3" fmla="*/ 234 h 236"/>
                <a:gd name="T4" fmla="*/ 21 w 266"/>
                <a:gd name="T5" fmla="*/ 234 h 236"/>
                <a:gd name="T6" fmla="*/ 12 w 266"/>
                <a:gd name="T7" fmla="*/ 235 h 236"/>
                <a:gd name="T8" fmla="*/ 4 w 266"/>
                <a:gd name="T9" fmla="*/ 234 h 236"/>
                <a:gd name="T10" fmla="*/ 0 w 266"/>
                <a:gd name="T11" fmla="*/ 226 h 236"/>
                <a:gd name="T12" fmla="*/ 11 w 266"/>
                <a:gd name="T13" fmla="*/ 212 h 236"/>
                <a:gd name="T14" fmla="*/ 21 w 266"/>
                <a:gd name="T15" fmla="*/ 199 h 236"/>
                <a:gd name="T16" fmla="*/ 32 w 266"/>
                <a:gd name="T17" fmla="*/ 186 h 236"/>
                <a:gd name="T18" fmla="*/ 43 w 266"/>
                <a:gd name="T19" fmla="*/ 172 h 236"/>
                <a:gd name="T20" fmla="*/ 54 w 266"/>
                <a:gd name="T21" fmla="*/ 158 h 236"/>
                <a:gd name="T22" fmla="*/ 65 w 266"/>
                <a:gd name="T23" fmla="*/ 144 h 236"/>
                <a:gd name="T24" fmla="*/ 76 w 266"/>
                <a:gd name="T25" fmla="*/ 129 h 236"/>
                <a:gd name="T26" fmla="*/ 87 w 266"/>
                <a:gd name="T27" fmla="*/ 114 h 236"/>
                <a:gd name="T28" fmla="*/ 97 w 266"/>
                <a:gd name="T29" fmla="*/ 101 h 236"/>
                <a:gd name="T30" fmla="*/ 107 w 266"/>
                <a:gd name="T31" fmla="*/ 88 h 236"/>
                <a:gd name="T32" fmla="*/ 116 w 266"/>
                <a:gd name="T33" fmla="*/ 74 h 236"/>
                <a:gd name="T34" fmla="*/ 127 w 266"/>
                <a:gd name="T35" fmla="*/ 60 h 236"/>
                <a:gd name="T36" fmla="*/ 137 w 266"/>
                <a:gd name="T37" fmla="*/ 46 h 236"/>
                <a:gd name="T38" fmla="*/ 148 w 266"/>
                <a:gd name="T39" fmla="*/ 31 h 236"/>
                <a:gd name="T40" fmla="*/ 157 w 266"/>
                <a:gd name="T41" fmla="*/ 17 h 236"/>
                <a:gd name="T42" fmla="*/ 166 w 266"/>
                <a:gd name="T43" fmla="*/ 3 h 236"/>
                <a:gd name="T44" fmla="*/ 179 w 266"/>
                <a:gd name="T45" fmla="*/ 1 h 236"/>
                <a:gd name="T46" fmla="*/ 190 w 266"/>
                <a:gd name="T47" fmla="*/ 0 h 236"/>
                <a:gd name="T48" fmla="*/ 203 w 266"/>
                <a:gd name="T49" fmla="*/ 0 h 236"/>
                <a:gd name="T50" fmla="*/ 216 w 266"/>
                <a:gd name="T51" fmla="*/ 1 h 236"/>
                <a:gd name="T52" fmla="*/ 228 w 266"/>
                <a:gd name="T53" fmla="*/ 1 h 236"/>
                <a:gd name="T54" fmla="*/ 241 w 266"/>
                <a:gd name="T55" fmla="*/ 2 h 236"/>
                <a:gd name="T56" fmla="*/ 254 w 266"/>
                <a:gd name="T57" fmla="*/ 3 h 236"/>
                <a:gd name="T58" fmla="*/ 266 w 266"/>
                <a:gd name="T59" fmla="*/ 3 h 236"/>
                <a:gd name="T60" fmla="*/ 254 w 266"/>
                <a:gd name="T61" fmla="*/ 18 h 236"/>
                <a:gd name="T62" fmla="*/ 242 w 266"/>
                <a:gd name="T63" fmla="*/ 33 h 236"/>
                <a:gd name="T64" fmla="*/ 229 w 266"/>
                <a:gd name="T65" fmla="*/ 48 h 236"/>
                <a:gd name="T66" fmla="*/ 218 w 266"/>
                <a:gd name="T67" fmla="*/ 63 h 236"/>
                <a:gd name="T68" fmla="*/ 205 w 266"/>
                <a:gd name="T69" fmla="*/ 78 h 236"/>
                <a:gd name="T70" fmla="*/ 192 w 266"/>
                <a:gd name="T71" fmla="*/ 92 h 236"/>
                <a:gd name="T72" fmla="*/ 181 w 266"/>
                <a:gd name="T73" fmla="*/ 107 h 236"/>
                <a:gd name="T74" fmla="*/ 168 w 266"/>
                <a:gd name="T75" fmla="*/ 121 h 236"/>
                <a:gd name="T76" fmla="*/ 156 w 266"/>
                <a:gd name="T77" fmla="*/ 136 h 236"/>
                <a:gd name="T78" fmla="*/ 143 w 266"/>
                <a:gd name="T79" fmla="*/ 151 h 236"/>
                <a:gd name="T80" fmla="*/ 130 w 266"/>
                <a:gd name="T81" fmla="*/ 165 h 236"/>
                <a:gd name="T82" fmla="*/ 118 w 266"/>
                <a:gd name="T83" fmla="*/ 179 h 236"/>
                <a:gd name="T84" fmla="*/ 106 w 266"/>
                <a:gd name="T85" fmla="*/ 194 h 236"/>
                <a:gd name="T86" fmla="*/ 93 w 266"/>
                <a:gd name="T87" fmla="*/ 207 h 236"/>
                <a:gd name="T88" fmla="*/ 81 w 266"/>
                <a:gd name="T89" fmla="*/ 222 h 236"/>
                <a:gd name="T90" fmla="*/ 68 w 266"/>
                <a:gd name="T91" fmla="*/ 236 h 236"/>
                <a:gd name="T92" fmla="*/ 36 w 266"/>
                <a:gd name="T93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6" h="236">
                  <a:moveTo>
                    <a:pt x="36" y="236"/>
                  </a:moveTo>
                  <a:lnTo>
                    <a:pt x="29" y="234"/>
                  </a:lnTo>
                  <a:lnTo>
                    <a:pt x="21" y="234"/>
                  </a:lnTo>
                  <a:lnTo>
                    <a:pt x="12" y="235"/>
                  </a:lnTo>
                  <a:lnTo>
                    <a:pt x="4" y="234"/>
                  </a:lnTo>
                  <a:lnTo>
                    <a:pt x="0" y="226"/>
                  </a:lnTo>
                  <a:lnTo>
                    <a:pt x="11" y="212"/>
                  </a:lnTo>
                  <a:lnTo>
                    <a:pt x="21" y="199"/>
                  </a:lnTo>
                  <a:lnTo>
                    <a:pt x="32" y="186"/>
                  </a:lnTo>
                  <a:lnTo>
                    <a:pt x="43" y="172"/>
                  </a:lnTo>
                  <a:lnTo>
                    <a:pt x="54" y="158"/>
                  </a:lnTo>
                  <a:lnTo>
                    <a:pt x="65" y="144"/>
                  </a:lnTo>
                  <a:lnTo>
                    <a:pt x="76" y="129"/>
                  </a:lnTo>
                  <a:lnTo>
                    <a:pt x="87" y="114"/>
                  </a:lnTo>
                  <a:lnTo>
                    <a:pt x="97" y="101"/>
                  </a:lnTo>
                  <a:lnTo>
                    <a:pt x="107" y="88"/>
                  </a:lnTo>
                  <a:lnTo>
                    <a:pt x="116" y="74"/>
                  </a:lnTo>
                  <a:lnTo>
                    <a:pt x="127" y="60"/>
                  </a:lnTo>
                  <a:lnTo>
                    <a:pt x="137" y="46"/>
                  </a:lnTo>
                  <a:lnTo>
                    <a:pt x="148" y="31"/>
                  </a:lnTo>
                  <a:lnTo>
                    <a:pt x="157" y="17"/>
                  </a:lnTo>
                  <a:lnTo>
                    <a:pt x="166" y="3"/>
                  </a:lnTo>
                  <a:lnTo>
                    <a:pt x="179" y="1"/>
                  </a:lnTo>
                  <a:lnTo>
                    <a:pt x="190" y="0"/>
                  </a:lnTo>
                  <a:lnTo>
                    <a:pt x="203" y="0"/>
                  </a:lnTo>
                  <a:lnTo>
                    <a:pt x="216" y="1"/>
                  </a:lnTo>
                  <a:lnTo>
                    <a:pt x="228" y="1"/>
                  </a:lnTo>
                  <a:lnTo>
                    <a:pt x="241" y="2"/>
                  </a:lnTo>
                  <a:lnTo>
                    <a:pt x="254" y="3"/>
                  </a:lnTo>
                  <a:lnTo>
                    <a:pt x="266" y="3"/>
                  </a:lnTo>
                  <a:lnTo>
                    <a:pt x="254" y="18"/>
                  </a:lnTo>
                  <a:lnTo>
                    <a:pt x="242" y="33"/>
                  </a:lnTo>
                  <a:lnTo>
                    <a:pt x="229" y="48"/>
                  </a:lnTo>
                  <a:lnTo>
                    <a:pt x="218" y="63"/>
                  </a:lnTo>
                  <a:lnTo>
                    <a:pt x="205" y="78"/>
                  </a:lnTo>
                  <a:lnTo>
                    <a:pt x="192" y="92"/>
                  </a:lnTo>
                  <a:lnTo>
                    <a:pt x="181" y="107"/>
                  </a:lnTo>
                  <a:lnTo>
                    <a:pt x="168" y="121"/>
                  </a:lnTo>
                  <a:lnTo>
                    <a:pt x="156" y="136"/>
                  </a:lnTo>
                  <a:lnTo>
                    <a:pt x="143" y="151"/>
                  </a:lnTo>
                  <a:lnTo>
                    <a:pt x="130" y="165"/>
                  </a:lnTo>
                  <a:lnTo>
                    <a:pt x="118" y="179"/>
                  </a:lnTo>
                  <a:lnTo>
                    <a:pt x="106" y="194"/>
                  </a:lnTo>
                  <a:lnTo>
                    <a:pt x="93" y="207"/>
                  </a:lnTo>
                  <a:lnTo>
                    <a:pt x="81" y="222"/>
                  </a:lnTo>
                  <a:lnTo>
                    <a:pt x="68" y="236"/>
                  </a:lnTo>
                  <a:lnTo>
                    <a:pt x="36" y="2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0" name="Freeform 94"/>
            <p:cNvSpPr>
              <a:spLocks/>
            </p:cNvSpPr>
            <p:nvPr/>
          </p:nvSpPr>
          <p:spPr bwMode="auto">
            <a:xfrm>
              <a:off x="4916" y="2760"/>
              <a:ext cx="137" cy="119"/>
            </a:xfrm>
            <a:custGeom>
              <a:avLst/>
              <a:gdLst>
                <a:gd name="T0" fmla="*/ 88 w 274"/>
                <a:gd name="T1" fmla="*/ 239 h 239"/>
                <a:gd name="T2" fmla="*/ 78 w 274"/>
                <a:gd name="T3" fmla="*/ 238 h 239"/>
                <a:gd name="T4" fmla="*/ 66 w 274"/>
                <a:gd name="T5" fmla="*/ 238 h 239"/>
                <a:gd name="T6" fmla="*/ 56 w 274"/>
                <a:gd name="T7" fmla="*/ 238 h 239"/>
                <a:gd name="T8" fmla="*/ 46 w 274"/>
                <a:gd name="T9" fmla="*/ 237 h 239"/>
                <a:gd name="T10" fmla="*/ 34 w 274"/>
                <a:gd name="T11" fmla="*/ 237 h 239"/>
                <a:gd name="T12" fmla="*/ 23 w 274"/>
                <a:gd name="T13" fmla="*/ 237 h 239"/>
                <a:gd name="T14" fmla="*/ 11 w 274"/>
                <a:gd name="T15" fmla="*/ 237 h 239"/>
                <a:gd name="T16" fmla="*/ 0 w 274"/>
                <a:gd name="T17" fmla="*/ 235 h 239"/>
                <a:gd name="T18" fmla="*/ 14 w 274"/>
                <a:gd name="T19" fmla="*/ 212 h 239"/>
                <a:gd name="T20" fmla="*/ 31 w 274"/>
                <a:gd name="T21" fmla="*/ 192 h 239"/>
                <a:gd name="T22" fmla="*/ 47 w 274"/>
                <a:gd name="T23" fmla="*/ 171 h 239"/>
                <a:gd name="T24" fmla="*/ 64 w 274"/>
                <a:gd name="T25" fmla="*/ 150 h 239"/>
                <a:gd name="T26" fmla="*/ 81 w 274"/>
                <a:gd name="T27" fmla="*/ 131 h 239"/>
                <a:gd name="T28" fmla="*/ 99 w 274"/>
                <a:gd name="T29" fmla="*/ 110 h 239"/>
                <a:gd name="T30" fmla="*/ 116 w 274"/>
                <a:gd name="T31" fmla="*/ 89 h 239"/>
                <a:gd name="T32" fmla="*/ 132 w 274"/>
                <a:gd name="T33" fmla="*/ 67 h 239"/>
                <a:gd name="T34" fmla="*/ 139 w 274"/>
                <a:gd name="T35" fmla="*/ 58 h 239"/>
                <a:gd name="T36" fmla="*/ 145 w 274"/>
                <a:gd name="T37" fmla="*/ 50 h 239"/>
                <a:gd name="T38" fmla="*/ 150 w 274"/>
                <a:gd name="T39" fmla="*/ 42 h 239"/>
                <a:gd name="T40" fmla="*/ 157 w 274"/>
                <a:gd name="T41" fmla="*/ 34 h 239"/>
                <a:gd name="T42" fmla="*/ 163 w 274"/>
                <a:gd name="T43" fmla="*/ 26 h 239"/>
                <a:gd name="T44" fmla="*/ 170 w 274"/>
                <a:gd name="T45" fmla="*/ 18 h 239"/>
                <a:gd name="T46" fmla="*/ 177 w 274"/>
                <a:gd name="T47" fmla="*/ 10 h 239"/>
                <a:gd name="T48" fmla="*/ 185 w 274"/>
                <a:gd name="T49" fmla="*/ 2 h 239"/>
                <a:gd name="T50" fmla="*/ 195 w 274"/>
                <a:gd name="T51" fmla="*/ 2 h 239"/>
                <a:gd name="T52" fmla="*/ 207 w 274"/>
                <a:gd name="T53" fmla="*/ 2 h 239"/>
                <a:gd name="T54" fmla="*/ 218 w 274"/>
                <a:gd name="T55" fmla="*/ 2 h 239"/>
                <a:gd name="T56" fmla="*/ 230 w 274"/>
                <a:gd name="T57" fmla="*/ 0 h 239"/>
                <a:gd name="T58" fmla="*/ 241 w 274"/>
                <a:gd name="T59" fmla="*/ 0 h 239"/>
                <a:gd name="T60" fmla="*/ 253 w 274"/>
                <a:gd name="T61" fmla="*/ 2 h 239"/>
                <a:gd name="T62" fmla="*/ 263 w 274"/>
                <a:gd name="T63" fmla="*/ 4 h 239"/>
                <a:gd name="T64" fmla="*/ 274 w 274"/>
                <a:gd name="T65" fmla="*/ 8 h 239"/>
                <a:gd name="T66" fmla="*/ 255 w 274"/>
                <a:gd name="T67" fmla="*/ 36 h 239"/>
                <a:gd name="T68" fmla="*/ 236 w 274"/>
                <a:gd name="T69" fmla="*/ 64 h 239"/>
                <a:gd name="T70" fmla="*/ 215 w 274"/>
                <a:gd name="T71" fmla="*/ 91 h 239"/>
                <a:gd name="T72" fmla="*/ 194 w 274"/>
                <a:gd name="T73" fmla="*/ 119 h 239"/>
                <a:gd name="T74" fmla="*/ 172 w 274"/>
                <a:gd name="T75" fmla="*/ 147 h 239"/>
                <a:gd name="T76" fmla="*/ 149 w 274"/>
                <a:gd name="T77" fmla="*/ 176 h 239"/>
                <a:gd name="T78" fmla="*/ 125 w 274"/>
                <a:gd name="T79" fmla="*/ 203 h 239"/>
                <a:gd name="T80" fmla="*/ 100 w 274"/>
                <a:gd name="T81" fmla="*/ 232 h 239"/>
                <a:gd name="T82" fmla="*/ 88 w 274"/>
                <a:gd name="T83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4" h="239">
                  <a:moveTo>
                    <a:pt x="88" y="239"/>
                  </a:moveTo>
                  <a:lnTo>
                    <a:pt x="78" y="238"/>
                  </a:lnTo>
                  <a:lnTo>
                    <a:pt x="66" y="238"/>
                  </a:lnTo>
                  <a:lnTo>
                    <a:pt x="56" y="238"/>
                  </a:lnTo>
                  <a:lnTo>
                    <a:pt x="46" y="237"/>
                  </a:lnTo>
                  <a:lnTo>
                    <a:pt x="34" y="237"/>
                  </a:lnTo>
                  <a:lnTo>
                    <a:pt x="23" y="237"/>
                  </a:lnTo>
                  <a:lnTo>
                    <a:pt x="11" y="237"/>
                  </a:lnTo>
                  <a:lnTo>
                    <a:pt x="0" y="235"/>
                  </a:lnTo>
                  <a:lnTo>
                    <a:pt x="14" y="212"/>
                  </a:lnTo>
                  <a:lnTo>
                    <a:pt x="31" y="192"/>
                  </a:lnTo>
                  <a:lnTo>
                    <a:pt x="47" y="171"/>
                  </a:lnTo>
                  <a:lnTo>
                    <a:pt x="64" y="150"/>
                  </a:lnTo>
                  <a:lnTo>
                    <a:pt x="81" y="131"/>
                  </a:lnTo>
                  <a:lnTo>
                    <a:pt x="99" y="110"/>
                  </a:lnTo>
                  <a:lnTo>
                    <a:pt x="116" y="89"/>
                  </a:lnTo>
                  <a:lnTo>
                    <a:pt x="132" y="67"/>
                  </a:lnTo>
                  <a:lnTo>
                    <a:pt x="139" y="58"/>
                  </a:lnTo>
                  <a:lnTo>
                    <a:pt x="145" y="50"/>
                  </a:lnTo>
                  <a:lnTo>
                    <a:pt x="150" y="42"/>
                  </a:lnTo>
                  <a:lnTo>
                    <a:pt x="157" y="34"/>
                  </a:lnTo>
                  <a:lnTo>
                    <a:pt x="163" y="26"/>
                  </a:lnTo>
                  <a:lnTo>
                    <a:pt x="170" y="18"/>
                  </a:lnTo>
                  <a:lnTo>
                    <a:pt x="177" y="10"/>
                  </a:lnTo>
                  <a:lnTo>
                    <a:pt x="185" y="2"/>
                  </a:lnTo>
                  <a:lnTo>
                    <a:pt x="195" y="2"/>
                  </a:lnTo>
                  <a:lnTo>
                    <a:pt x="207" y="2"/>
                  </a:lnTo>
                  <a:lnTo>
                    <a:pt x="218" y="2"/>
                  </a:lnTo>
                  <a:lnTo>
                    <a:pt x="230" y="0"/>
                  </a:lnTo>
                  <a:lnTo>
                    <a:pt x="241" y="0"/>
                  </a:lnTo>
                  <a:lnTo>
                    <a:pt x="253" y="2"/>
                  </a:lnTo>
                  <a:lnTo>
                    <a:pt x="263" y="4"/>
                  </a:lnTo>
                  <a:lnTo>
                    <a:pt x="274" y="8"/>
                  </a:lnTo>
                  <a:lnTo>
                    <a:pt x="255" y="36"/>
                  </a:lnTo>
                  <a:lnTo>
                    <a:pt x="236" y="64"/>
                  </a:lnTo>
                  <a:lnTo>
                    <a:pt x="215" y="91"/>
                  </a:lnTo>
                  <a:lnTo>
                    <a:pt x="194" y="119"/>
                  </a:lnTo>
                  <a:lnTo>
                    <a:pt x="172" y="147"/>
                  </a:lnTo>
                  <a:lnTo>
                    <a:pt x="149" y="176"/>
                  </a:lnTo>
                  <a:lnTo>
                    <a:pt x="125" y="203"/>
                  </a:lnTo>
                  <a:lnTo>
                    <a:pt x="100" y="232"/>
                  </a:lnTo>
                  <a:lnTo>
                    <a:pt x="88" y="23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1" name="Freeform 95"/>
            <p:cNvSpPr>
              <a:spLocks/>
            </p:cNvSpPr>
            <p:nvPr/>
          </p:nvSpPr>
          <p:spPr bwMode="auto">
            <a:xfrm>
              <a:off x="4863" y="2758"/>
              <a:ext cx="132" cy="119"/>
            </a:xfrm>
            <a:custGeom>
              <a:avLst/>
              <a:gdLst>
                <a:gd name="T0" fmla="*/ 38 w 263"/>
                <a:gd name="T1" fmla="*/ 238 h 238"/>
                <a:gd name="T2" fmla="*/ 33 w 263"/>
                <a:gd name="T3" fmla="*/ 237 h 238"/>
                <a:gd name="T4" fmla="*/ 28 w 263"/>
                <a:gd name="T5" fmla="*/ 236 h 238"/>
                <a:gd name="T6" fmla="*/ 24 w 263"/>
                <a:gd name="T7" fmla="*/ 236 h 238"/>
                <a:gd name="T8" fmla="*/ 19 w 263"/>
                <a:gd name="T9" fmla="*/ 236 h 238"/>
                <a:gd name="T10" fmla="*/ 13 w 263"/>
                <a:gd name="T11" fmla="*/ 236 h 238"/>
                <a:gd name="T12" fmla="*/ 9 w 263"/>
                <a:gd name="T13" fmla="*/ 236 h 238"/>
                <a:gd name="T14" fmla="*/ 4 w 263"/>
                <a:gd name="T15" fmla="*/ 236 h 238"/>
                <a:gd name="T16" fmla="*/ 0 w 263"/>
                <a:gd name="T17" fmla="*/ 235 h 238"/>
                <a:gd name="T18" fmla="*/ 0 w 263"/>
                <a:gd name="T19" fmla="*/ 222 h 238"/>
                <a:gd name="T20" fmla="*/ 11 w 263"/>
                <a:gd name="T21" fmla="*/ 209 h 238"/>
                <a:gd name="T22" fmla="*/ 23 w 263"/>
                <a:gd name="T23" fmla="*/ 195 h 238"/>
                <a:gd name="T24" fmla="*/ 34 w 263"/>
                <a:gd name="T25" fmla="*/ 181 h 238"/>
                <a:gd name="T26" fmla="*/ 46 w 263"/>
                <a:gd name="T27" fmla="*/ 166 h 238"/>
                <a:gd name="T28" fmla="*/ 57 w 263"/>
                <a:gd name="T29" fmla="*/ 152 h 238"/>
                <a:gd name="T30" fmla="*/ 70 w 263"/>
                <a:gd name="T31" fmla="*/ 138 h 238"/>
                <a:gd name="T32" fmla="*/ 82 w 263"/>
                <a:gd name="T33" fmla="*/ 124 h 238"/>
                <a:gd name="T34" fmla="*/ 94 w 263"/>
                <a:gd name="T35" fmla="*/ 109 h 238"/>
                <a:gd name="T36" fmla="*/ 107 w 263"/>
                <a:gd name="T37" fmla="*/ 96 h 238"/>
                <a:gd name="T38" fmla="*/ 119 w 263"/>
                <a:gd name="T39" fmla="*/ 82 h 238"/>
                <a:gd name="T40" fmla="*/ 132 w 263"/>
                <a:gd name="T41" fmla="*/ 68 h 238"/>
                <a:gd name="T42" fmla="*/ 145 w 263"/>
                <a:gd name="T43" fmla="*/ 54 h 238"/>
                <a:gd name="T44" fmla="*/ 157 w 263"/>
                <a:gd name="T45" fmla="*/ 40 h 238"/>
                <a:gd name="T46" fmla="*/ 169 w 263"/>
                <a:gd name="T47" fmla="*/ 26 h 238"/>
                <a:gd name="T48" fmla="*/ 182 w 263"/>
                <a:gd name="T49" fmla="*/ 14 h 238"/>
                <a:gd name="T50" fmla="*/ 194 w 263"/>
                <a:gd name="T51" fmla="*/ 0 h 238"/>
                <a:gd name="T52" fmla="*/ 202 w 263"/>
                <a:gd name="T53" fmla="*/ 0 h 238"/>
                <a:gd name="T54" fmla="*/ 210 w 263"/>
                <a:gd name="T55" fmla="*/ 0 h 238"/>
                <a:gd name="T56" fmla="*/ 218 w 263"/>
                <a:gd name="T57" fmla="*/ 1 h 238"/>
                <a:gd name="T58" fmla="*/ 228 w 263"/>
                <a:gd name="T59" fmla="*/ 1 h 238"/>
                <a:gd name="T60" fmla="*/ 237 w 263"/>
                <a:gd name="T61" fmla="*/ 1 h 238"/>
                <a:gd name="T62" fmla="*/ 245 w 263"/>
                <a:gd name="T63" fmla="*/ 2 h 238"/>
                <a:gd name="T64" fmla="*/ 254 w 263"/>
                <a:gd name="T65" fmla="*/ 2 h 238"/>
                <a:gd name="T66" fmla="*/ 263 w 263"/>
                <a:gd name="T67" fmla="*/ 2 h 238"/>
                <a:gd name="T68" fmla="*/ 261 w 263"/>
                <a:gd name="T69" fmla="*/ 13 h 238"/>
                <a:gd name="T70" fmla="*/ 239 w 263"/>
                <a:gd name="T71" fmla="*/ 40 h 238"/>
                <a:gd name="T72" fmla="*/ 217 w 263"/>
                <a:gd name="T73" fmla="*/ 68 h 238"/>
                <a:gd name="T74" fmla="*/ 195 w 263"/>
                <a:gd name="T75" fmla="*/ 96 h 238"/>
                <a:gd name="T76" fmla="*/ 172 w 263"/>
                <a:gd name="T77" fmla="*/ 123 h 238"/>
                <a:gd name="T78" fmla="*/ 150 w 263"/>
                <a:gd name="T79" fmla="*/ 151 h 238"/>
                <a:gd name="T80" fmla="*/ 127 w 263"/>
                <a:gd name="T81" fmla="*/ 179 h 238"/>
                <a:gd name="T82" fmla="*/ 103 w 263"/>
                <a:gd name="T83" fmla="*/ 206 h 238"/>
                <a:gd name="T84" fmla="*/ 79 w 263"/>
                <a:gd name="T85" fmla="*/ 235 h 238"/>
                <a:gd name="T86" fmla="*/ 74 w 263"/>
                <a:gd name="T87" fmla="*/ 236 h 238"/>
                <a:gd name="T88" fmla="*/ 70 w 263"/>
                <a:gd name="T89" fmla="*/ 237 h 238"/>
                <a:gd name="T90" fmla="*/ 65 w 263"/>
                <a:gd name="T91" fmla="*/ 237 h 238"/>
                <a:gd name="T92" fmla="*/ 59 w 263"/>
                <a:gd name="T93" fmla="*/ 237 h 238"/>
                <a:gd name="T94" fmla="*/ 54 w 263"/>
                <a:gd name="T95" fmla="*/ 237 h 238"/>
                <a:gd name="T96" fmla="*/ 49 w 263"/>
                <a:gd name="T97" fmla="*/ 237 h 238"/>
                <a:gd name="T98" fmla="*/ 43 w 263"/>
                <a:gd name="T99" fmla="*/ 237 h 238"/>
                <a:gd name="T100" fmla="*/ 38 w 263"/>
                <a:gd name="T10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3" h="238">
                  <a:moveTo>
                    <a:pt x="38" y="238"/>
                  </a:moveTo>
                  <a:lnTo>
                    <a:pt x="33" y="237"/>
                  </a:lnTo>
                  <a:lnTo>
                    <a:pt x="28" y="236"/>
                  </a:lnTo>
                  <a:lnTo>
                    <a:pt x="24" y="236"/>
                  </a:lnTo>
                  <a:lnTo>
                    <a:pt x="19" y="236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4" y="236"/>
                  </a:lnTo>
                  <a:lnTo>
                    <a:pt x="0" y="235"/>
                  </a:lnTo>
                  <a:lnTo>
                    <a:pt x="0" y="222"/>
                  </a:lnTo>
                  <a:lnTo>
                    <a:pt x="11" y="209"/>
                  </a:lnTo>
                  <a:lnTo>
                    <a:pt x="23" y="195"/>
                  </a:lnTo>
                  <a:lnTo>
                    <a:pt x="34" y="181"/>
                  </a:lnTo>
                  <a:lnTo>
                    <a:pt x="46" y="166"/>
                  </a:lnTo>
                  <a:lnTo>
                    <a:pt x="57" y="152"/>
                  </a:lnTo>
                  <a:lnTo>
                    <a:pt x="70" y="138"/>
                  </a:lnTo>
                  <a:lnTo>
                    <a:pt x="82" y="124"/>
                  </a:lnTo>
                  <a:lnTo>
                    <a:pt x="94" y="109"/>
                  </a:lnTo>
                  <a:lnTo>
                    <a:pt x="107" y="96"/>
                  </a:lnTo>
                  <a:lnTo>
                    <a:pt x="119" y="82"/>
                  </a:lnTo>
                  <a:lnTo>
                    <a:pt x="132" y="68"/>
                  </a:lnTo>
                  <a:lnTo>
                    <a:pt x="145" y="54"/>
                  </a:lnTo>
                  <a:lnTo>
                    <a:pt x="157" y="40"/>
                  </a:lnTo>
                  <a:lnTo>
                    <a:pt x="169" y="26"/>
                  </a:lnTo>
                  <a:lnTo>
                    <a:pt x="182" y="14"/>
                  </a:lnTo>
                  <a:lnTo>
                    <a:pt x="194" y="0"/>
                  </a:lnTo>
                  <a:lnTo>
                    <a:pt x="202" y="0"/>
                  </a:lnTo>
                  <a:lnTo>
                    <a:pt x="210" y="0"/>
                  </a:lnTo>
                  <a:lnTo>
                    <a:pt x="218" y="1"/>
                  </a:lnTo>
                  <a:lnTo>
                    <a:pt x="228" y="1"/>
                  </a:lnTo>
                  <a:lnTo>
                    <a:pt x="237" y="1"/>
                  </a:lnTo>
                  <a:lnTo>
                    <a:pt x="245" y="2"/>
                  </a:lnTo>
                  <a:lnTo>
                    <a:pt x="254" y="2"/>
                  </a:lnTo>
                  <a:lnTo>
                    <a:pt x="263" y="2"/>
                  </a:lnTo>
                  <a:lnTo>
                    <a:pt x="261" y="13"/>
                  </a:lnTo>
                  <a:lnTo>
                    <a:pt x="239" y="40"/>
                  </a:lnTo>
                  <a:lnTo>
                    <a:pt x="217" y="68"/>
                  </a:lnTo>
                  <a:lnTo>
                    <a:pt x="195" y="96"/>
                  </a:lnTo>
                  <a:lnTo>
                    <a:pt x="172" y="123"/>
                  </a:lnTo>
                  <a:lnTo>
                    <a:pt x="150" y="151"/>
                  </a:lnTo>
                  <a:lnTo>
                    <a:pt x="127" y="179"/>
                  </a:lnTo>
                  <a:lnTo>
                    <a:pt x="103" y="206"/>
                  </a:lnTo>
                  <a:lnTo>
                    <a:pt x="79" y="235"/>
                  </a:lnTo>
                  <a:lnTo>
                    <a:pt x="74" y="236"/>
                  </a:lnTo>
                  <a:lnTo>
                    <a:pt x="70" y="237"/>
                  </a:lnTo>
                  <a:lnTo>
                    <a:pt x="65" y="237"/>
                  </a:lnTo>
                  <a:lnTo>
                    <a:pt x="59" y="237"/>
                  </a:lnTo>
                  <a:lnTo>
                    <a:pt x="54" y="237"/>
                  </a:lnTo>
                  <a:lnTo>
                    <a:pt x="49" y="237"/>
                  </a:lnTo>
                  <a:lnTo>
                    <a:pt x="43" y="237"/>
                  </a:lnTo>
                  <a:lnTo>
                    <a:pt x="3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2" name="Freeform 96"/>
            <p:cNvSpPr>
              <a:spLocks/>
            </p:cNvSpPr>
            <p:nvPr/>
          </p:nvSpPr>
          <p:spPr bwMode="auto">
            <a:xfrm>
              <a:off x="4802" y="2756"/>
              <a:ext cx="144" cy="119"/>
            </a:xfrm>
            <a:custGeom>
              <a:avLst/>
              <a:gdLst>
                <a:gd name="T0" fmla="*/ 33 w 288"/>
                <a:gd name="T1" fmla="*/ 238 h 238"/>
                <a:gd name="T2" fmla="*/ 25 w 288"/>
                <a:gd name="T3" fmla="*/ 236 h 238"/>
                <a:gd name="T4" fmla="*/ 17 w 288"/>
                <a:gd name="T5" fmla="*/ 236 h 238"/>
                <a:gd name="T6" fmla="*/ 9 w 288"/>
                <a:gd name="T7" fmla="*/ 237 h 238"/>
                <a:gd name="T8" fmla="*/ 0 w 288"/>
                <a:gd name="T9" fmla="*/ 236 h 238"/>
                <a:gd name="T10" fmla="*/ 21 w 288"/>
                <a:gd name="T11" fmla="*/ 206 h 238"/>
                <a:gd name="T12" fmla="*/ 43 w 288"/>
                <a:gd name="T13" fmla="*/ 176 h 238"/>
                <a:gd name="T14" fmla="*/ 67 w 288"/>
                <a:gd name="T15" fmla="*/ 147 h 238"/>
                <a:gd name="T16" fmla="*/ 90 w 288"/>
                <a:gd name="T17" fmla="*/ 118 h 238"/>
                <a:gd name="T18" fmla="*/ 115 w 288"/>
                <a:gd name="T19" fmla="*/ 90 h 238"/>
                <a:gd name="T20" fmla="*/ 139 w 288"/>
                <a:gd name="T21" fmla="*/ 62 h 238"/>
                <a:gd name="T22" fmla="*/ 162 w 288"/>
                <a:gd name="T23" fmla="*/ 32 h 238"/>
                <a:gd name="T24" fmla="*/ 184 w 288"/>
                <a:gd name="T25" fmla="*/ 2 h 238"/>
                <a:gd name="T26" fmla="*/ 196 w 288"/>
                <a:gd name="T27" fmla="*/ 0 h 238"/>
                <a:gd name="T28" fmla="*/ 210 w 288"/>
                <a:gd name="T29" fmla="*/ 0 h 238"/>
                <a:gd name="T30" fmla="*/ 223 w 288"/>
                <a:gd name="T31" fmla="*/ 0 h 238"/>
                <a:gd name="T32" fmla="*/ 237 w 288"/>
                <a:gd name="T33" fmla="*/ 0 h 238"/>
                <a:gd name="T34" fmla="*/ 249 w 288"/>
                <a:gd name="T35" fmla="*/ 0 h 238"/>
                <a:gd name="T36" fmla="*/ 262 w 288"/>
                <a:gd name="T37" fmla="*/ 2 h 238"/>
                <a:gd name="T38" fmla="*/ 276 w 288"/>
                <a:gd name="T39" fmla="*/ 3 h 238"/>
                <a:gd name="T40" fmla="*/ 288 w 288"/>
                <a:gd name="T41" fmla="*/ 4 h 238"/>
                <a:gd name="T42" fmla="*/ 277 w 288"/>
                <a:gd name="T43" fmla="*/ 18 h 238"/>
                <a:gd name="T44" fmla="*/ 265 w 288"/>
                <a:gd name="T45" fmla="*/ 33 h 238"/>
                <a:gd name="T46" fmla="*/ 254 w 288"/>
                <a:gd name="T47" fmla="*/ 47 h 238"/>
                <a:gd name="T48" fmla="*/ 241 w 288"/>
                <a:gd name="T49" fmla="*/ 60 h 238"/>
                <a:gd name="T50" fmla="*/ 230 w 288"/>
                <a:gd name="T51" fmla="*/ 74 h 238"/>
                <a:gd name="T52" fmla="*/ 217 w 288"/>
                <a:gd name="T53" fmla="*/ 89 h 238"/>
                <a:gd name="T54" fmla="*/ 204 w 288"/>
                <a:gd name="T55" fmla="*/ 103 h 238"/>
                <a:gd name="T56" fmla="*/ 193 w 288"/>
                <a:gd name="T57" fmla="*/ 117 h 238"/>
                <a:gd name="T58" fmla="*/ 180 w 288"/>
                <a:gd name="T59" fmla="*/ 131 h 238"/>
                <a:gd name="T60" fmla="*/ 167 w 288"/>
                <a:gd name="T61" fmla="*/ 146 h 238"/>
                <a:gd name="T62" fmla="*/ 156 w 288"/>
                <a:gd name="T63" fmla="*/ 160 h 238"/>
                <a:gd name="T64" fmla="*/ 143 w 288"/>
                <a:gd name="T65" fmla="*/ 174 h 238"/>
                <a:gd name="T66" fmla="*/ 132 w 288"/>
                <a:gd name="T67" fmla="*/ 188 h 238"/>
                <a:gd name="T68" fmla="*/ 120 w 288"/>
                <a:gd name="T69" fmla="*/ 203 h 238"/>
                <a:gd name="T70" fmla="*/ 109 w 288"/>
                <a:gd name="T71" fmla="*/ 218 h 238"/>
                <a:gd name="T72" fmla="*/ 97 w 288"/>
                <a:gd name="T73" fmla="*/ 233 h 238"/>
                <a:gd name="T74" fmla="*/ 90 w 288"/>
                <a:gd name="T75" fmla="*/ 236 h 238"/>
                <a:gd name="T76" fmla="*/ 82 w 288"/>
                <a:gd name="T77" fmla="*/ 237 h 238"/>
                <a:gd name="T78" fmla="*/ 75 w 288"/>
                <a:gd name="T79" fmla="*/ 238 h 238"/>
                <a:gd name="T80" fmla="*/ 68 w 288"/>
                <a:gd name="T81" fmla="*/ 237 h 238"/>
                <a:gd name="T82" fmla="*/ 62 w 288"/>
                <a:gd name="T83" fmla="*/ 237 h 238"/>
                <a:gd name="T84" fmla="*/ 53 w 288"/>
                <a:gd name="T85" fmla="*/ 237 h 238"/>
                <a:gd name="T86" fmla="*/ 47 w 288"/>
                <a:gd name="T87" fmla="*/ 237 h 238"/>
                <a:gd name="T88" fmla="*/ 38 w 288"/>
                <a:gd name="T89" fmla="*/ 238 h 238"/>
                <a:gd name="T90" fmla="*/ 33 w 288"/>
                <a:gd name="T9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8" h="238">
                  <a:moveTo>
                    <a:pt x="33" y="238"/>
                  </a:moveTo>
                  <a:lnTo>
                    <a:pt x="25" y="236"/>
                  </a:lnTo>
                  <a:lnTo>
                    <a:pt x="17" y="236"/>
                  </a:lnTo>
                  <a:lnTo>
                    <a:pt x="9" y="237"/>
                  </a:lnTo>
                  <a:lnTo>
                    <a:pt x="0" y="236"/>
                  </a:lnTo>
                  <a:lnTo>
                    <a:pt x="21" y="206"/>
                  </a:lnTo>
                  <a:lnTo>
                    <a:pt x="43" y="176"/>
                  </a:lnTo>
                  <a:lnTo>
                    <a:pt x="67" y="147"/>
                  </a:lnTo>
                  <a:lnTo>
                    <a:pt x="90" y="118"/>
                  </a:lnTo>
                  <a:lnTo>
                    <a:pt x="115" y="90"/>
                  </a:lnTo>
                  <a:lnTo>
                    <a:pt x="139" y="62"/>
                  </a:lnTo>
                  <a:lnTo>
                    <a:pt x="162" y="32"/>
                  </a:lnTo>
                  <a:lnTo>
                    <a:pt x="184" y="2"/>
                  </a:lnTo>
                  <a:lnTo>
                    <a:pt x="196" y="0"/>
                  </a:lnTo>
                  <a:lnTo>
                    <a:pt x="210" y="0"/>
                  </a:lnTo>
                  <a:lnTo>
                    <a:pt x="223" y="0"/>
                  </a:lnTo>
                  <a:lnTo>
                    <a:pt x="237" y="0"/>
                  </a:lnTo>
                  <a:lnTo>
                    <a:pt x="249" y="0"/>
                  </a:lnTo>
                  <a:lnTo>
                    <a:pt x="262" y="2"/>
                  </a:lnTo>
                  <a:lnTo>
                    <a:pt x="276" y="3"/>
                  </a:lnTo>
                  <a:lnTo>
                    <a:pt x="288" y="4"/>
                  </a:lnTo>
                  <a:lnTo>
                    <a:pt x="277" y="18"/>
                  </a:lnTo>
                  <a:lnTo>
                    <a:pt x="265" y="33"/>
                  </a:lnTo>
                  <a:lnTo>
                    <a:pt x="254" y="47"/>
                  </a:lnTo>
                  <a:lnTo>
                    <a:pt x="241" y="60"/>
                  </a:lnTo>
                  <a:lnTo>
                    <a:pt x="230" y="74"/>
                  </a:lnTo>
                  <a:lnTo>
                    <a:pt x="217" y="89"/>
                  </a:lnTo>
                  <a:lnTo>
                    <a:pt x="204" y="103"/>
                  </a:lnTo>
                  <a:lnTo>
                    <a:pt x="193" y="117"/>
                  </a:lnTo>
                  <a:lnTo>
                    <a:pt x="180" y="131"/>
                  </a:lnTo>
                  <a:lnTo>
                    <a:pt x="167" y="146"/>
                  </a:lnTo>
                  <a:lnTo>
                    <a:pt x="156" y="160"/>
                  </a:lnTo>
                  <a:lnTo>
                    <a:pt x="143" y="174"/>
                  </a:lnTo>
                  <a:lnTo>
                    <a:pt x="132" y="188"/>
                  </a:lnTo>
                  <a:lnTo>
                    <a:pt x="120" y="203"/>
                  </a:lnTo>
                  <a:lnTo>
                    <a:pt x="109" y="218"/>
                  </a:lnTo>
                  <a:lnTo>
                    <a:pt x="97" y="233"/>
                  </a:lnTo>
                  <a:lnTo>
                    <a:pt x="90" y="236"/>
                  </a:lnTo>
                  <a:lnTo>
                    <a:pt x="82" y="237"/>
                  </a:lnTo>
                  <a:lnTo>
                    <a:pt x="75" y="238"/>
                  </a:lnTo>
                  <a:lnTo>
                    <a:pt x="68" y="237"/>
                  </a:lnTo>
                  <a:lnTo>
                    <a:pt x="62" y="237"/>
                  </a:lnTo>
                  <a:lnTo>
                    <a:pt x="53" y="237"/>
                  </a:lnTo>
                  <a:lnTo>
                    <a:pt x="47" y="237"/>
                  </a:lnTo>
                  <a:lnTo>
                    <a:pt x="38" y="238"/>
                  </a:lnTo>
                  <a:lnTo>
                    <a:pt x="33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3" name="Freeform 97"/>
            <p:cNvSpPr>
              <a:spLocks/>
            </p:cNvSpPr>
            <p:nvPr/>
          </p:nvSpPr>
          <p:spPr bwMode="auto">
            <a:xfrm>
              <a:off x="4735" y="2754"/>
              <a:ext cx="146" cy="120"/>
            </a:xfrm>
            <a:custGeom>
              <a:avLst/>
              <a:gdLst>
                <a:gd name="T0" fmla="*/ 75 w 292"/>
                <a:gd name="T1" fmla="*/ 240 h 240"/>
                <a:gd name="T2" fmla="*/ 65 w 292"/>
                <a:gd name="T3" fmla="*/ 238 h 240"/>
                <a:gd name="T4" fmla="*/ 57 w 292"/>
                <a:gd name="T5" fmla="*/ 237 h 240"/>
                <a:gd name="T6" fmla="*/ 47 w 292"/>
                <a:gd name="T7" fmla="*/ 237 h 240"/>
                <a:gd name="T8" fmla="*/ 38 w 292"/>
                <a:gd name="T9" fmla="*/ 237 h 240"/>
                <a:gd name="T10" fmla="*/ 29 w 292"/>
                <a:gd name="T11" fmla="*/ 237 h 240"/>
                <a:gd name="T12" fmla="*/ 19 w 292"/>
                <a:gd name="T13" fmla="*/ 237 h 240"/>
                <a:gd name="T14" fmla="*/ 9 w 292"/>
                <a:gd name="T15" fmla="*/ 236 h 240"/>
                <a:gd name="T16" fmla="*/ 0 w 292"/>
                <a:gd name="T17" fmla="*/ 235 h 240"/>
                <a:gd name="T18" fmla="*/ 0 w 292"/>
                <a:gd name="T19" fmla="*/ 227 h 240"/>
                <a:gd name="T20" fmla="*/ 12 w 292"/>
                <a:gd name="T21" fmla="*/ 213 h 240"/>
                <a:gd name="T22" fmla="*/ 24 w 292"/>
                <a:gd name="T23" fmla="*/ 199 h 240"/>
                <a:gd name="T24" fmla="*/ 37 w 292"/>
                <a:gd name="T25" fmla="*/ 185 h 240"/>
                <a:gd name="T26" fmla="*/ 49 w 292"/>
                <a:gd name="T27" fmla="*/ 170 h 240"/>
                <a:gd name="T28" fmla="*/ 62 w 292"/>
                <a:gd name="T29" fmla="*/ 157 h 240"/>
                <a:gd name="T30" fmla="*/ 75 w 292"/>
                <a:gd name="T31" fmla="*/ 143 h 240"/>
                <a:gd name="T32" fmla="*/ 87 w 292"/>
                <a:gd name="T33" fmla="*/ 129 h 240"/>
                <a:gd name="T34" fmla="*/ 100 w 292"/>
                <a:gd name="T35" fmla="*/ 115 h 240"/>
                <a:gd name="T36" fmla="*/ 113 w 292"/>
                <a:gd name="T37" fmla="*/ 101 h 240"/>
                <a:gd name="T38" fmla="*/ 125 w 292"/>
                <a:gd name="T39" fmla="*/ 86 h 240"/>
                <a:gd name="T40" fmla="*/ 138 w 292"/>
                <a:gd name="T41" fmla="*/ 72 h 240"/>
                <a:gd name="T42" fmla="*/ 151 w 292"/>
                <a:gd name="T43" fmla="*/ 59 h 240"/>
                <a:gd name="T44" fmla="*/ 162 w 292"/>
                <a:gd name="T45" fmla="*/ 44 h 240"/>
                <a:gd name="T46" fmla="*/ 175 w 292"/>
                <a:gd name="T47" fmla="*/ 30 h 240"/>
                <a:gd name="T48" fmla="*/ 186 w 292"/>
                <a:gd name="T49" fmla="*/ 16 h 240"/>
                <a:gd name="T50" fmla="*/ 198 w 292"/>
                <a:gd name="T51" fmla="*/ 1 h 240"/>
                <a:gd name="T52" fmla="*/ 209 w 292"/>
                <a:gd name="T53" fmla="*/ 0 h 240"/>
                <a:gd name="T54" fmla="*/ 221 w 292"/>
                <a:gd name="T55" fmla="*/ 0 h 240"/>
                <a:gd name="T56" fmla="*/ 231 w 292"/>
                <a:gd name="T57" fmla="*/ 0 h 240"/>
                <a:gd name="T58" fmla="*/ 243 w 292"/>
                <a:gd name="T59" fmla="*/ 0 h 240"/>
                <a:gd name="T60" fmla="*/ 254 w 292"/>
                <a:gd name="T61" fmla="*/ 0 h 240"/>
                <a:gd name="T62" fmla="*/ 266 w 292"/>
                <a:gd name="T63" fmla="*/ 1 h 240"/>
                <a:gd name="T64" fmla="*/ 278 w 292"/>
                <a:gd name="T65" fmla="*/ 1 h 240"/>
                <a:gd name="T66" fmla="*/ 290 w 292"/>
                <a:gd name="T67" fmla="*/ 1 h 240"/>
                <a:gd name="T68" fmla="*/ 292 w 292"/>
                <a:gd name="T69" fmla="*/ 10 h 240"/>
                <a:gd name="T70" fmla="*/ 270 w 292"/>
                <a:gd name="T71" fmla="*/ 39 h 240"/>
                <a:gd name="T72" fmla="*/ 249 w 292"/>
                <a:gd name="T73" fmla="*/ 68 h 240"/>
                <a:gd name="T74" fmla="*/ 225 w 292"/>
                <a:gd name="T75" fmla="*/ 96 h 240"/>
                <a:gd name="T76" fmla="*/ 202 w 292"/>
                <a:gd name="T77" fmla="*/ 123 h 240"/>
                <a:gd name="T78" fmla="*/ 178 w 292"/>
                <a:gd name="T79" fmla="*/ 152 h 240"/>
                <a:gd name="T80" fmla="*/ 155 w 292"/>
                <a:gd name="T81" fmla="*/ 180 h 240"/>
                <a:gd name="T82" fmla="*/ 132 w 292"/>
                <a:gd name="T83" fmla="*/ 208 h 240"/>
                <a:gd name="T84" fmla="*/ 109 w 292"/>
                <a:gd name="T85" fmla="*/ 237 h 240"/>
                <a:gd name="T86" fmla="*/ 106 w 292"/>
                <a:gd name="T87" fmla="*/ 238 h 240"/>
                <a:gd name="T88" fmla="*/ 101 w 292"/>
                <a:gd name="T89" fmla="*/ 240 h 240"/>
                <a:gd name="T90" fmla="*/ 96 w 292"/>
                <a:gd name="T91" fmla="*/ 240 h 240"/>
                <a:gd name="T92" fmla="*/ 93 w 292"/>
                <a:gd name="T93" fmla="*/ 240 h 240"/>
                <a:gd name="T94" fmla="*/ 88 w 292"/>
                <a:gd name="T95" fmla="*/ 240 h 240"/>
                <a:gd name="T96" fmla="*/ 84 w 292"/>
                <a:gd name="T97" fmla="*/ 238 h 240"/>
                <a:gd name="T98" fmla="*/ 79 w 292"/>
                <a:gd name="T99" fmla="*/ 240 h 240"/>
                <a:gd name="T100" fmla="*/ 75 w 292"/>
                <a:gd name="T10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2" h="240">
                  <a:moveTo>
                    <a:pt x="75" y="240"/>
                  </a:moveTo>
                  <a:lnTo>
                    <a:pt x="65" y="238"/>
                  </a:lnTo>
                  <a:lnTo>
                    <a:pt x="57" y="237"/>
                  </a:lnTo>
                  <a:lnTo>
                    <a:pt x="47" y="237"/>
                  </a:lnTo>
                  <a:lnTo>
                    <a:pt x="38" y="237"/>
                  </a:lnTo>
                  <a:lnTo>
                    <a:pt x="29" y="237"/>
                  </a:lnTo>
                  <a:lnTo>
                    <a:pt x="19" y="237"/>
                  </a:lnTo>
                  <a:lnTo>
                    <a:pt x="9" y="236"/>
                  </a:lnTo>
                  <a:lnTo>
                    <a:pt x="0" y="235"/>
                  </a:lnTo>
                  <a:lnTo>
                    <a:pt x="0" y="227"/>
                  </a:lnTo>
                  <a:lnTo>
                    <a:pt x="12" y="213"/>
                  </a:lnTo>
                  <a:lnTo>
                    <a:pt x="24" y="199"/>
                  </a:lnTo>
                  <a:lnTo>
                    <a:pt x="37" y="185"/>
                  </a:lnTo>
                  <a:lnTo>
                    <a:pt x="49" y="170"/>
                  </a:lnTo>
                  <a:lnTo>
                    <a:pt x="62" y="157"/>
                  </a:lnTo>
                  <a:lnTo>
                    <a:pt x="75" y="143"/>
                  </a:lnTo>
                  <a:lnTo>
                    <a:pt x="87" y="129"/>
                  </a:lnTo>
                  <a:lnTo>
                    <a:pt x="100" y="115"/>
                  </a:lnTo>
                  <a:lnTo>
                    <a:pt x="113" y="101"/>
                  </a:lnTo>
                  <a:lnTo>
                    <a:pt x="125" y="86"/>
                  </a:lnTo>
                  <a:lnTo>
                    <a:pt x="138" y="72"/>
                  </a:lnTo>
                  <a:lnTo>
                    <a:pt x="151" y="59"/>
                  </a:lnTo>
                  <a:lnTo>
                    <a:pt x="162" y="44"/>
                  </a:lnTo>
                  <a:lnTo>
                    <a:pt x="175" y="30"/>
                  </a:lnTo>
                  <a:lnTo>
                    <a:pt x="186" y="16"/>
                  </a:lnTo>
                  <a:lnTo>
                    <a:pt x="198" y="1"/>
                  </a:lnTo>
                  <a:lnTo>
                    <a:pt x="209" y="0"/>
                  </a:lnTo>
                  <a:lnTo>
                    <a:pt x="221" y="0"/>
                  </a:lnTo>
                  <a:lnTo>
                    <a:pt x="231" y="0"/>
                  </a:lnTo>
                  <a:lnTo>
                    <a:pt x="243" y="0"/>
                  </a:lnTo>
                  <a:lnTo>
                    <a:pt x="254" y="0"/>
                  </a:lnTo>
                  <a:lnTo>
                    <a:pt x="266" y="1"/>
                  </a:lnTo>
                  <a:lnTo>
                    <a:pt x="278" y="1"/>
                  </a:lnTo>
                  <a:lnTo>
                    <a:pt x="290" y="1"/>
                  </a:lnTo>
                  <a:lnTo>
                    <a:pt x="292" y="10"/>
                  </a:lnTo>
                  <a:lnTo>
                    <a:pt x="270" y="39"/>
                  </a:lnTo>
                  <a:lnTo>
                    <a:pt x="249" y="68"/>
                  </a:lnTo>
                  <a:lnTo>
                    <a:pt x="225" y="96"/>
                  </a:lnTo>
                  <a:lnTo>
                    <a:pt x="202" y="123"/>
                  </a:lnTo>
                  <a:lnTo>
                    <a:pt x="178" y="152"/>
                  </a:lnTo>
                  <a:lnTo>
                    <a:pt x="155" y="180"/>
                  </a:lnTo>
                  <a:lnTo>
                    <a:pt x="132" y="208"/>
                  </a:lnTo>
                  <a:lnTo>
                    <a:pt x="109" y="237"/>
                  </a:lnTo>
                  <a:lnTo>
                    <a:pt x="106" y="238"/>
                  </a:lnTo>
                  <a:lnTo>
                    <a:pt x="101" y="240"/>
                  </a:lnTo>
                  <a:lnTo>
                    <a:pt x="96" y="240"/>
                  </a:lnTo>
                  <a:lnTo>
                    <a:pt x="93" y="240"/>
                  </a:lnTo>
                  <a:lnTo>
                    <a:pt x="88" y="240"/>
                  </a:lnTo>
                  <a:lnTo>
                    <a:pt x="84" y="238"/>
                  </a:lnTo>
                  <a:lnTo>
                    <a:pt x="79" y="240"/>
                  </a:lnTo>
                  <a:lnTo>
                    <a:pt x="75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4" name="Freeform 98"/>
            <p:cNvSpPr>
              <a:spLocks/>
            </p:cNvSpPr>
            <p:nvPr/>
          </p:nvSpPr>
          <p:spPr bwMode="auto">
            <a:xfrm>
              <a:off x="4678" y="2751"/>
              <a:ext cx="144" cy="120"/>
            </a:xfrm>
            <a:custGeom>
              <a:avLst/>
              <a:gdLst>
                <a:gd name="T0" fmla="*/ 67 w 288"/>
                <a:gd name="T1" fmla="*/ 241 h 241"/>
                <a:gd name="T2" fmla="*/ 58 w 288"/>
                <a:gd name="T3" fmla="*/ 240 h 241"/>
                <a:gd name="T4" fmla="*/ 52 w 288"/>
                <a:gd name="T5" fmla="*/ 239 h 241"/>
                <a:gd name="T6" fmla="*/ 42 w 288"/>
                <a:gd name="T7" fmla="*/ 240 h 241"/>
                <a:gd name="T8" fmla="*/ 34 w 288"/>
                <a:gd name="T9" fmla="*/ 240 h 241"/>
                <a:gd name="T10" fmla="*/ 26 w 288"/>
                <a:gd name="T11" fmla="*/ 240 h 241"/>
                <a:gd name="T12" fmla="*/ 17 w 288"/>
                <a:gd name="T13" fmla="*/ 240 h 241"/>
                <a:gd name="T14" fmla="*/ 9 w 288"/>
                <a:gd name="T15" fmla="*/ 239 h 241"/>
                <a:gd name="T16" fmla="*/ 0 w 288"/>
                <a:gd name="T17" fmla="*/ 235 h 241"/>
                <a:gd name="T18" fmla="*/ 11 w 288"/>
                <a:gd name="T19" fmla="*/ 220 h 241"/>
                <a:gd name="T20" fmla="*/ 24 w 288"/>
                <a:gd name="T21" fmla="*/ 206 h 241"/>
                <a:gd name="T22" fmla="*/ 37 w 288"/>
                <a:gd name="T23" fmla="*/ 191 h 241"/>
                <a:gd name="T24" fmla="*/ 48 w 288"/>
                <a:gd name="T25" fmla="*/ 178 h 241"/>
                <a:gd name="T26" fmla="*/ 61 w 288"/>
                <a:gd name="T27" fmla="*/ 163 h 241"/>
                <a:gd name="T28" fmla="*/ 73 w 288"/>
                <a:gd name="T29" fmla="*/ 149 h 241"/>
                <a:gd name="T30" fmla="*/ 86 w 288"/>
                <a:gd name="T31" fmla="*/ 135 h 241"/>
                <a:gd name="T32" fmla="*/ 99 w 288"/>
                <a:gd name="T33" fmla="*/ 121 h 241"/>
                <a:gd name="T34" fmla="*/ 111 w 288"/>
                <a:gd name="T35" fmla="*/ 106 h 241"/>
                <a:gd name="T36" fmla="*/ 123 w 288"/>
                <a:gd name="T37" fmla="*/ 92 h 241"/>
                <a:gd name="T38" fmla="*/ 136 w 288"/>
                <a:gd name="T39" fmla="*/ 78 h 241"/>
                <a:gd name="T40" fmla="*/ 148 w 288"/>
                <a:gd name="T41" fmla="*/ 65 h 241"/>
                <a:gd name="T42" fmla="*/ 160 w 288"/>
                <a:gd name="T43" fmla="*/ 50 h 241"/>
                <a:gd name="T44" fmla="*/ 172 w 288"/>
                <a:gd name="T45" fmla="*/ 36 h 241"/>
                <a:gd name="T46" fmla="*/ 184 w 288"/>
                <a:gd name="T47" fmla="*/ 22 h 241"/>
                <a:gd name="T48" fmla="*/ 196 w 288"/>
                <a:gd name="T49" fmla="*/ 7 h 241"/>
                <a:gd name="T50" fmla="*/ 205 w 288"/>
                <a:gd name="T51" fmla="*/ 4 h 241"/>
                <a:gd name="T52" fmla="*/ 216 w 288"/>
                <a:gd name="T53" fmla="*/ 1 h 241"/>
                <a:gd name="T54" fmla="*/ 227 w 288"/>
                <a:gd name="T55" fmla="*/ 0 h 241"/>
                <a:gd name="T56" fmla="*/ 239 w 288"/>
                <a:gd name="T57" fmla="*/ 0 h 241"/>
                <a:gd name="T58" fmla="*/ 251 w 288"/>
                <a:gd name="T59" fmla="*/ 0 h 241"/>
                <a:gd name="T60" fmla="*/ 263 w 288"/>
                <a:gd name="T61" fmla="*/ 1 h 241"/>
                <a:gd name="T62" fmla="*/ 276 w 288"/>
                <a:gd name="T63" fmla="*/ 4 h 241"/>
                <a:gd name="T64" fmla="*/ 288 w 288"/>
                <a:gd name="T65" fmla="*/ 5 h 241"/>
                <a:gd name="T66" fmla="*/ 277 w 288"/>
                <a:gd name="T67" fmla="*/ 20 h 241"/>
                <a:gd name="T68" fmla="*/ 266 w 288"/>
                <a:gd name="T69" fmla="*/ 35 h 241"/>
                <a:gd name="T70" fmla="*/ 254 w 288"/>
                <a:gd name="T71" fmla="*/ 50 h 241"/>
                <a:gd name="T72" fmla="*/ 243 w 288"/>
                <a:gd name="T73" fmla="*/ 63 h 241"/>
                <a:gd name="T74" fmla="*/ 230 w 288"/>
                <a:gd name="T75" fmla="*/ 78 h 241"/>
                <a:gd name="T76" fmla="*/ 217 w 288"/>
                <a:gd name="T77" fmla="*/ 92 h 241"/>
                <a:gd name="T78" fmla="*/ 204 w 288"/>
                <a:gd name="T79" fmla="*/ 107 h 241"/>
                <a:gd name="T80" fmla="*/ 191 w 288"/>
                <a:gd name="T81" fmla="*/ 121 h 241"/>
                <a:gd name="T82" fmla="*/ 177 w 288"/>
                <a:gd name="T83" fmla="*/ 136 h 241"/>
                <a:gd name="T84" fmla="*/ 164 w 288"/>
                <a:gd name="T85" fmla="*/ 150 h 241"/>
                <a:gd name="T86" fmla="*/ 151 w 288"/>
                <a:gd name="T87" fmla="*/ 165 h 241"/>
                <a:gd name="T88" fmla="*/ 138 w 288"/>
                <a:gd name="T89" fmla="*/ 179 h 241"/>
                <a:gd name="T90" fmla="*/ 124 w 288"/>
                <a:gd name="T91" fmla="*/ 194 h 241"/>
                <a:gd name="T92" fmla="*/ 111 w 288"/>
                <a:gd name="T93" fmla="*/ 209 h 241"/>
                <a:gd name="T94" fmla="*/ 100 w 288"/>
                <a:gd name="T95" fmla="*/ 224 h 241"/>
                <a:gd name="T96" fmla="*/ 87 w 288"/>
                <a:gd name="T97" fmla="*/ 239 h 241"/>
                <a:gd name="T98" fmla="*/ 67 w 288"/>
                <a:gd name="T9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8" h="241">
                  <a:moveTo>
                    <a:pt x="67" y="241"/>
                  </a:moveTo>
                  <a:lnTo>
                    <a:pt x="58" y="240"/>
                  </a:lnTo>
                  <a:lnTo>
                    <a:pt x="52" y="239"/>
                  </a:lnTo>
                  <a:lnTo>
                    <a:pt x="42" y="240"/>
                  </a:lnTo>
                  <a:lnTo>
                    <a:pt x="34" y="240"/>
                  </a:lnTo>
                  <a:lnTo>
                    <a:pt x="26" y="240"/>
                  </a:lnTo>
                  <a:lnTo>
                    <a:pt x="17" y="240"/>
                  </a:lnTo>
                  <a:lnTo>
                    <a:pt x="9" y="239"/>
                  </a:lnTo>
                  <a:lnTo>
                    <a:pt x="0" y="235"/>
                  </a:lnTo>
                  <a:lnTo>
                    <a:pt x="11" y="220"/>
                  </a:lnTo>
                  <a:lnTo>
                    <a:pt x="24" y="206"/>
                  </a:lnTo>
                  <a:lnTo>
                    <a:pt x="37" y="191"/>
                  </a:lnTo>
                  <a:lnTo>
                    <a:pt x="48" y="178"/>
                  </a:lnTo>
                  <a:lnTo>
                    <a:pt x="61" y="163"/>
                  </a:lnTo>
                  <a:lnTo>
                    <a:pt x="73" y="149"/>
                  </a:lnTo>
                  <a:lnTo>
                    <a:pt x="86" y="135"/>
                  </a:lnTo>
                  <a:lnTo>
                    <a:pt x="99" y="121"/>
                  </a:lnTo>
                  <a:lnTo>
                    <a:pt x="111" y="106"/>
                  </a:lnTo>
                  <a:lnTo>
                    <a:pt x="123" y="92"/>
                  </a:lnTo>
                  <a:lnTo>
                    <a:pt x="136" y="78"/>
                  </a:lnTo>
                  <a:lnTo>
                    <a:pt x="148" y="65"/>
                  </a:lnTo>
                  <a:lnTo>
                    <a:pt x="160" y="50"/>
                  </a:lnTo>
                  <a:lnTo>
                    <a:pt x="172" y="36"/>
                  </a:lnTo>
                  <a:lnTo>
                    <a:pt x="184" y="22"/>
                  </a:lnTo>
                  <a:lnTo>
                    <a:pt x="196" y="7"/>
                  </a:lnTo>
                  <a:lnTo>
                    <a:pt x="205" y="4"/>
                  </a:lnTo>
                  <a:lnTo>
                    <a:pt x="216" y="1"/>
                  </a:lnTo>
                  <a:lnTo>
                    <a:pt x="227" y="0"/>
                  </a:lnTo>
                  <a:lnTo>
                    <a:pt x="239" y="0"/>
                  </a:lnTo>
                  <a:lnTo>
                    <a:pt x="251" y="0"/>
                  </a:lnTo>
                  <a:lnTo>
                    <a:pt x="263" y="1"/>
                  </a:lnTo>
                  <a:lnTo>
                    <a:pt x="276" y="4"/>
                  </a:lnTo>
                  <a:lnTo>
                    <a:pt x="288" y="5"/>
                  </a:lnTo>
                  <a:lnTo>
                    <a:pt x="277" y="20"/>
                  </a:lnTo>
                  <a:lnTo>
                    <a:pt x="266" y="35"/>
                  </a:lnTo>
                  <a:lnTo>
                    <a:pt x="254" y="50"/>
                  </a:lnTo>
                  <a:lnTo>
                    <a:pt x="243" y="63"/>
                  </a:lnTo>
                  <a:lnTo>
                    <a:pt x="230" y="78"/>
                  </a:lnTo>
                  <a:lnTo>
                    <a:pt x="217" y="92"/>
                  </a:lnTo>
                  <a:lnTo>
                    <a:pt x="204" y="107"/>
                  </a:lnTo>
                  <a:lnTo>
                    <a:pt x="191" y="121"/>
                  </a:lnTo>
                  <a:lnTo>
                    <a:pt x="177" y="136"/>
                  </a:lnTo>
                  <a:lnTo>
                    <a:pt x="164" y="150"/>
                  </a:lnTo>
                  <a:lnTo>
                    <a:pt x="151" y="165"/>
                  </a:lnTo>
                  <a:lnTo>
                    <a:pt x="138" y="179"/>
                  </a:lnTo>
                  <a:lnTo>
                    <a:pt x="124" y="194"/>
                  </a:lnTo>
                  <a:lnTo>
                    <a:pt x="111" y="209"/>
                  </a:lnTo>
                  <a:lnTo>
                    <a:pt x="100" y="224"/>
                  </a:lnTo>
                  <a:lnTo>
                    <a:pt x="87" y="239"/>
                  </a:lnTo>
                  <a:lnTo>
                    <a:pt x="67" y="24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5" name="Freeform 99"/>
            <p:cNvSpPr>
              <a:spLocks/>
            </p:cNvSpPr>
            <p:nvPr/>
          </p:nvSpPr>
          <p:spPr bwMode="auto">
            <a:xfrm>
              <a:off x="4623" y="2749"/>
              <a:ext cx="143" cy="120"/>
            </a:xfrm>
            <a:custGeom>
              <a:avLst/>
              <a:gdLst>
                <a:gd name="T0" fmla="*/ 64 w 286"/>
                <a:gd name="T1" fmla="*/ 239 h 239"/>
                <a:gd name="T2" fmla="*/ 57 w 286"/>
                <a:gd name="T3" fmla="*/ 238 h 239"/>
                <a:gd name="T4" fmla="*/ 49 w 286"/>
                <a:gd name="T5" fmla="*/ 238 h 239"/>
                <a:gd name="T6" fmla="*/ 42 w 286"/>
                <a:gd name="T7" fmla="*/ 237 h 239"/>
                <a:gd name="T8" fmla="*/ 34 w 286"/>
                <a:gd name="T9" fmla="*/ 237 h 239"/>
                <a:gd name="T10" fmla="*/ 26 w 286"/>
                <a:gd name="T11" fmla="*/ 237 h 239"/>
                <a:gd name="T12" fmla="*/ 16 w 286"/>
                <a:gd name="T13" fmla="*/ 236 h 239"/>
                <a:gd name="T14" fmla="*/ 8 w 286"/>
                <a:gd name="T15" fmla="*/ 236 h 239"/>
                <a:gd name="T16" fmla="*/ 0 w 286"/>
                <a:gd name="T17" fmla="*/ 234 h 239"/>
                <a:gd name="T18" fmla="*/ 11 w 286"/>
                <a:gd name="T19" fmla="*/ 219 h 239"/>
                <a:gd name="T20" fmla="*/ 22 w 286"/>
                <a:gd name="T21" fmla="*/ 204 h 239"/>
                <a:gd name="T22" fmla="*/ 34 w 286"/>
                <a:gd name="T23" fmla="*/ 190 h 239"/>
                <a:gd name="T24" fmla="*/ 46 w 286"/>
                <a:gd name="T25" fmla="*/ 175 h 239"/>
                <a:gd name="T26" fmla="*/ 59 w 286"/>
                <a:gd name="T27" fmla="*/ 161 h 239"/>
                <a:gd name="T28" fmla="*/ 72 w 286"/>
                <a:gd name="T29" fmla="*/ 146 h 239"/>
                <a:gd name="T30" fmla="*/ 84 w 286"/>
                <a:gd name="T31" fmla="*/ 132 h 239"/>
                <a:gd name="T32" fmla="*/ 98 w 286"/>
                <a:gd name="T33" fmla="*/ 117 h 239"/>
                <a:gd name="T34" fmla="*/ 111 w 286"/>
                <a:gd name="T35" fmla="*/ 103 h 239"/>
                <a:gd name="T36" fmla="*/ 125 w 286"/>
                <a:gd name="T37" fmla="*/ 88 h 239"/>
                <a:gd name="T38" fmla="*/ 139 w 286"/>
                <a:gd name="T39" fmla="*/ 75 h 239"/>
                <a:gd name="T40" fmla="*/ 152 w 286"/>
                <a:gd name="T41" fmla="*/ 60 h 239"/>
                <a:gd name="T42" fmla="*/ 165 w 286"/>
                <a:gd name="T43" fmla="*/ 46 h 239"/>
                <a:gd name="T44" fmla="*/ 179 w 286"/>
                <a:gd name="T45" fmla="*/ 31 h 239"/>
                <a:gd name="T46" fmla="*/ 192 w 286"/>
                <a:gd name="T47" fmla="*/ 17 h 239"/>
                <a:gd name="T48" fmla="*/ 204 w 286"/>
                <a:gd name="T49" fmla="*/ 2 h 239"/>
                <a:gd name="T50" fmla="*/ 215 w 286"/>
                <a:gd name="T51" fmla="*/ 1 h 239"/>
                <a:gd name="T52" fmla="*/ 225 w 286"/>
                <a:gd name="T53" fmla="*/ 0 h 239"/>
                <a:gd name="T54" fmla="*/ 235 w 286"/>
                <a:gd name="T55" fmla="*/ 0 h 239"/>
                <a:gd name="T56" fmla="*/ 246 w 286"/>
                <a:gd name="T57" fmla="*/ 1 h 239"/>
                <a:gd name="T58" fmla="*/ 256 w 286"/>
                <a:gd name="T59" fmla="*/ 2 h 239"/>
                <a:gd name="T60" fmla="*/ 266 w 286"/>
                <a:gd name="T61" fmla="*/ 2 h 239"/>
                <a:gd name="T62" fmla="*/ 277 w 286"/>
                <a:gd name="T63" fmla="*/ 2 h 239"/>
                <a:gd name="T64" fmla="*/ 286 w 286"/>
                <a:gd name="T65" fmla="*/ 2 h 239"/>
                <a:gd name="T66" fmla="*/ 274 w 286"/>
                <a:gd name="T67" fmla="*/ 18 h 239"/>
                <a:gd name="T68" fmla="*/ 262 w 286"/>
                <a:gd name="T69" fmla="*/ 33 h 239"/>
                <a:gd name="T70" fmla="*/ 250 w 286"/>
                <a:gd name="T71" fmla="*/ 49 h 239"/>
                <a:gd name="T72" fmla="*/ 238 w 286"/>
                <a:gd name="T73" fmla="*/ 64 h 239"/>
                <a:gd name="T74" fmla="*/ 225 w 286"/>
                <a:gd name="T75" fmla="*/ 78 h 239"/>
                <a:gd name="T76" fmla="*/ 212 w 286"/>
                <a:gd name="T77" fmla="*/ 93 h 239"/>
                <a:gd name="T78" fmla="*/ 200 w 286"/>
                <a:gd name="T79" fmla="*/ 107 h 239"/>
                <a:gd name="T80" fmla="*/ 187 w 286"/>
                <a:gd name="T81" fmla="*/ 122 h 239"/>
                <a:gd name="T82" fmla="*/ 174 w 286"/>
                <a:gd name="T83" fmla="*/ 136 h 239"/>
                <a:gd name="T84" fmla="*/ 162 w 286"/>
                <a:gd name="T85" fmla="*/ 149 h 239"/>
                <a:gd name="T86" fmla="*/ 149 w 286"/>
                <a:gd name="T87" fmla="*/ 164 h 239"/>
                <a:gd name="T88" fmla="*/ 136 w 286"/>
                <a:gd name="T89" fmla="*/ 178 h 239"/>
                <a:gd name="T90" fmla="*/ 124 w 286"/>
                <a:gd name="T91" fmla="*/ 193 h 239"/>
                <a:gd name="T92" fmla="*/ 111 w 286"/>
                <a:gd name="T93" fmla="*/ 208 h 239"/>
                <a:gd name="T94" fmla="*/ 98 w 286"/>
                <a:gd name="T95" fmla="*/ 223 h 239"/>
                <a:gd name="T96" fmla="*/ 86 w 286"/>
                <a:gd name="T97" fmla="*/ 238 h 239"/>
                <a:gd name="T98" fmla="*/ 64 w 286"/>
                <a:gd name="T9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6" h="239">
                  <a:moveTo>
                    <a:pt x="64" y="239"/>
                  </a:moveTo>
                  <a:lnTo>
                    <a:pt x="57" y="238"/>
                  </a:lnTo>
                  <a:lnTo>
                    <a:pt x="49" y="238"/>
                  </a:lnTo>
                  <a:lnTo>
                    <a:pt x="42" y="237"/>
                  </a:lnTo>
                  <a:lnTo>
                    <a:pt x="34" y="237"/>
                  </a:lnTo>
                  <a:lnTo>
                    <a:pt x="26" y="237"/>
                  </a:lnTo>
                  <a:lnTo>
                    <a:pt x="16" y="236"/>
                  </a:lnTo>
                  <a:lnTo>
                    <a:pt x="8" y="236"/>
                  </a:lnTo>
                  <a:lnTo>
                    <a:pt x="0" y="234"/>
                  </a:lnTo>
                  <a:lnTo>
                    <a:pt x="11" y="219"/>
                  </a:lnTo>
                  <a:lnTo>
                    <a:pt x="22" y="204"/>
                  </a:lnTo>
                  <a:lnTo>
                    <a:pt x="34" y="190"/>
                  </a:lnTo>
                  <a:lnTo>
                    <a:pt x="46" y="175"/>
                  </a:lnTo>
                  <a:lnTo>
                    <a:pt x="59" y="161"/>
                  </a:lnTo>
                  <a:lnTo>
                    <a:pt x="72" y="146"/>
                  </a:lnTo>
                  <a:lnTo>
                    <a:pt x="84" y="132"/>
                  </a:lnTo>
                  <a:lnTo>
                    <a:pt x="98" y="117"/>
                  </a:lnTo>
                  <a:lnTo>
                    <a:pt x="111" y="103"/>
                  </a:lnTo>
                  <a:lnTo>
                    <a:pt x="125" y="88"/>
                  </a:lnTo>
                  <a:lnTo>
                    <a:pt x="139" y="75"/>
                  </a:lnTo>
                  <a:lnTo>
                    <a:pt x="152" y="60"/>
                  </a:lnTo>
                  <a:lnTo>
                    <a:pt x="165" y="46"/>
                  </a:lnTo>
                  <a:lnTo>
                    <a:pt x="179" y="31"/>
                  </a:lnTo>
                  <a:lnTo>
                    <a:pt x="192" y="17"/>
                  </a:lnTo>
                  <a:lnTo>
                    <a:pt x="204" y="2"/>
                  </a:lnTo>
                  <a:lnTo>
                    <a:pt x="215" y="1"/>
                  </a:lnTo>
                  <a:lnTo>
                    <a:pt x="225" y="0"/>
                  </a:lnTo>
                  <a:lnTo>
                    <a:pt x="235" y="0"/>
                  </a:lnTo>
                  <a:lnTo>
                    <a:pt x="246" y="1"/>
                  </a:lnTo>
                  <a:lnTo>
                    <a:pt x="256" y="2"/>
                  </a:lnTo>
                  <a:lnTo>
                    <a:pt x="266" y="2"/>
                  </a:lnTo>
                  <a:lnTo>
                    <a:pt x="277" y="2"/>
                  </a:lnTo>
                  <a:lnTo>
                    <a:pt x="286" y="2"/>
                  </a:lnTo>
                  <a:lnTo>
                    <a:pt x="274" y="18"/>
                  </a:lnTo>
                  <a:lnTo>
                    <a:pt x="262" y="33"/>
                  </a:lnTo>
                  <a:lnTo>
                    <a:pt x="250" y="49"/>
                  </a:lnTo>
                  <a:lnTo>
                    <a:pt x="238" y="64"/>
                  </a:lnTo>
                  <a:lnTo>
                    <a:pt x="225" y="78"/>
                  </a:lnTo>
                  <a:lnTo>
                    <a:pt x="212" y="93"/>
                  </a:lnTo>
                  <a:lnTo>
                    <a:pt x="200" y="107"/>
                  </a:lnTo>
                  <a:lnTo>
                    <a:pt x="187" y="122"/>
                  </a:lnTo>
                  <a:lnTo>
                    <a:pt x="174" y="136"/>
                  </a:lnTo>
                  <a:lnTo>
                    <a:pt x="162" y="149"/>
                  </a:lnTo>
                  <a:lnTo>
                    <a:pt x="149" y="164"/>
                  </a:lnTo>
                  <a:lnTo>
                    <a:pt x="136" y="178"/>
                  </a:lnTo>
                  <a:lnTo>
                    <a:pt x="124" y="193"/>
                  </a:lnTo>
                  <a:lnTo>
                    <a:pt x="111" y="208"/>
                  </a:lnTo>
                  <a:lnTo>
                    <a:pt x="98" y="223"/>
                  </a:lnTo>
                  <a:lnTo>
                    <a:pt x="86" y="238"/>
                  </a:lnTo>
                  <a:lnTo>
                    <a:pt x="64" y="2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6" name="Freeform 100"/>
            <p:cNvSpPr>
              <a:spLocks/>
            </p:cNvSpPr>
            <p:nvPr/>
          </p:nvSpPr>
          <p:spPr bwMode="auto">
            <a:xfrm>
              <a:off x="4619" y="2748"/>
              <a:ext cx="94" cy="103"/>
            </a:xfrm>
            <a:custGeom>
              <a:avLst/>
              <a:gdLst>
                <a:gd name="T0" fmla="*/ 1 w 188"/>
                <a:gd name="T1" fmla="*/ 208 h 208"/>
                <a:gd name="T2" fmla="*/ 0 w 188"/>
                <a:gd name="T3" fmla="*/ 187 h 208"/>
                <a:gd name="T4" fmla="*/ 1 w 188"/>
                <a:gd name="T5" fmla="*/ 165 h 208"/>
                <a:gd name="T6" fmla="*/ 1 w 188"/>
                <a:gd name="T7" fmla="*/ 144 h 208"/>
                <a:gd name="T8" fmla="*/ 4 w 188"/>
                <a:gd name="T9" fmla="*/ 122 h 208"/>
                <a:gd name="T10" fmla="*/ 15 w 188"/>
                <a:gd name="T11" fmla="*/ 107 h 208"/>
                <a:gd name="T12" fmla="*/ 28 w 188"/>
                <a:gd name="T13" fmla="*/ 92 h 208"/>
                <a:gd name="T14" fmla="*/ 41 w 188"/>
                <a:gd name="T15" fmla="*/ 77 h 208"/>
                <a:gd name="T16" fmla="*/ 53 w 188"/>
                <a:gd name="T17" fmla="*/ 64 h 208"/>
                <a:gd name="T18" fmla="*/ 67 w 188"/>
                <a:gd name="T19" fmla="*/ 49 h 208"/>
                <a:gd name="T20" fmla="*/ 81 w 188"/>
                <a:gd name="T21" fmla="*/ 34 h 208"/>
                <a:gd name="T22" fmla="*/ 94 w 188"/>
                <a:gd name="T23" fmla="*/ 17 h 208"/>
                <a:gd name="T24" fmla="*/ 107 w 188"/>
                <a:gd name="T25" fmla="*/ 1 h 208"/>
                <a:gd name="T26" fmla="*/ 117 w 188"/>
                <a:gd name="T27" fmla="*/ 0 h 208"/>
                <a:gd name="T28" fmla="*/ 127 w 188"/>
                <a:gd name="T29" fmla="*/ 0 h 208"/>
                <a:gd name="T30" fmla="*/ 136 w 188"/>
                <a:gd name="T31" fmla="*/ 0 h 208"/>
                <a:gd name="T32" fmla="*/ 147 w 188"/>
                <a:gd name="T33" fmla="*/ 0 h 208"/>
                <a:gd name="T34" fmla="*/ 157 w 188"/>
                <a:gd name="T35" fmla="*/ 0 h 208"/>
                <a:gd name="T36" fmla="*/ 167 w 188"/>
                <a:gd name="T37" fmla="*/ 1 h 208"/>
                <a:gd name="T38" fmla="*/ 178 w 188"/>
                <a:gd name="T39" fmla="*/ 1 h 208"/>
                <a:gd name="T40" fmla="*/ 188 w 188"/>
                <a:gd name="T41" fmla="*/ 1 h 208"/>
                <a:gd name="T42" fmla="*/ 168 w 188"/>
                <a:gd name="T43" fmla="*/ 27 h 208"/>
                <a:gd name="T44" fmla="*/ 148 w 188"/>
                <a:gd name="T45" fmla="*/ 53 h 208"/>
                <a:gd name="T46" fmla="*/ 125 w 188"/>
                <a:gd name="T47" fmla="*/ 79 h 208"/>
                <a:gd name="T48" fmla="*/ 100 w 188"/>
                <a:gd name="T49" fmla="*/ 104 h 208"/>
                <a:gd name="T50" fmla="*/ 76 w 188"/>
                <a:gd name="T51" fmla="*/ 130 h 208"/>
                <a:gd name="T52" fmla="*/ 52 w 188"/>
                <a:gd name="T53" fmla="*/ 156 h 208"/>
                <a:gd name="T54" fmla="*/ 28 w 188"/>
                <a:gd name="T55" fmla="*/ 180 h 208"/>
                <a:gd name="T56" fmla="*/ 6 w 188"/>
                <a:gd name="T57" fmla="*/ 205 h 208"/>
                <a:gd name="T58" fmla="*/ 1 w 188"/>
                <a:gd name="T5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8" h="208">
                  <a:moveTo>
                    <a:pt x="1" y="208"/>
                  </a:moveTo>
                  <a:lnTo>
                    <a:pt x="0" y="187"/>
                  </a:lnTo>
                  <a:lnTo>
                    <a:pt x="1" y="165"/>
                  </a:lnTo>
                  <a:lnTo>
                    <a:pt x="1" y="144"/>
                  </a:lnTo>
                  <a:lnTo>
                    <a:pt x="4" y="122"/>
                  </a:lnTo>
                  <a:lnTo>
                    <a:pt x="15" y="107"/>
                  </a:lnTo>
                  <a:lnTo>
                    <a:pt x="28" y="92"/>
                  </a:lnTo>
                  <a:lnTo>
                    <a:pt x="41" y="77"/>
                  </a:lnTo>
                  <a:lnTo>
                    <a:pt x="53" y="64"/>
                  </a:lnTo>
                  <a:lnTo>
                    <a:pt x="67" y="49"/>
                  </a:lnTo>
                  <a:lnTo>
                    <a:pt x="81" y="34"/>
                  </a:lnTo>
                  <a:lnTo>
                    <a:pt x="94" y="17"/>
                  </a:lnTo>
                  <a:lnTo>
                    <a:pt x="107" y="1"/>
                  </a:lnTo>
                  <a:lnTo>
                    <a:pt x="117" y="0"/>
                  </a:lnTo>
                  <a:lnTo>
                    <a:pt x="127" y="0"/>
                  </a:lnTo>
                  <a:lnTo>
                    <a:pt x="136" y="0"/>
                  </a:lnTo>
                  <a:lnTo>
                    <a:pt x="147" y="0"/>
                  </a:lnTo>
                  <a:lnTo>
                    <a:pt x="157" y="0"/>
                  </a:lnTo>
                  <a:lnTo>
                    <a:pt x="167" y="1"/>
                  </a:lnTo>
                  <a:lnTo>
                    <a:pt x="178" y="1"/>
                  </a:lnTo>
                  <a:lnTo>
                    <a:pt x="188" y="1"/>
                  </a:lnTo>
                  <a:lnTo>
                    <a:pt x="168" y="27"/>
                  </a:lnTo>
                  <a:lnTo>
                    <a:pt x="148" y="53"/>
                  </a:lnTo>
                  <a:lnTo>
                    <a:pt x="125" y="79"/>
                  </a:lnTo>
                  <a:lnTo>
                    <a:pt x="100" y="104"/>
                  </a:lnTo>
                  <a:lnTo>
                    <a:pt x="76" y="130"/>
                  </a:lnTo>
                  <a:lnTo>
                    <a:pt x="52" y="156"/>
                  </a:lnTo>
                  <a:lnTo>
                    <a:pt x="28" y="180"/>
                  </a:lnTo>
                  <a:lnTo>
                    <a:pt x="6" y="205"/>
                  </a:lnTo>
                  <a:lnTo>
                    <a:pt x="1" y="2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7" name="Freeform 101"/>
            <p:cNvSpPr>
              <a:spLocks/>
            </p:cNvSpPr>
            <p:nvPr/>
          </p:nvSpPr>
          <p:spPr bwMode="auto">
            <a:xfrm>
              <a:off x="4620" y="2745"/>
              <a:ext cx="40" cy="50"/>
            </a:xfrm>
            <a:custGeom>
              <a:avLst/>
              <a:gdLst>
                <a:gd name="T0" fmla="*/ 0 w 81"/>
                <a:gd name="T1" fmla="*/ 100 h 100"/>
                <a:gd name="T2" fmla="*/ 0 w 81"/>
                <a:gd name="T3" fmla="*/ 76 h 100"/>
                <a:gd name="T4" fmla="*/ 0 w 81"/>
                <a:gd name="T5" fmla="*/ 53 h 100"/>
                <a:gd name="T6" fmla="*/ 2 w 81"/>
                <a:gd name="T7" fmla="*/ 28 h 100"/>
                <a:gd name="T8" fmla="*/ 3 w 81"/>
                <a:gd name="T9" fmla="*/ 4 h 100"/>
                <a:gd name="T10" fmla="*/ 13 w 81"/>
                <a:gd name="T11" fmla="*/ 1 h 100"/>
                <a:gd name="T12" fmla="*/ 22 w 81"/>
                <a:gd name="T13" fmla="*/ 0 h 100"/>
                <a:gd name="T14" fmla="*/ 32 w 81"/>
                <a:gd name="T15" fmla="*/ 0 h 100"/>
                <a:gd name="T16" fmla="*/ 41 w 81"/>
                <a:gd name="T17" fmla="*/ 0 h 100"/>
                <a:gd name="T18" fmla="*/ 51 w 81"/>
                <a:gd name="T19" fmla="*/ 1 h 100"/>
                <a:gd name="T20" fmla="*/ 60 w 81"/>
                <a:gd name="T21" fmla="*/ 2 h 100"/>
                <a:gd name="T22" fmla="*/ 71 w 81"/>
                <a:gd name="T23" fmla="*/ 2 h 100"/>
                <a:gd name="T24" fmla="*/ 81 w 81"/>
                <a:gd name="T25" fmla="*/ 2 h 100"/>
                <a:gd name="T26" fmla="*/ 81 w 81"/>
                <a:gd name="T27" fmla="*/ 10 h 100"/>
                <a:gd name="T28" fmla="*/ 72 w 81"/>
                <a:gd name="T29" fmla="*/ 20 h 100"/>
                <a:gd name="T30" fmla="*/ 61 w 81"/>
                <a:gd name="T31" fmla="*/ 32 h 100"/>
                <a:gd name="T32" fmla="*/ 51 w 81"/>
                <a:gd name="T33" fmla="*/ 42 h 100"/>
                <a:gd name="T34" fmla="*/ 41 w 81"/>
                <a:gd name="T35" fmla="*/ 54 h 100"/>
                <a:gd name="T36" fmla="*/ 30 w 81"/>
                <a:gd name="T37" fmla="*/ 65 h 100"/>
                <a:gd name="T38" fmla="*/ 20 w 81"/>
                <a:gd name="T39" fmla="*/ 77 h 100"/>
                <a:gd name="T40" fmla="*/ 10 w 81"/>
                <a:gd name="T41" fmla="*/ 88 h 100"/>
                <a:gd name="T42" fmla="*/ 0 w 81"/>
                <a:gd name="T4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100">
                  <a:moveTo>
                    <a:pt x="0" y="100"/>
                  </a:moveTo>
                  <a:lnTo>
                    <a:pt x="0" y="76"/>
                  </a:lnTo>
                  <a:lnTo>
                    <a:pt x="0" y="53"/>
                  </a:lnTo>
                  <a:lnTo>
                    <a:pt x="2" y="28"/>
                  </a:lnTo>
                  <a:lnTo>
                    <a:pt x="3" y="4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51" y="1"/>
                  </a:lnTo>
                  <a:lnTo>
                    <a:pt x="60" y="2"/>
                  </a:lnTo>
                  <a:lnTo>
                    <a:pt x="71" y="2"/>
                  </a:lnTo>
                  <a:lnTo>
                    <a:pt x="81" y="2"/>
                  </a:lnTo>
                  <a:lnTo>
                    <a:pt x="81" y="10"/>
                  </a:lnTo>
                  <a:lnTo>
                    <a:pt x="72" y="20"/>
                  </a:lnTo>
                  <a:lnTo>
                    <a:pt x="61" y="32"/>
                  </a:lnTo>
                  <a:lnTo>
                    <a:pt x="51" y="42"/>
                  </a:lnTo>
                  <a:lnTo>
                    <a:pt x="41" y="54"/>
                  </a:lnTo>
                  <a:lnTo>
                    <a:pt x="30" y="65"/>
                  </a:lnTo>
                  <a:lnTo>
                    <a:pt x="20" y="77"/>
                  </a:lnTo>
                  <a:lnTo>
                    <a:pt x="10" y="8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Perimeters &amp; Control Zones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340725" cy="2960687"/>
          </a:xfrm>
        </p:spPr>
        <p:txBody>
          <a:bodyPr/>
          <a:lstStyle/>
          <a:p>
            <a:r>
              <a:rPr lang="en-US"/>
              <a:t>Purpose of Perimeters &amp; Control Zones</a:t>
            </a:r>
          </a:p>
          <a:p>
            <a:pPr lvl="1"/>
            <a:r>
              <a:rPr lang="en-US"/>
              <a:t>Ensure safety and isolation</a:t>
            </a:r>
          </a:p>
          <a:p>
            <a:pPr lvl="1"/>
            <a:r>
              <a:rPr lang="en-US"/>
              <a:t>Control the scene</a:t>
            </a:r>
          </a:p>
          <a:p>
            <a:pPr lvl="1"/>
            <a:r>
              <a:rPr lang="en-US"/>
              <a:t>Limit spread of contamination</a:t>
            </a:r>
          </a:p>
          <a:p>
            <a:pPr lvl="1"/>
            <a:r>
              <a:rPr lang="en-US"/>
              <a:t>Allow for safe working area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Perimeters &amp; Control Zones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2775" y="1782763"/>
            <a:ext cx="5880100" cy="1874837"/>
          </a:xfrm>
        </p:spPr>
        <p:txBody>
          <a:bodyPr/>
          <a:lstStyle/>
          <a:p>
            <a:r>
              <a:rPr lang="en-US" sz="2800"/>
              <a:t>Main operational difference</a:t>
            </a:r>
          </a:p>
          <a:p>
            <a:pPr lvl="1"/>
            <a:r>
              <a:rPr lang="en-US" sz="2400">
                <a:solidFill>
                  <a:schemeClr val="tx2"/>
                </a:solidFill>
              </a:rPr>
              <a:t>FRO</a:t>
            </a:r>
            <a:r>
              <a:rPr lang="en-US" sz="2400"/>
              <a:t>s usually set </a:t>
            </a:r>
            <a:r>
              <a:rPr lang="en-US" sz="2400">
                <a:solidFill>
                  <a:schemeClr val="tx2"/>
                </a:solidFill>
              </a:rPr>
              <a:t>Perimeters</a:t>
            </a:r>
          </a:p>
          <a:p>
            <a:pPr lvl="1"/>
            <a:r>
              <a:rPr lang="en-US" sz="2400"/>
              <a:t>Techs/Specialists set Zones</a:t>
            </a:r>
          </a:p>
        </p:txBody>
      </p:sp>
      <p:pic>
        <p:nvPicPr>
          <p:cNvPr id="102404" name="Picture 4" descr="tn0004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481138"/>
            <a:ext cx="31623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Zones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372475" cy="2179637"/>
          </a:xfrm>
        </p:spPr>
        <p:txBody>
          <a:bodyPr/>
          <a:lstStyle/>
          <a:p>
            <a:r>
              <a:rPr lang="en-US"/>
              <a:t>Exclusion/Hot Zone</a:t>
            </a:r>
          </a:p>
          <a:p>
            <a:r>
              <a:rPr lang="en-US"/>
              <a:t>Contamination Reduction/Warm Zone</a:t>
            </a:r>
          </a:p>
          <a:p>
            <a:r>
              <a:rPr lang="en-US"/>
              <a:t>Support/Cold Zone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Exclusion Zone</a:t>
            </a:r>
          </a:p>
        </p:txBody>
      </p:sp>
      <p:pic>
        <p:nvPicPr>
          <p:cNvPr id="38918" name="Picture 6" descr="barri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579563"/>
            <a:ext cx="3705225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100" name="Picture 4" descr="control z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271000" cy="61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549275"/>
            <a:ext cx="8575675" cy="1028700"/>
          </a:xfrm>
        </p:spPr>
        <p:txBody>
          <a:bodyPr/>
          <a:lstStyle/>
          <a:p>
            <a:r>
              <a:rPr lang="en-US"/>
              <a:t>Contamination Reduction Zone</a:t>
            </a:r>
          </a:p>
        </p:txBody>
      </p:sp>
      <p:pic>
        <p:nvPicPr>
          <p:cNvPr id="40966" name="Picture 6" descr="j00916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762125"/>
            <a:ext cx="7297738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4" name="Picture 4" descr="decon near ta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271000" cy="61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Zone</a:t>
            </a:r>
          </a:p>
        </p:txBody>
      </p:sp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990600" y="2514600"/>
          <a:ext cx="1817688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" r:id="rId4" imgW="1060704" imgH="1066800" progId="MS_ClipArt_Gallery">
                  <p:embed/>
                </p:oleObj>
              </mc:Choice>
              <mc:Fallback>
                <p:oleObj r:id="rId4" imgW="1060704" imgH="1066800" progId="MS_ClipArt_Gallery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514600"/>
                        <a:ext cx="1817688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5410200" y="2514600"/>
          <a:ext cx="1905000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2" r:id="rId6" imgW="1112520" imgH="1075944" progId="MS_ClipArt_Gallery">
                  <p:embed/>
                </p:oleObj>
              </mc:Choice>
              <mc:Fallback>
                <p:oleObj r:id="rId6" imgW="1112520" imgH="1075944" progId="MS_ClipArt_Gallery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514600"/>
                        <a:ext cx="1905000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7"/>
          <p:cNvGraphicFramePr>
            <a:graphicFrameLocks noChangeAspect="1"/>
          </p:cNvGraphicFramePr>
          <p:nvPr/>
        </p:nvGraphicFramePr>
        <p:xfrm>
          <a:off x="3287713" y="2209800"/>
          <a:ext cx="1836737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3" r:id="rId8" imgW="725424" imgH="813816" progId="MS_ClipArt_Gallery">
                  <p:embed/>
                </p:oleObj>
              </mc:Choice>
              <mc:Fallback>
                <p:oleObj r:id="rId8" imgW="725424" imgH="813816" progId="MS_ClipArt_Gallery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2209800"/>
                        <a:ext cx="1836737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where you will 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8" name="Picture 4" descr="suitin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271000" cy="61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www.thebaynet.com/images/news/full/E8913E4697CB0DF295DC34394A8FBE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63" y="0"/>
            <a:ext cx="1153160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Definitions - FRO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58950" y="2781300"/>
            <a:ext cx="7454900" cy="24272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irst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esponder “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perations”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 to releases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Protects life, environment &amp; property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in a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defensive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D-2</a:t>
            </a:r>
          </a:p>
        </p:txBody>
      </p:sp>
    </p:spTree>
    <p:extLst>
      <p:ext uri="{BB962C8B-B14F-4D97-AF65-F5344CB8AC3E}">
        <p14:creationId xmlns:p14="http://schemas.microsoft.com/office/powerpoint/2010/main" val="21246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Operational Priority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Isolate and deny entry</a:t>
            </a:r>
          </a:p>
        </p:txBody>
      </p:sp>
      <p:pic>
        <p:nvPicPr>
          <p:cNvPr id="103429" name="Picture 5" descr="j02563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627313"/>
            <a:ext cx="2713038" cy="310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s0.geograph.org.uk/photos/20/85/208526_62744b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710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216900" cy="1028700"/>
          </a:xfrm>
        </p:spPr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Perimeter Control Objectives</a:t>
            </a:r>
          </a:p>
        </p:txBody>
      </p:sp>
      <p:sp>
        <p:nvSpPr>
          <p:cNvPr id="34820" name="Rectangle 5"/>
          <p:cNvSpPr>
            <a:spLocks noGrp="1" noChangeArrowheads="1"/>
          </p:cNvSpPr>
          <p:nvPr>
            <p:ph idx="1"/>
          </p:nvPr>
        </p:nvSpPr>
        <p:spPr>
          <a:xfrm>
            <a:off x="695325" y="1536700"/>
            <a:ext cx="7880350" cy="258445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Control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Entry Points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Perimeter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Access inside perimeter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  <p:extLst>
      <p:ext uri="{BB962C8B-B14F-4D97-AF65-F5344CB8AC3E}">
        <p14:creationId xmlns:p14="http://schemas.microsoft.com/office/powerpoint/2010/main" val="294694761"/>
      </p:ext>
    </p:extLst>
  </p:cSld>
  <p:clrMapOvr>
    <a:masterClrMapping/>
  </p:clrMapOvr>
  <p:transition advTm="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http://huntsvillelandsurveying.com/wp-content/themes/thesis_17/custom/rotator/surveyor_looking_through_instru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105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Perimeter Control Tactics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81075" y="1725613"/>
            <a:ext cx="8016875" cy="1970087"/>
          </a:xfrm>
        </p:spPr>
        <p:txBody>
          <a:bodyPr/>
          <a:lstStyle/>
          <a:p>
            <a:r>
              <a:rPr lang="en-US" smtClean="0"/>
              <a:t>Determine size/extent of perimeter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  <p:extLst>
      <p:ext uri="{BB962C8B-B14F-4D97-AF65-F5344CB8AC3E}">
        <p14:creationId xmlns:p14="http://schemas.microsoft.com/office/powerpoint/2010/main" val="761393671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Perimeter Control Tactics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81075" y="1725613"/>
            <a:ext cx="8016875" cy="1970087"/>
          </a:xfrm>
        </p:spPr>
        <p:txBody>
          <a:bodyPr/>
          <a:lstStyle/>
          <a:p>
            <a:r>
              <a:rPr lang="en-US" smtClean="0"/>
              <a:t>Size/extent of perimeter depends on</a:t>
            </a:r>
          </a:p>
          <a:p>
            <a:pPr lvl="1"/>
            <a:r>
              <a:rPr lang="en-US" smtClean="0"/>
              <a:t>Weather (current &amp; expected)</a:t>
            </a:r>
          </a:p>
          <a:p>
            <a:pPr lvl="1"/>
            <a:r>
              <a:rPr lang="en-US" smtClean="0"/>
              <a:t>Terrain</a:t>
            </a:r>
          </a:p>
          <a:p>
            <a:pPr lvl="1"/>
            <a:r>
              <a:rPr lang="en-US" smtClean="0"/>
              <a:t>Size of release (current &amp; potential)</a:t>
            </a:r>
          </a:p>
          <a:p>
            <a:pPr lvl="1"/>
            <a:r>
              <a:rPr lang="en-US" smtClean="0"/>
              <a:t>Condition of container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  <p:extLst>
      <p:ext uri="{BB962C8B-B14F-4D97-AF65-F5344CB8AC3E}">
        <p14:creationId xmlns:p14="http://schemas.microsoft.com/office/powerpoint/2010/main" val="1646075014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Perimeter Control Tactics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4275" y="1725613"/>
            <a:ext cx="5175250" cy="3074987"/>
          </a:xfrm>
        </p:spPr>
        <p:txBody>
          <a:bodyPr/>
          <a:lstStyle/>
          <a:p>
            <a:r>
              <a:rPr lang="en-US"/>
              <a:t>Identify all entry points</a:t>
            </a:r>
          </a:p>
          <a:p>
            <a:r>
              <a:rPr lang="en-US"/>
              <a:t>Control all entry points</a:t>
            </a:r>
          </a:p>
          <a:p>
            <a:r>
              <a:rPr lang="en-US"/>
              <a:t>Identify and establish boundaries</a:t>
            </a:r>
          </a:p>
        </p:txBody>
      </p:sp>
      <p:pic>
        <p:nvPicPr>
          <p:cNvPr id="105476" name="Picture 4" descr="doorop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427163"/>
            <a:ext cx="3373437" cy="34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http://mw2.google.com/mw-panoramio/photos/medium/35192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863"/>
            <a:ext cx="9271000" cy="723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Establishing Boundaries</a:t>
            </a:r>
          </a:p>
        </p:txBody>
      </p:sp>
      <p:sp>
        <p:nvSpPr>
          <p:cNvPr id="3891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782763"/>
            <a:ext cx="8890000" cy="27130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Unstaffed barricades usually ineffective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8813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  <p:extLst>
      <p:ext uri="{BB962C8B-B14F-4D97-AF65-F5344CB8AC3E}">
        <p14:creationId xmlns:p14="http://schemas.microsoft.com/office/powerpoint/2010/main" val="49576221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annarbor.com/assets_c/2010/06/road_flare-thumb-250x166-43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6563"/>
            <a:ext cx="9953625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Establishing Boundaries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782763"/>
            <a:ext cx="8890000" cy="27130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Be aware of ignition sources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Vehicles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Flares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existing barriers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8813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  <p:extLst>
      <p:ext uri="{BB962C8B-B14F-4D97-AF65-F5344CB8AC3E}">
        <p14:creationId xmlns:p14="http://schemas.microsoft.com/office/powerpoint/2010/main" val="1390393173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Access to Perimeter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051800" cy="3417887"/>
          </a:xfrm>
        </p:spPr>
        <p:txBody>
          <a:bodyPr/>
          <a:lstStyle/>
          <a:p>
            <a:r>
              <a:rPr lang="en-US"/>
              <a:t>Deny entry to all</a:t>
            </a:r>
          </a:p>
          <a:p>
            <a:r>
              <a:rPr lang="en-US"/>
              <a:t>Stage responders not assigned</a:t>
            </a:r>
          </a:p>
          <a:p>
            <a:r>
              <a:rPr lang="en-US"/>
              <a:t>Establish emergency exit procedures</a:t>
            </a:r>
          </a:p>
          <a:p>
            <a:r>
              <a:rPr lang="en-US"/>
              <a:t>Establish control zones</a:t>
            </a:r>
          </a:p>
          <a:p>
            <a:r>
              <a:rPr lang="en-US"/>
              <a:t>Watch for wind shifts</a:t>
            </a:r>
          </a:p>
        </p:txBody>
      </p:sp>
      <p:grpSp>
        <p:nvGrpSpPr>
          <p:cNvPr id="106502" name="Group 6"/>
          <p:cNvGrpSpPr>
            <a:grpSpLocks/>
          </p:cNvGrpSpPr>
          <p:nvPr/>
        </p:nvGrpSpPr>
        <p:grpSpPr bwMode="auto">
          <a:xfrm>
            <a:off x="114300" y="1482725"/>
            <a:ext cx="9010650" cy="425450"/>
            <a:chOff x="0" y="934"/>
            <a:chExt cx="5676" cy="268"/>
          </a:xfrm>
        </p:grpSpPr>
        <p:pic>
          <p:nvPicPr>
            <p:cNvPr id="106500" name="Picture 4" descr="in00505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34"/>
              <a:ext cx="2892" cy="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01" name="Picture 5" descr="in00505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934"/>
              <a:ext cx="2892" cy="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2" name="Group 22"/>
          <p:cNvGrpSpPr>
            <a:grpSpLocks/>
          </p:cNvGrpSpPr>
          <p:nvPr/>
        </p:nvGrpSpPr>
        <p:grpSpPr bwMode="auto">
          <a:xfrm>
            <a:off x="901700" y="2235200"/>
            <a:ext cx="1054100" cy="1068388"/>
            <a:chOff x="568" y="1408"/>
            <a:chExt cx="664" cy="673"/>
          </a:xfrm>
        </p:grpSpPr>
        <p:grpSp>
          <p:nvGrpSpPr>
            <p:cNvPr id="51205" name="Group 5"/>
            <p:cNvGrpSpPr>
              <a:grpSpLocks/>
            </p:cNvGrpSpPr>
            <p:nvPr/>
          </p:nvGrpSpPr>
          <p:grpSpPr bwMode="auto">
            <a:xfrm>
              <a:off x="568" y="1536"/>
              <a:ext cx="553" cy="545"/>
              <a:chOff x="568" y="1536"/>
              <a:chExt cx="553" cy="545"/>
            </a:xfrm>
          </p:grpSpPr>
          <p:sp>
            <p:nvSpPr>
              <p:cNvPr id="51203" name="Freeform 3"/>
              <p:cNvSpPr>
                <a:spLocks/>
              </p:cNvSpPr>
              <p:nvPr/>
            </p:nvSpPr>
            <p:spPr bwMode="auto">
              <a:xfrm>
                <a:off x="608" y="1552"/>
                <a:ext cx="513" cy="529"/>
              </a:xfrm>
              <a:custGeom>
                <a:avLst/>
                <a:gdLst>
                  <a:gd name="T0" fmla="*/ 328 w 513"/>
                  <a:gd name="T1" fmla="*/ 512 h 529"/>
                  <a:gd name="T2" fmla="*/ 0 w 513"/>
                  <a:gd name="T3" fmla="*/ 528 h 529"/>
                  <a:gd name="T4" fmla="*/ 8 w 513"/>
                  <a:gd name="T5" fmla="*/ 184 h 529"/>
                  <a:gd name="T6" fmla="*/ 112 w 513"/>
                  <a:gd name="T7" fmla="*/ 272 h 529"/>
                  <a:gd name="T8" fmla="*/ 376 w 513"/>
                  <a:gd name="T9" fmla="*/ 0 h 529"/>
                  <a:gd name="T10" fmla="*/ 512 w 513"/>
                  <a:gd name="T11" fmla="*/ 144 h 529"/>
                  <a:gd name="T12" fmla="*/ 256 w 513"/>
                  <a:gd name="T13" fmla="*/ 408 h 529"/>
                  <a:gd name="T14" fmla="*/ 352 w 513"/>
                  <a:gd name="T15" fmla="*/ 520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3" h="529">
                    <a:moveTo>
                      <a:pt x="328" y="512"/>
                    </a:moveTo>
                    <a:lnTo>
                      <a:pt x="0" y="528"/>
                    </a:lnTo>
                    <a:lnTo>
                      <a:pt x="8" y="184"/>
                    </a:lnTo>
                    <a:lnTo>
                      <a:pt x="112" y="272"/>
                    </a:lnTo>
                    <a:lnTo>
                      <a:pt x="376" y="0"/>
                    </a:lnTo>
                    <a:lnTo>
                      <a:pt x="512" y="144"/>
                    </a:lnTo>
                    <a:lnTo>
                      <a:pt x="256" y="408"/>
                    </a:lnTo>
                    <a:lnTo>
                      <a:pt x="352" y="52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04" name="Freeform 4"/>
              <p:cNvSpPr>
                <a:spLocks/>
              </p:cNvSpPr>
              <p:nvPr/>
            </p:nvSpPr>
            <p:spPr bwMode="auto">
              <a:xfrm>
                <a:off x="568" y="1536"/>
                <a:ext cx="513" cy="537"/>
              </a:xfrm>
              <a:custGeom>
                <a:avLst/>
                <a:gdLst>
                  <a:gd name="T0" fmla="*/ 328 w 513"/>
                  <a:gd name="T1" fmla="*/ 512 h 537"/>
                  <a:gd name="T2" fmla="*/ 0 w 513"/>
                  <a:gd name="T3" fmla="*/ 536 h 537"/>
                  <a:gd name="T4" fmla="*/ 16 w 513"/>
                  <a:gd name="T5" fmla="*/ 184 h 537"/>
                  <a:gd name="T6" fmla="*/ 112 w 513"/>
                  <a:gd name="T7" fmla="*/ 272 h 537"/>
                  <a:gd name="T8" fmla="*/ 376 w 513"/>
                  <a:gd name="T9" fmla="*/ 0 h 537"/>
                  <a:gd name="T10" fmla="*/ 512 w 513"/>
                  <a:gd name="T11" fmla="*/ 152 h 537"/>
                  <a:gd name="T12" fmla="*/ 256 w 513"/>
                  <a:gd name="T13" fmla="*/ 416 h 537"/>
                  <a:gd name="T14" fmla="*/ 360 w 513"/>
                  <a:gd name="T15" fmla="*/ 52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3" h="537">
                    <a:moveTo>
                      <a:pt x="328" y="512"/>
                    </a:moveTo>
                    <a:lnTo>
                      <a:pt x="0" y="536"/>
                    </a:lnTo>
                    <a:lnTo>
                      <a:pt x="16" y="184"/>
                    </a:lnTo>
                    <a:lnTo>
                      <a:pt x="112" y="272"/>
                    </a:lnTo>
                    <a:lnTo>
                      <a:pt x="376" y="0"/>
                    </a:lnTo>
                    <a:lnTo>
                      <a:pt x="512" y="152"/>
                    </a:lnTo>
                    <a:lnTo>
                      <a:pt x="256" y="416"/>
                    </a:lnTo>
                    <a:lnTo>
                      <a:pt x="360" y="520"/>
                    </a:lnTo>
                  </a:path>
                </a:pathLst>
              </a:custGeom>
              <a:gradFill rotWithShape="0">
                <a:gsLst>
                  <a:gs pos="0">
                    <a:srgbClr val="80DAFF"/>
                  </a:gs>
                  <a:gs pos="100000">
                    <a:srgbClr val="80DAFF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06" name="Line 6"/>
            <p:cNvSpPr>
              <a:spLocks noChangeShapeType="1"/>
            </p:cNvSpPr>
            <p:nvPr/>
          </p:nvSpPr>
          <p:spPr bwMode="auto">
            <a:xfrm flipH="1">
              <a:off x="888" y="1408"/>
              <a:ext cx="232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7" name="Line 7"/>
            <p:cNvSpPr>
              <a:spLocks noChangeShapeType="1"/>
            </p:cNvSpPr>
            <p:nvPr/>
          </p:nvSpPr>
          <p:spPr bwMode="auto">
            <a:xfrm flipH="1">
              <a:off x="856" y="1472"/>
              <a:ext cx="240" cy="2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" name="Line 8"/>
            <p:cNvSpPr>
              <a:spLocks noChangeShapeType="1"/>
            </p:cNvSpPr>
            <p:nvPr/>
          </p:nvSpPr>
          <p:spPr bwMode="auto">
            <a:xfrm flipH="1">
              <a:off x="888" y="1480"/>
              <a:ext cx="216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9" name="Line 9"/>
            <p:cNvSpPr>
              <a:spLocks noChangeShapeType="1"/>
            </p:cNvSpPr>
            <p:nvPr/>
          </p:nvSpPr>
          <p:spPr bwMode="auto">
            <a:xfrm flipH="1">
              <a:off x="832" y="1544"/>
              <a:ext cx="248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 flipH="1">
              <a:off x="1000" y="1424"/>
              <a:ext cx="216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1" name="Line 11"/>
            <p:cNvSpPr>
              <a:spLocks noChangeShapeType="1"/>
            </p:cNvSpPr>
            <p:nvPr/>
          </p:nvSpPr>
          <p:spPr bwMode="auto">
            <a:xfrm flipH="1">
              <a:off x="936" y="1488"/>
              <a:ext cx="256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2" name="Line 12"/>
            <p:cNvSpPr>
              <a:spLocks noChangeShapeType="1"/>
            </p:cNvSpPr>
            <p:nvPr/>
          </p:nvSpPr>
          <p:spPr bwMode="auto">
            <a:xfrm flipH="1">
              <a:off x="888" y="1448"/>
              <a:ext cx="344" cy="3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3" name="Line 13"/>
            <p:cNvSpPr>
              <a:spLocks noChangeShapeType="1"/>
            </p:cNvSpPr>
            <p:nvPr/>
          </p:nvSpPr>
          <p:spPr bwMode="auto">
            <a:xfrm flipH="1">
              <a:off x="944" y="1536"/>
              <a:ext cx="232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4" name="Line 14"/>
            <p:cNvSpPr>
              <a:spLocks noChangeShapeType="1"/>
            </p:cNvSpPr>
            <p:nvPr/>
          </p:nvSpPr>
          <p:spPr bwMode="auto">
            <a:xfrm flipH="1">
              <a:off x="984" y="1520"/>
              <a:ext cx="232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5" name="Line 15"/>
            <p:cNvSpPr>
              <a:spLocks noChangeShapeType="1"/>
            </p:cNvSpPr>
            <p:nvPr/>
          </p:nvSpPr>
          <p:spPr bwMode="auto">
            <a:xfrm flipH="1">
              <a:off x="616" y="1624"/>
              <a:ext cx="136" cy="1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6" name="Line 16"/>
            <p:cNvSpPr>
              <a:spLocks noChangeShapeType="1"/>
            </p:cNvSpPr>
            <p:nvPr/>
          </p:nvSpPr>
          <p:spPr bwMode="auto">
            <a:xfrm flipH="1">
              <a:off x="640" y="1632"/>
              <a:ext cx="152" cy="1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7" name="Line 17"/>
            <p:cNvSpPr>
              <a:spLocks noChangeShapeType="1"/>
            </p:cNvSpPr>
            <p:nvPr/>
          </p:nvSpPr>
          <p:spPr bwMode="auto">
            <a:xfrm flipH="1">
              <a:off x="840" y="1888"/>
              <a:ext cx="144" cy="12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8" name="Line 18"/>
            <p:cNvSpPr>
              <a:spLocks noChangeShapeType="1"/>
            </p:cNvSpPr>
            <p:nvPr/>
          </p:nvSpPr>
          <p:spPr bwMode="auto">
            <a:xfrm flipH="1">
              <a:off x="864" y="1872"/>
              <a:ext cx="160" cy="1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Line 19"/>
            <p:cNvSpPr>
              <a:spLocks noChangeShapeType="1"/>
            </p:cNvSpPr>
            <p:nvPr/>
          </p:nvSpPr>
          <p:spPr bwMode="auto">
            <a:xfrm flipH="1">
              <a:off x="888" y="1832"/>
              <a:ext cx="224" cy="20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0" name="Line 20"/>
            <p:cNvSpPr>
              <a:spLocks noChangeShapeType="1"/>
            </p:cNvSpPr>
            <p:nvPr/>
          </p:nvSpPr>
          <p:spPr bwMode="auto">
            <a:xfrm flipH="1">
              <a:off x="648" y="1680"/>
              <a:ext cx="128" cy="1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1" name="Line 21"/>
            <p:cNvSpPr>
              <a:spLocks noChangeShapeType="1"/>
            </p:cNvSpPr>
            <p:nvPr/>
          </p:nvSpPr>
          <p:spPr bwMode="auto">
            <a:xfrm flipH="1">
              <a:off x="1016" y="1544"/>
              <a:ext cx="208" cy="20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42" name="Group 42"/>
          <p:cNvGrpSpPr>
            <a:grpSpLocks/>
          </p:cNvGrpSpPr>
          <p:nvPr/>
        </p:nvGrpSpPr>
        <p:grpSpPr bwMode="auto">
          <a:xfrm>
            <a:off x="6642100" y="2197100"/>
            <a:ext cx="1054100" cy="1093788"/>
            <a:chOff x="4184" y="1384"/>
            <a:chExt cx="664" cy="689"/>
          </a:xfrm>
        </p:grpSpPr>
        <p:grpSp>
          <p:nvGrpSpPr>
            <p:cNvPr id="51225" name="Group 25"/>
            <p:cNvGrpSpPr>
              <a:grpSpLocks/>
            </p:cNvGrpSpPr>
            <p:nvPr/>
          </p:nvGrpSpPr>
          <p:grpSpPr bwMode="auto">
            <a:xfrm>
              <a:off x="4184" y="1520"/>
              <a:ext cx="553" cy="553"/>
              <a:chOff x="4184" y="1520"/>
              <a:chExt cx="553" cy="553"/>
            </a:xfrm>
          </p:grpSpPr>
          <p:sp>
            <p:nvSpPr>
              <p:cNvPr id="51223" name="Freeform 23"/>
              <p:cNvSpPr>
                <a:spLocks/>
              </p:cNvSpPr>
              <p:nvPr/>
            </p:nvSpPr>
            <p:spPr bwMode="auto">
              <a:xfrm>
                <a:off x="4224" y="1536"/>
                <a:ext cx="513" cy="537"/>
              </a:xfrm>
              <a:custGeom>
                <a:avLst/>
                <a:gdLst>
                  <a:gd name="T0" fmla="*/ 328 w 513"/>
                  <a:gd name="T1" fmla="*/ 512 h 537"/>
                  <a:gd name="T2" fmla="*/ 0 w 513"/>
                  <a:gd name="T3" fmla="*/ 536 h 537"/>
                  <a:gd name="T4" fmla="*/ 8 w 513"/>
                  <a:gd name="T5" fmla="*/ 184 h 537"/>
                  <a:gd name="T6" fmla="*/ 112 w 513"/>
                  <a:gd name="T7" fmla="*/ 272 h 537"/>
                  <a:gd name="T8" fmla="*/ 376 w 513"/>
                  <a:gd name="T9" fmla="*/ 0 h 537"/>
                  <a:gd name="T10" fmla="*/ 512 w 513"/>
                  <a:gd name="T11" fmla="*/ 144 h 537"/>
                  <a:gd name="T12" fmla="*/ 256 w 513"/>
                  <a:gd name="T13" fmla="*/ 408 h 537"/>
                  <a:gd name="T14" fmla="*/ 352 w 513"/>
                  <a:gd name="T15" fmla="*/ 52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3" h="537">
                    <a:moveTo>
                      <a:pt x="328" y="512"/>
                    </a:moveTo>
                    <a:lnTo>
                      <a:pt x="0" y="536"/>
                    </a:lnTo>
                    <a:lnTo>
                      <a:pt x="8" y="184"/>
                    </a:lnTo>
                    <a:lnTo>
                      <a:pt x="112" y="272"/>
                    </a:lnTo>
                    <a:lnTo>
                      <a:pt x="376" y="0"/>
                    </a:lnTo>
                    <a:lnTo>
                      <a:pt x="512" y="144"/>
                    </a:lnTo>
                    <a:lnTo>
                      <a:pt x="256" y="408"/>
                    </a:lnTo>
                    <a:lnTo>
                      <a:pt x="352" y="52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4" name="Freeform 24"/>
              <p:cNvSpPr>
                <a:spLocks/>
              </p:cNvSpPr>
              <p:nvPr/>
            </p:nvSpPr>
            <p:spPr bwMode="auto">
              <a:xfrm>
                <a:off x="4184" y="1520"/>
                <a:ext cx="513" cy="537"/>
              </a:xfrm>
              <a:custGeom>
                <a:avLst/>
                <a:gdLst>
                  <a:gd name="T0" fmla="*/ 328 w 513"/>
                  <a:gd name="T1" fmla="*/ 512 h 537"/>
                  <a:gd name="T2" fmla="*/ 0 w 513"/>
                  <a:gd name="T3" fmla="*/ 536 h 537"/>
                  <a:gd name="T4" fmla="*/ 16 w 513"/>
                  <a:gd name="T5" fmla="*/ 184 h 537"/>
                  <a:gd name="T6" fmla="*/ 112 w 513"/>
                  <a:gd name="T7" fmla="*/ 272 h 537"/>
                  <a:gd name="T8" fmla="*/ 376 w 513"/>
                  <a:gd name="T9" fmla="*/ 0 h 537"/>
                  <a:gd name="T10" fmla="*/ 512 w 513"/>
                  <a:gd name="T11" fmla="*/ 152 h 537"/>
                  <a:gd name="T12" fmla="*/ 256 w 513"/>
                  <a:gd name="T13" fmla="*/ 416 h 537"/>
                  <a:gd name="T14" fmla="*/ 360 w 513"/>
                  <a:gd name="T15" fmla="*/ 52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3" h="537">
                    <a:moveTo>
                      <a:pt x="328" y="512"/>
                    </a:moveTo>
                    <a:lnTo>
                      <a:pt x="0" y="536"/>
                    </a:lnTo>
                    <a:lnTo>
                      <a:pt x="16" y="184"/>
                    </a:lnTo>
                    <a:lnTo>
                      <a:pt x="112" y="272"/>
                    </a:lnTo>
                    <a:lnTo>
                      <a:pt x="376" y="0"/>
                    </a:lnTo>
                    <a:lnTo>
                      <a:pt x="512" y="152"/>
                    </a:lnTo>
                    <a:lnTo>
                      <a:pt x="256" y="416"/>
                    </a:lnTo>
                    <a:lnTo>
                      <a:pt x="360" y="520"/>
                    </a:lnTo>
                  </a:path>
                </a:pathLst>
              </a:custGeom>
              <a:gradFill rotWithShape="0">
                <a:gsLst>
                  <a:gs pos="0">
                    <a:srgbClr val="80DAFF"/>
                  </a:gs>
                  <a:gs pos="100000">
                    <a:srgbClr val="80DAFF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26" name="Line 26"/>
            <p:cNvSpPr>
              <a:spLocks noChangeShapeType="1"/>
            </p:cNvSpPr>
            <p:nvPr/>
          </p:nvSpPr>
          <p:spPr bwMode="auto">
            <a:xfrm flipH="1">
              <a:off x="4496" y="1384"/>
              <a:ext cx="232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7" name="Line 27"/>
            <p:cNvSpPr>
              <a:spLocks noChangeShapeType="1"/>
            </p:cNvSpPr>
            <p:nvPr/>
          </p:nvSpPr>
          <p:spPr bwMode="auto">
            <a:xfrm flipH="1">
              <a:off x="4464" y="1448"/>
              <a:ext cx="240" cy="2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8" name="Line 28"/>
            <p:cNvSpPr>
              <a:spLocks noChangeShapeType="1"/>
            </p:cNvSpPr>
            <p:nvPr/>
          </p:nvSpPr>
          <p:spPr bwMode="auto">
            <a:xfrm flipH="1">
              <a:off x="4496" y="1456"/>
              <a:ext cx="216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9" name="Line 29"/>
            <p:cNvSpPr>
              <a:spLocks noChangeShapeType="1"/>
            </p:cNvSpPr>
            <p:nvPr/>
          </p:nvSpPr>
          <p:spPr bwMode="auto">
            <a:xfrm flipH="1">
              <a:off x="4440" y="1520"/>
              <a:ext cx="248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0" name="Line 30"/>
            <p:cNvSpPr>
              <a:spLocks noChangeShapeType="1"/>
            </p:cNvSpPr>
            <p:nvPr/>
          </p:nvSpPr>
          <p:spPr bwMode="auto">
            <a:xfrm flipH="1">
              <a:off x="4608" y="1400"/>
              <a:ext cx="216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1" name="Line 31"/>
            <p:cNvSpPr>
              <a:spLocks noChangeShapeType="1"/>
            </p:cNvSpPr>
            <p:nvPr/>
          </p:nvSpPr>
          <p:spPr bwMode="auto">
            <a:xfrm flipH="1">
              <a:off x="4544" y="1464"/>
              <a:ext cx="256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2" name="Line 32"/>
            <p:cNvSpPr>
              <a:spLocks noChangeShapeType="1"/>
            </p:cNvSpPr>
            <p:nvPr/>
          </p:nvSpPr>
          <p:spPr bwMode="auto">
            <a:xfrm flipH="1">
              <a:off x="4496" y="1424"/>
              <a:ext cx="352" cy="3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3" name="Line 33"/>
            <p:cNvSpPr>
              <a:spLocks noChangeShapeType="1"/>
            </p:cNvSpPr>
            <p:nvPr/>
          </p:nvSpPr>
          <p:spPr bwMode="auto">
            <a:xfrm flipH="1">
              <a:off x="4552" y="1512"/>
              <a:ext cx="232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4" name="Line 34"/>
            <p:cNvSpPr>
              <a:spLocks noChangeShapeType="1"/>
            </p:cNvSpPr>
            <p:nvPr/>
          </p:nvSpPr>
          <p:spPr bwMode="auto">
            <a:xfrm flipH="1">
              <a:off x="4592" y="1496"/>
              <a:ext cx="232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5" name="Line 35"/>
            <p:cNvSpPr>
              <a:spLocks noChangeShapeType="1"/>
            </p:cNvSpPr>
            <p:nvPr/>
          </p:nvSpPr>
          <p:spPr bwMode="auto">
            <a:xfrm flipH="1">
              <a:off x="4224" y="1600"/>
              <a:ext cx="136" cy="1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6" name="Line 36"/>
            <p:cNvSpPr>
              <a:spLocks noChangeShapeType="1"/>
            </p:cNvSpPr>
            <p:nvPr/>
          </p:nvSpPr>
          <p:spPr bwMode="auto">
            <a:xfrm flipH="1">
              <a:off x="4248" y="1608"/>
              <a:ext cx="152" cy="1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7" name="Line 37"/>
            <p:cNvSpPr>
              <a:spLocks noChangeShapeType="1"/>
            </p:cNvSpPr>
            <p:nvPr/>
          </p:nvSpPr>
          <p:spPr bwMode="auto">
            <a:xfrm flipH="1">
              <a:off x="4448" y="1864"/>
              <a:ext cx="144" cy="12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8" name="Line 38"/>
            <p:cNvSpPr>
              <a:spLocks noChangeShapeType="1"/>
            </p:cNvSpPr>
            <p:nvPr/>
          </p:nvSpPr>
          <p:spPr bwMode="auto">
            <a:xfrm flipH="1">
              <a:off x="4472" y="1848"/>
              <a:ext cx="160" cy="1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9" name="Line 39"/>
            <p:cNvSpPr>
              <a:spLocks noChangeShapeType="1"/>
            </p:cNvSpPr>
            <p:nvPr/>
          </p:nvSpPr>
          <p:spPr bwMode="auto">
            <a:xfrm flipH="1">
              <a:off x="4496" y="1808"/>
              <a:ext cx="224" cy="20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Line 40"/>
            <p:cNvSpPr>
              <a:spLocks noChangeShapeType="1"/>
            </p:cNvSpPr>
            <p:nvPr/>
          </p:nvSpPr>
          <p:spPr bwMode="auto">
            <a:xfrm flipH="1">
              <a:off x="4256" y="1656"/>
              <a:ext cx="128" cy="1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1" name="Line 41"/>
            <p:cNvSpPr>
              <a:spLocks noChangeShapeType="1"/>
            </p:cNvSpPr>
            <p:nvPr/>
          </p:nvSpPr>
          <p:spPr bwMode="auto">
            <a:xfrm flipH="1">
              <a:off x="4624" y="1520"/>
              <a:ext cx="208" cy="20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3" name="Line 43"/>
          <p:cNvSpPr>
            <a:spLocks noChangeShapeType="1"/>
          </p:cNvSpPr>
          <p:nvPr/>
        </p:nvSpPr>
        <p:spPr bwMode="auto">
          <a:xfrm flipV="1">
            <a:off x="6178550" y="2108200"/>
            <a:ext cx="444500" cy="5842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63" name="Group 63"/>
          <p:cNvGrpSpPr>
            <a:grpSpLocks/>
          </p:cNvGrpSpPr>
          <p:nvPr/>
        </p:nvGrpSpPr>
        <p:grpSpPr bwMode="auto">
          <a:xfrm>
            <a:off x="660400" y="4686300"/>
            <a:ext cx="1054100" cy="1068388"/>
            <a:chOff x="416" y="2952"/>
            <a:chExt cx="664" cy="673"/>
          </a:xfrm>
        </p:grpSpPr>
        <p:grpSp>
          <p:nvGrpSpPr>
            <p:cNvPr id="51246" name="Group 46"/>
            <p:cNvGrpSpPr>
              <a:grpSpLocks/>
            </p:cNvGrpSpPr>
            <p:nvPr/>
          </p:nvGrpSpPr>
          <p:grpSpPr bwMode="auto">
            <a:xfrm>
              <a:off x="416" y="3080"/>
              <a:ext cx="553" cy="545"/>
              <a:chOff x="416" y="3080"/>
              <a:chExt cx="553" cy="545"/>
            </a:xfrm>
          </p:grpSpPr>
          <p:sp>
            <p:nvSpPr>
              <p:cNvPr id="51244" name="Freeform 44"/>
              <p:cNvSpPr>
                <a:spLocks/>
              </p:cNvSpPr>
              <p:nvPr/>
            </p:nvSpPr>
            <p:spPr bwMode="auto">
              <a:xfrm>
                <a:off x="456" y="3096"/>
                <a:ext cx="513" cy="529"/>
              </a:xfrm>
              <a:custGeom>
                <a:avLst/>
                <a:gdLst>
                  <a:gd name="T0" fmla="*/ 328 w 513"/>
                  <a:gd name="T1" fmla="*/ 512 h 529"/>
                  <a:gd name="T2" fmla="*/ 0 w 513"/>
                  <a:gd name="T3" fmla="*/ 528 h 529"/>
                  <a:gd name="T4" fmla="*/ 8 w 513"/>
                  <a:gd name="T5" fmla="*/ 184 h 529"/>
                  <a:gd name="T6" fmla="*/ 112 w 513"/>
                  <a:gd name="T7" fmla="*/ 272 h 529"/>
                  <a:gd name="T8" fmla="*/ 376 w 513"/>
                  <a:gd name="T9" fmla="*/ 0 h 529"/>
                  <a:gd name="T10" fmla="*/ 512 w 513"/>
                  <a:gd name="T11" fmla="*/ 144 h 529"/>
                  <a:gd name="T12" fmla="*/ 256 w 513"/>
                  <a:gd name="T13" fmla="*/ 408 h 529"/>
                  <a:gd name="T14" fmla="*/ 352 w 513"/>
                  <a:gd name="T15" fmla="*/ 520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3" h="529">
                    <a:moveTo>
                      <a:pt x="328" y="512"/>
                    </a:moveTo>
                    <a:lnTo>
                      <a:pt x="0" y="528"/>
                    </a:lnTo>
                    <a:lnTo>
                      <a:pt x="8" y="184"/>
                    </a:lnTo>
                    <a:lnTo>
                      <a:pt x="112" y="272"/>
                    </a:lnTo>
                    <a:lnTo>
                      <a:pt x="376" y="0"/>
                    </a:lnTo>
                    <a:lnTo>
                      <a:pt x="512" y="144"/>
                    </a:lnTo>
                    <a:lnTo>
                      <a:pt x="256" y="408"/>
                    </a:lnTo>
                    <a:lnTo>
                      <a:pt x="352" y="52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5" name="Freeform 45"/>
              <p:cNvSpPr>
                <a:spLocks/>
              </p:cNvSpPr>
              <p:nvPr/>
            </p:nvSpPr>
            <p:spPr bwMode="auto">
              <a:xfrm>
                <a:off x="416" y="3080"/>
                <a:ext cx="513" cy="537"/>
              </a:xfrm>
              <a:custGeom>
                <a:avLst/>
                <a:gdLst>
                  <a:gd name="T0" fmla="*/ 328 w 513"/>
                  <a:gd name="T1" fmla="*/ 512 h 537"/>
                  <a:gd name="T2" fmla="*/ 0 w 513"/>
                  <a:gd name="T3" fmla="*/ 536 h 537"/>
                  <a:gd name="T4" fmla="*/ 16 w 513"/>
                  <a:gd name="T5" fmla="*/ 184 h 537"/>
                  <a:gd name="T6" fmla="*/ 112 w 513"/>
                  <a:gd name="T7" fmla="*/ 272 h 537"/>
                  <a:gd name="T8" fmla="*/ 376 w 513"/>
                  <a:gd name="T9" fmla="*/ 0 h 537"/>
                  <a:gd name="T10" fmla="*/ 512 w 513"/>
                  <a:gd name="T11" fmla="*/ 152 h 537"/>
                  <a:gd name="T12" fmla="*/ 256 w 513"/>
                  <a:gd name="T13" fmla="*/ 416 h 537"/>
                  <a:gd name="T14" fmla="*/ 360 w 513"/>
                  <a:gd name="T15" fmla="*/ 52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3" h="537">
                    <a:moveTo>
                      <a:pt x="328" y="512"/>
                    </a:moveTo>
                    <a:lnTo>
                      <a:pt x="0" y="536"/>
                    </a:lnTo>
                    <a:lnTo>
                      <a:pt x="16" y="184"/>
                    </a:lnTo>
                    <a:lnTo>
                      <a:pt x="112" y="272"/>
                    </a:lnTo>
                    <a:lnTo>
                      <a:pt x="376" y="0"/>
                    </a:lnTo>
                    <a:lnTo>
                      <a:pt x="512" y="152"/>
                    </a:lnTo>
                    <a:lnTo>
                      <a:pt x="256" y="416"/>
                    </a:lnTo>
                    <a:lnTo>
                      <a:pt x="360" y="520"/>
                    </a:lnTo>
                  </a:path>
                </a:pathLst>
              </a:custGeom>
              <a:gradFill rotWithShape="0">
                <a:gsLst>
                  <a:gs pos="0">
                    <a:srgbClr val="80DAFF"/>
                  </a:gs>
                  <a:gs pos="100000">
                    <a:srgbClr val="80DAFF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47" name="Line 47"/>
            <p:cNvSpPr>
              <a:spLocks noChangeShapeType="1"/>
            </p:cNvSpPr>
            <p:nvPr/>
          </p:nvSpPr>
          <p:spPr bwMode="auto">
            <a:xfrm flipH="1">
              <a:off x="736" y="2952"/>
              <a:ext cx="232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8" name="Line 48"/>
            <p:cNvSpPr>
              <a:spLocks noChangeShapeType="1"/>
            </p:cNvSpPr>
            <p:nvPr/>
          </p:nvSpPr>
          <p:spPr bwMode="auto">
            <a:xfrm flipH="1">
              <a:off x="704" y="3016"/>
              <a:ext cx="240" cy="2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9" name="Line 49"/>
            <p:cNvSpPr>
              <a:spLocks noChangeShapeType="1"/>
            </p:cNvSpPr>
            <p:nvPr/>
          </p:nvSpPr>
          <p:spPr bwMode="auto">
            <a:xfrm flipH="1">
              <a:off x="736" y="3024"/>
              <a:ext cx="216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0" name="Line 50"/>
            <p:cNvSpPr>
              <a:spLocks noChangeShapeType="1"/>
            </p:cNvSpPr>
            <p:nvPr/>
          </p:nvSpPr>
          <p:spPr bwMode="auto">
            <a:xfrm flipH="1">
              <a:off x="680" y="3088"/>
              <a:ext cx="248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1" name="Line 51"/>
            <p:cNvSpPr>
              <a:spLocks noChangeShapeType="1"/>
            </p:cNvSpPr>
            <p:nvPr/>
          </p:nvSpPr>
          <p:spPr bwMode="auto">
            <a:xfrm flipH="1">
              <a:off x="848" y="2968"/>
              <a:ext cx="216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2" name="Line 52"/>
            <p:cNvSpPr>
              <a:spLocks noChangeShapeType="1"/>
            </p:cNvSpPr>
            <p:nvPr/>
          </p:nvSpPr>
          <p:spPr bwMode="auto">
            <a:xfrm flipH="1">
              <a:off x="784" y="3032"/>
              <a:ext cx="256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3" name="Line 53"/>
            <p:cNvSpPr>
              <a:spLocks noChangeShapeType="1"/>
            </p:cNvSpPr>
            <p:nvPr/>
          </p:nvSpPr>
          <p:spPr bwMode="auto">
            <a:xfrm flipH="1">
              <a:off x="736" y="2992"/>
              <a:ext cx="344" cy="3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4" name="Line 54"/>
            <p:cNvSpPr>
              <a:spLocks noChangeShapeType="1"/>
            </p:cNvSpPr>
            <p:nvPr/>
          </p:nvSpPr>
          <p:spPr bwMode="auto">
            <a:xfrm flipH="1">
              <a:off x="792" y="3080"/>
              <a:ext cx="232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5" name="Line 55"/>
            <p:cNvSpPr>
              <a:spLocks noChangeShapeType="1"/>
            </p:cNvSpPr>
            <p:nvPr/>
          </p:nvSpPr>
          <p:spPr bwMode="auto">
            <a:xfrm flipH="1">
              <a:off x="832" y="3064"/>
              <a:ext cx="232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6" name="Line 56"/>
            <p:cNvSpPr>
              <a:spLocks noChangeShapeType="1"/>
            </p:cNvSpPr>
            <p:nvPr/>
          </p:nvSpPr>
          <p:spPr bwMode="auto">
            <a:xfrm flipH="1">
              <a:off x="464" y="3168"/>
              <a:ext cx="136" cy="1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7" name="Line 57"/>
            <p:cNvSpPr>
              <a:spLocks noChangeShapeType="1"/>
            </p:cNvSpPr>
            <p:nvPr/>
          </p:nvSpPr>
          <p:spPr bwMode="auto">
            <a:xfrm flipH="1">
              <a:off x="488" y="3176"/>
              <a:ext cx="152" cy="1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8" name="Line 58"/>
            <p:cNvSpPr>
              <a:spLocks noChangeShapeType="1"/>
            </p:cNvSpPr>
            <p:nvPr/>
          </p:nvSpPr>
          <p:spPr bwMode="auto">
            <a:xfrm flipH="1">
              <a:off x="688" y="3432"/>
              <a:ext cx="144" cy="12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9" name="Line 59"/>
            <p:cNvSpPr>
              <a:spLocks noChangeShapeType="1"/>
            </p:cNvSpPr>
            <p:nvPr/>
          </p:nvSpPr>
          <p:spPr bwMode="auto">
            <a:xfrm flipH="1">
              <a:off x="712" y="3416"/>
              <a:ext cx="160" cy="1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0" name="Line 60"/>
            <p:cNvSpPr>
              <a:spLocks noChangeShapeType="1"/>
            </p:cNvSpPr>
            <p:nvPr/>
          </p:nvSpPr>
          <p:spPr bwMode="auto">
            <a:xfrm flipH="1">
              <a:off x="736" y="3376"/>
              <a:ext cx="224" cy="20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1" name="Line 61"/>
            <p:cNvSpPr>
              <a:spLocks noChangeShapeType="1"/>
            </p:cNvSpPr>
            <p:nvPr/>
          </p:nvSpPr>
          <p:spPr bwMode="auto">
            <a:xfrm flipH="1">
              <a:off x="496" y="3224"/>
              <a:ext cx="128" cy="1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2" name="Line 62"/>
            <p:cNvSpPr>
              <a:spLocks noChangeShapeType="1"/>
            </p:cNvSpPr>
            <p:nvPr/>
          </p:nvSpPr>
          <p:spPr bwMode="auto">
            <a:xfrm flipH="1">
              <a:off x="864" y="3088"/>
              <a:ext cx="208" cy="20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83" name="Group 83"/>
          <p:cNvGrpSpPr>
            <a:grpSpLocks/>
          </p:cNvGrpSpPr>
          <p:nvPr/>
        </p:nvGrpSpPr>
        <p:grpSpPr bwMode="auto">
          <a:xfrm>
            <a:off x="6642100" y="2197100"/>
            <a:ext cx="1054100" cy="1093788"/>
            <a:chOff x="4184" y="1384"/>
            <a:chExt cx="664" cy="689"/>
          </a:xfrm>
        </p:grpSpPr>
        <p:grpSp>
          <p:nvGrpSpPr>
            <p:cNvPr id="51266" name="Group 66"/>
            <p:cNvGrpSpPr>
              <a:grpSpLocks/>
            </p:cNvGrpSpPr>
            <p:nvPr/>
          </p:nvGrpSpPr>
          <p:grpSpPr bwMode="auto">
            <a:xfrm>
              <a:off x="4184" y="1520"/>
              <a:ext cx="553" cy="553"/>
              <a:chOff x="4184" y="1520"/>
              <a:chExt cx="553" cy="553"/>
            </a:xfrm>
          </p:grpSpPr>
          <p:sp>
            <p:nvSpPr>
              <p:cNvPr id="51264" name="Freeform 64"/>
              <p:cNvSpPr>
                <a:spLocks/>
              </p:cNvSpPr>
              <p:nvPr/>
            </p:nvSpPr>
            <p:spPr bwMode="auto">
              <a:xfrm>
                <a:off x="4224" y="1536"/>
                <a:ext cx="513" cy="537"/>
              </a:xfrm>
              <a:custGeom>
                <a:avLst/>
                <a:gdLst>
                  <a:gd name="T0" fmla="*/ 328 w 513"/>
                  <a:gd name="T1" fmla="*/ 512 h 537"/>
                  <a:gd name="T2" fmla="*/ 0 w 513"/>
                  <a:gd name="T3" fmla="*/ 536 h 537"/>
                  <a:gd name="T4" fmla="*/ 8 w 513"/>
                  <a:gd name="T5" fmla="*/ 184 h 537"/>
                  <a:gd name="T6" fmla="*/ 112 w 513"/>
                  <a:gd name="T7" fmla="*/ 272 h 537"/>
                  <a:gd name="T8" fmla="*/ 376 w 513"/>
                  <a:gd name="T9" fmla="*/ 0 h 537"/>
                  <a:gd name="T10" fmla="*/ 512 w 513"/>
                  <a:gd name="T11" fmla="*/ 144 h 537"/>
                  <a:gd name="T12" fmla="*/ 256 w 513"/>
                  <a:gd name="T13" fmla="*/ 408 h 537"/>
                  <a:gd name="T14" fmla="*/ 352 w 513"/>
                  <a:gd name="T15" fmla="*/ 52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3" h="537">
                    <a:moveTo>
                      <a:pt x="328" y="512"/>
                    </a:moveTo>
                    <a:lnTo>
                      <a:pt x="0" y="536"/>
                    </a:lnTo>
                    <a:lnTo>
                      <a:pt x="8" y="184"/>
                    </a:lnTo>
                    <a:lnTo>
                      <a:pt x="112" y="272"/>
                    </a:lnTo>
                    <a:lnTo>
                      <a:pt x="376" y="0"/>
                    </a:lnTo>
                    <a:lnTo>
                      <a:pt x="512" y="144"/>
                    </a:lnTo>
                    <a:lnTo>
                      <a:pt x="256" y="408"/>
                    </a:lnTo>
                    <a:lnTo>
                      <a:pt x="352" y="52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5" name="Freeform 65"/>
              <p:cNvSpPr>
                <a:spLocks/>
              </p:cNvSpPr>
              <p:nvPr/>
            </p:nvSpPr>
            <p:spPr bwMode="auto">
              <a:xfrm>
                <a:off x="4184" y="1520"/>
                <a:ext cx="513" cy="537"/>
              </a:xfrm>
              <a:custGeom>
                <a:avLst/>
                <a:gdLst>
                  <a:gd name="T0" fmla="*/ 328 w 513"/>
                  <a:gd name="T1" fmla="*/ 512 h 537"/>
                  <a:gd name="T2" fmla="*/ 0 w 513"/>
                  <a:gd name="T3" fmla="*/ 536 h 537"/>
                  <a:gd name="T4" fmla="*/ 16 w 513"/>
                  <a:gd name="T5" fmla="*/ 184 h 537"/>
                  <a:gd name="T6" fmla="*/ 112 w 513"/>
                  <a:gd name="T7" fmla="*/ 272 h 537"/>
                  <a:gd name="T8" fmla="*/ 376 w 513"/>
                  <a:gd name="T9" fmla="*/ 0 h 537"/>
                  <a:gd name="T10" fmla="*/ 512 w 513"/>
                  <a:gd name="T11" fmla="*/ 152 h 537"/>
                  <a:gd name="T12" fmla="*/ 256 w 513"/>
                  <a:gd name="T13" fmla="*/ 416 h 537"/>
                  <a:gd name="T14" fmla="*/ 360 w 513"/>
                  <a:gd name="T15" fmla="*/ 52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3" h="537">
                    <a:moveTo>
                      <a:pt x="328" y="512"/>
                    </a:moveTo>
                    <a:lnTo>
                      <a:pt x="0" y="536"/>
                    </a:lnTo>
                    <a:lnTo>
                      <a:pt x="16" y="184"/>
                    </a:lnTo>
                    <a:lnTo>
                      <a:pt x="112" y="272"/>
                    </a:lnTo>
                    <a:lnTo>
                      <a:pt x="376" y="0"/>
                    </a:lnTo>
                    <a:lnTo>
                      <a:pt x="512" y="152"/>
                    </a:lnTo>
                    <a:lnTo>
                      <a:pt x="256" y="416"/>
                    </a:lnTo>
                    <a:lnTo>
                      <a:pt x="360" y="520"/>
                    </a:lnTo>
                  </a:path>
                </a:pathLst>
              </a:custGeom>
              <a:gradFill rotWithShape="0">
                <a:gsLst>
                  <a:gs pos="0">
                    <a:srgbClr val="80DAFF"/>
                  </a:gs>
                  <a:gs pos="100000">
                    <a:srgbClr val="80DAFF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67" name="Line 67"/>
            <p:cNvSpPr>
              <a:spLocks noChangeShapeType="1"/>
            </p:cNvSpPr>
            <p:nvPr/>
          </p:nvSpPr>
          <p:spPr bwMode="auto">
            <a:xfrm flipH="1">
              <a:off x="4496" y="1384"/>
              <a:ext cx="232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8" name="Line 68"/>
            <p:cNvSpPr>
              <a:spLocks noChangeShapeType="1"/>
            </p:cNvSpPr>
            <p:nvPr/>
          </p:nvSpPr>
          <p:spPr bwMode="auto">
            <a:xfrm flipH="1">
              <a:off x="4464" y="1448"/>
              <a:ext cx="240" cy="2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9" name="Line 69"/>
            <p:cNvSpPr>
              <a:spLocks noChangeShapeType="1"/>
            </p:cNvSpPr>
            <p:nvPr/>
          </p:nvSpPr>
          <p:spPr bwMode="auto">
            <a:xfrm flipH="1">
              <a:off x="4496" y="1456"/>
              <a:ext cx="216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0" name="Line 70"/>
            <p:cNvSpPr>
              <a:spLocks noChangeShapeType="1"/>
            </p:cNvSpPr>
            <p:nvPr/>
          </p:nvSpPr>
          <p:spPr bwMode="auto">
            <a:xfrm flipH="1">
              <a:off x="4440" y="1520"/>
              <a:ext cx="248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1" name="Line 71"/>
            <p:cNvSpPr>
              <a:spLocks noChangeShapeType="1"/>
            </p:cNvSpPr>
            <p:nvPr/>
          </p:nvSpPr>
          <p:spPr bwMode="auto">
            <a:xfrm flipH="1">
              <a:off x="4608" y="1400"/>
              <a:ext cx="216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2" name="Line 72"/>
            <p:cNvSpPr>
              <a:spLocks noChangeShapeType="1"/>
            </p:cNvSpPr>
            <p:nvPr/>
          </p:nvSpPr>
          <p:spPr bwMode="auto">
            <a:xfrm flipH="1">
              <a:off x="4544" y="1464"/>
              <a:ext cx="256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3" name="Line 73"/>
            <p:cNvSpPr>
              <a:spLocks noChangeShapeType="1"/>
            </p:cNvSpPr>
            <p:nvPr/>
          </p:nvSpPr>
          <p:spPr bwMode="auto">
            <a:xfrm flipH="1">
              <a:off x="4496" y="1424"/>
              <a:ext cx="352" cy="3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4" name="Line 74"/>
            <p:cNvSpPr>
              <a:spLocks noChangeShapeType="1"/>
            </p:cNvSpPr>
            <p:nvPr/>
          </p:nvSpPr>
          <p:spPr bwMode="auto">
            <a:xfrm flipH="1">
              <a:off x="4552" y="1512"/>
              <a:ext cx="232" cy="2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5" name="Line 75"/>
            <p:cNvSpPr>
              <a:spLocks noChangeShapeType="1"/>
            </p:cNvSpPr>
            <p:nvPr/>
          </p:nvSpPr>
          <p:spPr bwMode="auto">
            <a:xfrm flipH="1">
              <a:off x="4592" y="1496"/>
              <a:ext cx="232" cy="2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6" name="Line 76"/>
            <p:cNvSpPr>
              <a:spLocks noChangeShapeType="1"/>
            </p:cNvSpPr>
            <p:nvPr/>
          </p:nvSpPr>
          <p:spPr bwMode="auto">
            <a:xfrm flipH="1">
              <a:off x="4224" y="1600"/>
              <a:ext cx="136" cy="1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7" name="Line 77"/>
            <p:cNvSpPr>
              <a:spLocks noChangeShapeType="1"/>
            </p:cNvSpPr>
            <p:nvPr/>
          </p:nvSpPr>
          <p:spPr bwMode="auto">
            <a:xfrm flipH="1">
              <a:off x="4248" y="1608"/>
              <a:ext cx="152" cy="1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8" name="Line 78"/>
            <p:cNvSpPr>
              <a:spLocks noChangeShapeType="1"/>
            </p:cNvSpPr>
            <p:nvPr/>
          </p:nvSpPr>
          <p:spPr bwMode="auto">
            <a:xfrm flipH="1">
              <a:off x="4448" y="1864"/>
              <a:ext cx="144" cy="12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9" name="Line 79"/>
            <p:cNvSpPr>
              <a:spLocks noChangeShapeType="1"/>
            </p:cNvSpPr>
            <p:nvPr/>
          </p:nvSpPr>
          <p:spPr bwMode="auto">
            <a:xfrm flipH="1">
              <a:off x="4472" y="1848"/>
              <a:ext cx="160" cy="1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0" name="Line 80"/>
            <p:cNvSpPr>
              <a:spLocks noChangeShapeType="1"/>
            </p:cNvSpPr>
            <p:nvPr/>
          </p:nvSpPr>
          <p:spPr bwMode="auto">
            <a:xfrm flipH="1">
              <a:off x="4496" y="1808"/>
              <a:ext cx="224" cy="20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1" name="Line 81"/>
            <p:cNvSpPr>
              <a:spLocks noChangeShapeType="1"/>
            </p:cNvSpPr>
            <p:nvPr/>
          </p:nvSpPr>
          <p:spPr bwMode="auto">
            <a:xfrm flipH="1">
              <a:off x="4256" y="1656"/>
              <a:ext cx="128" cy="1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2" name="Line 82"/>
            <p:cNvSpPr>
              <a:spLocks noChangeShapeType="1"/>
            </p:cNvSpPr>
            <p:nvPr/>
          </p:nvSpPr>
          <p:spPr bwMode="auto">
            <a:xfrm flipH="1">
              <a:off x="4624" y="1520"/>
              <a:ext cx="208" cy="20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84" name="Line 84"/>
          <p:cNvSpPr>
            <a:spLocks noChangeShapeType="1"/>
          </p:cNvSpPr>
          <p:nvPr/>
        </p:nvSpPr>
        <p:spPr bwMode="auto">
          <a:xfrm flipV="1">
            <a:off x="2597150" y="2400300"/>
            <a:ext cx="546100" cy="4953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5" name="Line 85"/>
          <p:cNvSpPr>
            <a:spLocks noChangeShapeType="1"/>
          </p:cNvSpPr>
          <p:nvPr/>
        </p:nvSpPr>
        <p:spPr bwMode="auto">
          <a:xfrm flipV="1">
            <a:off x="1987550" y="3289300"/>
            <a:ext cx="482600" cy="5207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6" name="Line 86"/>
          <p:cNvSpPr>
            <a:spLocks noChangeShapeType="1"/>
          </p:cNvSpPr>
          <p:nvPr/>
        </p:nvSpPr>
        <p:spPr bwMode="auto">
          <a:xfrm flipV="1">
            <a:off x="2089150" y="3479800"/>
            <a:ext cx="342900" cy="3429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7" name="Line 87"/>
          <p:cNvSpPr>
            <a:spLocks noChangeShapeType="1"/>
          </p:cNvSpPr>
          <p:nvPr/>
        </p:nvSpPr>
        <p:spPr bwMode="auto">
          <a:xfrm flipV="1">
            <a:off x="5124450" y="4229100"/>
            <a:ext cx="596900" cy="6477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8" name="Line 88"/>
          <p:cNvSpPr>
            <a:spLocks noChangeShapeType="1"/>
          </p:cNvSpPr>
          <p:nvPr/>
        </p:nvSpPr>
        <p:spPr bwMode="auto">
          <a:xfrm flipV="1">
            <a:off x="5302250" y="4025900"/>
            <a:ext cx="723900" cy="8001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9" name="Line 89"/>
          <p:cNvSpPr>
            <a:spLocks noChangeShapeType="1"/>
          </p:cNvSpPr>
          <p:nvPr/>
        </p:nvSpPr>
        <p:spPr bwMode="auto">
          <a:xfrm flipV="1">
            <a:off x="7397750" y="3251200"/>
            <a:ext cx="457200" cy="5715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0" name="Line 90"/>
          <p:cNvSpPr>
            <a:spLocks noChangeShapeType="1"/>
          </p:cNvSpPr>
          <p:nvPr/>
        </p:nvSpPr>
        <p:spPr bwMode="auto">
          <a:xfrm flipV="1">
            <a:off x="7473950" y="3467100"/>
            <a:ext cx="279400" cy="3937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1" name="Line 91"/>
          <p:cNvSpPr>
            <a:spLocks noChangeShapeType="1"/>
          </p:cNvSpPr>
          <p:nvPr/>
        </p:nvSpPr>
        <p:spPr bwMode="auto">
          <a:xfrm flipV="1">
            <a:off x="6534150" y="4279900"/>
            <a:ext cx="381000" cy="4699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2" name="Line 92"/>
          <p:cNvSpPr>
            <a:spLocks noChangeShapeType="1"/>
          </p:cNvSpPr>
          <p:nvPr/>
        </p:nvSpPr>
        <p:spPr bwMode="auto">
          <a:xfrm flipV="1">
            <a:off x="6546850" y="4305300"/>
            <a:ext cx="228600" cy="3302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3" name="Line 93"/>
          <p:cNvSpPr>
            <a:spLocks noChangeShapeType="1"/>
          </p:cNvSpPr>
          <p:nvPr/>
        </p:nvSpPr>
        <p:spPr bwMode="auto">
          <a:xfrm flipV="1">
            <a:off x="450850" y="4292600"/>
            <a:ext cx="406400" cy="3683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4" name="Line 94"/>
          <p:cNvSpPr>
            <a:spLocks noChangeShapeType="1"/>
          </p:cNvSpPr>
          <p:nvPr/>
        </p:nvSpPr>
        <p:spPr bwMode="auto">
          <a:xfrm flipV="1">
            <a:off x="565150" y="4356100"/>
            <a:ext cx="368300" cy="3302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5" name="Line 95"/>
          <p:cNvSpPr>
            <a:spLocks noChangeShapeType="1"/>
          </p:cNvSpPr>
          <p:nvPr/>
        </p:nvSpPr>
        <p:spPr bwMode="auto">
          <a:xfrm flipV="1">
            <a:off x="2051050" y="2286000"/>
            <a:ext cx="495300" cy="4699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6" name="Line 96"/>
          <p:cNvSpPr>
            <a:spLocks noChangeShapeType="1"/>
          </p:cNvSpPr>
          <p:nvPr/>
        </p:nvSpPr>
        <p:spPr bwMode="auto">
          <a:xfrm flipV="1">
            <a:off x="2838450" y="2552700"/>
            <a:ext cx="279400" cy="279400"/>
          </a:xfrm>
          <a:prstGeom prst="line">
            <a:avLst/>
          </a:prstGeom>
          <a:noFill/>
          <a:ln w="12700">
            <a:solidFill>
              <a:srgbClr val="FFC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7" name="Freeform 97"/>
          <p:cNvSpPr>
            <a:spLocks/>
          </p:cNvSpPr>
          <p:nvPr/>
        </p:nvSpPr>
        <p:spPr bwMode="auto">
          <a:xfrm>
            <a:off x="1981200" y="2349500"/>
            <a:ext cx="3697288" cy="3494088"/>
          </a:xfrm>
          <a:custGeom>
            <a:avLst/>
            <a:gdLst>
              <a:gd name="T0" fmla="*/ 2304 w 2329"/>
              <a:gd name="T1" fmla="*/ 80 h 2201"/>
              <a:gd name="T2" fmla="*/ 2320 w 2329"/>
              <a:gd name="T3" fmla="*/ 160 h 2201"/>
              <a:gd name="T4" fmla="*/ 2320 w 2329"/>
              <a:gd name="T5" fmla="*/ 232 h 2201"/>
              <a:gd name="T6" fmla="*/ 2304 w 2329"/>
              <a:gd name="T7" fmla="*/ 328 h 2201"/>
              <a:gd name="T8" fmla="*/ 2272 w 2329"/>
              <a:gd name="T9" fmla="*/ 384 h 2201"/>
              <a:gd name="T10" fmla="*/ 2224 w 2329"/>
              <a:gd name="T11" fmla="*/ 496 h 2201"/>
              <a:gd name="T12" fmla="*/ 2184 w 2329"/>
              <a:gd name="T13" fmla="*/ 600 h 2201"/>
              <a:gd name="T14" fmla="*/ 2144 w 2329"/>
              <a:gd name="T15" fmla="*/ 720 h 2201"/>
              <a:gd name="T16" fmla="*/ 2136 w 2329"/>
              <a:gd name="T17" fmla="*/ 824 h 2201"/>
              <a:gd name="T18" fmla="*/ 2120 w 2329"/>
              <a:gd name="T19" fmla="*/ 920 h 2201"/>
              <a:gd name="T20" fmla="*/ 2040 w 2329"/>
              <a:gd name="T21" fmla="*/ 1032 h 2201"/>
              <a:gd name="T22" fmla="*/ 1920 w 2329"/>
              <a:gd name="T23" fmla="*/ 1136 h 2201"/>
              <a:gd name="T24" fmla="*/ 1768 w 2329"/>
              <a:gd name="T25" fmla="*/ 1248 h 2201"/>
              <a:gd name="T26" fmla="*/ 1648 w 2329"/>
              <a:gd name="T27" fmla="*/ 1352 h 2201"/>
              <a:gd name="T28" fmla="*/ 1592 w 2329"/>
              <a:gd name="T29" fmla="*/ 1440 h 2201"/>
              <a:gd name="T30" fmla="*/ 1560 w 2329"/>
              <a:gd name="T31" fmla="*/ 1552 h 2201"/>
              <a:gd name="T32" fmla="*/ 1472 w 2329"/>
              <a:gd name="T33" fmla="*/ 1616 h 2201"/>
              <a:gd name="T34" fmla="*/ 1320 w 2329"/>
              <a:gd name="T35" fmla="*/ 1696 h 2201"/>
              <a:gd name="T36" fmla="*/ 1200 w 2329"/>
              <a:gd name="T37" fmla="*/ 1760 h 2201"/>
              <a:gd name="T38" fmla="*/ 1144 w 2329"/>
              <a:gd name="T39" fmla="*/ 1832 h 2201"/>
              <a:gd name="T40" fmla="*/ 1088 w 2329"/>
              <a:gd name="T41" fmla="*/ 1920 h 2201"/>
              <a:gd name="T42" fmla="*/ 1016 w 2329"/>
              <a:gd name="T43" fmla="*/ 2024 h 2201"/>
              <a:gd name="T44" fmla="*/ 952 w 2329"/>
              <a:gd name="T45" fmla="*/ 2096 h 2201"/>
              <a:gd name="T46" fmla="*/ 792 w 2329"/>
              <a:gd name="T47" fmla="*/ 2136 h 2201"/>
              <a:gd name="T48" fmla="*/ 600 w 2329"/>
              <a:gd name="T49" fmla="*/ 2168 h 2201"/>
              <a:gd name="T50" fmla="*/ 432 w 2329"/>
              <a:gd name="T51" fmla="*/ 2200 h 2201"/>
              <a:gd name="T52" fmla="*/ 344 w 2329"/>
              <a:gd name="T53" fmla="*/ 2120 h 2201"/>
              <a:gd name="T54" fmla="*/ 240 w 2329"/>
              <a:gd name="T55" fmla="*/ 2032 h 2201"/>
              <a:gd name="T56" fmla="*/ 176 w 2329"/>
              <a:gd name="T57" fmla="*/ 1920 h 2201"/>
              <a:gd name="T58" fmla="*/ 112 w 2329"/>
              <a:gd name="T59" fmla="*/ 1808 h 2201"/>
              <a:gd name="T60" fmla="*/ 48 w 2329"/>
              <a:gd name="T61" fmla="*/ 1696 h 2201"/>
              <a:gd name="T62" fmla="*/ 0 w 2329"/>
              <a:gd name="T63" fmla="*/ 1568 h 2201"/>
              <a:gd name="T64" fmla="*/ 24 w 2329"/>
              <a:gd name="T65" fmla="*/ 1424 h 2201"/>
              <a:gd name="T66" fmla="*/ 80 w 2329"/>
              <a:gd name="T67" fmla="*/ 1328 h 2201"/>
              <a:gd name="T68" fmla="*/ 120 w 2329"/>
              <a:gd name="T69" fmla="*/ 1208 h 2201"/>
              <a:gd name="T70" fmla="*/ 200 w 2329"/>
              <a:gd name="T71" fmla="*/ 1064 h 2201"/>
              <a:gd name="T72" fmla="*/ 288 w 2329"/>
              <a:gd name="T73" fmla="*/ 952 h 2201"/>
              <a:gd name="T74" fmla="*/ 328 w 2329"/>
              <a:gd name="T75" fmla="*/ 864 h 2201"/>
              <a:gd name="T76" fmla="*/ 408 w 2329"/>
              <a:gd name="T77" fmla="*/ 688 h 2201"/>
              <a:gd name="T78" fmla="*/ 496 w 2329"/>
              <a:gd name="T79" fmla="*/ 592 h 2201"/>
              <a:gd name="T80" fmla="*/ 672 w 2329"/>
              <a:gd name="T81" fmla="*/ 528 h 2201"/>
              <a:gd name="T82" fmla="*/ 840 w 2329"/>
              <a:gd name="T83" fmla="*/ 480 h 2201"/>
              <a:gd name="T84" fmla="*/ 976 w 2329"/>
              <a:gd name="T85" fmla="*/ 432 h 2201"/>
              <a:gd name="T86" fmla="*/ 1072 w 2329"/>
              <a:gd name="T87" fmla="*/ 360 h 2201"/>
              <a:gd name="T88" fmla="*/ 1208 w 2329"/>
              <a:gd name="T89" fmla="*/ 272 h 2201"/>
              <a:gd name="T90" fmla="*/ 1312 w 2329"/>
              <a:gd name="T91" fmla="*/ 192 h 2201"/>
              <a:gd name="T92" fmla="*/ 1424 w 2329"/>
              <a:gd name="T93" fmla="*/ 152 h 2201"/>
              <a:gd name="T94" fmla="*/ 1520 w 2329"/>
              <a:gd name="T95" fmla="*/ 144 h 2201"/>
              <a:gd name="T96" fmla="*/ 1632 w 2329"/>
              <a:gd name="T97" fmla="*/ 96 h 2201"/>
              <a:gd name="T98" fmla="*/ 1712 w 2329"/>
              <a:gd name="T99" fmla="*/ 64 h 2201"/>
              <a:gd name="T100" fmla="*/ 1808 w 2329"/>
              <a:gd name="T101" fmla="*/ 16 h 2201"/>
              <a:gd name="T102" fmla="*/ 1888 w 2329"/>
              <a:gd name="T103" fmla="*/ 8 h 2201"/>
              <a:gd name="T104" fmla="*/ 1968 w 2329"/>
              <a:gd name="T105" fmla="*/ 24 h 2201"/>
              <a:gd name="T106" fmla="*/ 2048 w 2329"/>
              <a:gd name="T107" fmla="*/ 16 h 2201"/>
              <a:gd name="T108" fmla="*/ 2128 w 2329"/>
              <a:gd name="T109" fmla="*/ 0 h 2201"/>
              <a:gd name="T110" fmla="*/ 2192 w 2329"/>
              <a:gd name="T111" fmla="*/ 8 h 2201"/>
              <a:gd name="T112" fmla="*/ 2248 w 2329"/>
              <a:gd name="T113" fmla="*/ 24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29" h="2201">
                <a:moveTo>
                  <a:pt x="2272" y="40"/>
                </a:moveTo>
                <a:lnTo>
                  <a:pt x="2272" y="48"/>
                </a:lnTo>
                <a:lnTo>
                  <a:pt x="2280" y="48"/>
                </a:lnTo>
                <a:lnTo>
                  <a:pt x="2280" y="56"/>
                </a:lnTo>
                <a:lnTo>
                  <a:pt x="2288" y="56"/>
                </a:lnTo>
                <a:lnTo>
                  <a:pt x="2296" y="64"/>
                </a:lnTo>
                <a:lnTo>
                  <a:pt x="2296" y="72"/>
                </a:lnTo>
                <a:lnTo>
                  <a:pt x="2304" y="72"/>
                </a:lnTo>
                <a:lnTo>
                  <a:pt x="2304" y="80"/>
                </a:lnTo>
                <a:lnTo>
                  <a:pt x="2304" y="88"/>
                </a:lnTo>
                <a:lnTo>
                  <a:pt x="2304" y="96"/>
                </a:lnTo>
                <a:lnTo>
                  <a:pt x="2312" y="104"/>
                </a:lnTo>
                <a:lnTo>
                  <a:pt x="2312" y="112"/>
                </a:lnTo>
                <a:lnTo>
                  <a:pt x="2320" y="120"/>
                </a:lnTo>
                <a:lnTo>
                  <a:pt x="2320" y="128"/>
                </a:lnTo>
                <a:lnTo>
                  <a:pt x="2320" y="136"/>
                </a:lnTo>
                <a:lnTo>
                  <a:pt x="2320" y="144"/>
                </a:lnTo>
                <a:lnTo>
                  <a:pt x="2320" y="160"/>
                </a:lnTo>
                <a:lnTo>
                  <a:pt x="2320" y="176"/>
                </a:lnTo>
                <a:lnTo>
                  <a:pt x="2328" y="176"/>
                </a:lnTo>
                <a:lnTo>
                  <a:pt x="2328" y="192"/>
                </a:lnTo>
                <a:lnTo>
                  <a:pt x="2328" y="200"/>
                </a:lnTo>
                <a:lnTo>
                  <a:pt x="2328" y="208"/>
                </a:lnTo>
                <a:lnTo>
                  <a:pt x="2320" y="208"/>
                </a:lnTo>
                <a:lnTo>
                  <a:pt x="2320" y="216"/>
                </a:lnTo>
                <a:lnTo>
                  <a:pt x="2320" y="224"/>
                </a:lnTo>
                <a:lnTo>
                  <a:pt x="2320" y="232"/>
                </a:lnTo>
                <a:lnTo>
                  <a:pt x="2320" y="240"/>
                </a:lnTo>
                <a:lnTo>
                  <a:pt x="2320" y="256"/>
                </a:lnTo>
                <a:lnTo>
                  <a:pt x="2312" y="272"/>
                </a:lnTo>
                <a:lnTo>
                  <a:pt x="2304" y="280"/>
                </a:lnTo>
                <a:lnTo>
                  <a:pt x="2304" y="296"/>
                </a:lnTo>
                <a:lnTo>
                  <a:pt x="2304" y="304"/>
                </a:lnTo>
                <a:lnTo>
                  <a:pt x="2304" y="312"/>
                </a:lnTo>
                <a:lnTo>
                  <a:pt x="2304" y="320"/>
                </a:lnTo>
                <a:lnTo>
                  <a:pt x="2304" y="328"/>
                </a:lnTo>
                <a:lnTo>
                  <a:pt x="2296" y="328"/>
                </a:lnTo>
                <a:lnTo>
                  <a:pt x="2296" y="336"/>
                </a:lnTo>
                <a:lnTo>
                  <a:pt x="2296" y="344"/>
                </a:lnTo>
                <a:lnTo>
                  <a:pt x="2288" y="352"/>
                </a:lnTo>
                <a:lnTo>
                  <a:pt x="2288" y="360"/>
                </a:lnTo>
                <a:lnTo>
                  <a:pt x="2280" y="360"/>
                </a:lnTo>
                <a:lnTo>
                  <a:pt x="2280" y="368"/>
                </a:lnTo>
                <a:lnTo>
                  <a:pt x="2280" y="376"/>
                </a:lnTo>
                <a:lnTo>
                  <a:pt x="2272" y="384"/>
                </a:lnTo>
                <a:lnTo>
                  <a:pt x="2264" y="400"/>
                </a:lnTo>
                <a:lnTo>
                  <a:pt x="2256" y="416"/>
                </a:lnTo>
                <a:lnTo>
                  <a:pt x="2256" y="432"/>
                </a:lnTo>
                <a:lnTo>
                  <a:pt x="2248" y="440"/>
                </a:lnTo>
                <a:lnTo>
                  <a:pt x="2240" y="448"/>
                </a:lnTo>
                <a:lnTo>
                  <a:pt x="2240" y="456"/>
                </a:lnTo>
                <a:lnTo>
                  <a:pt x="2240" y="464"/>
                </a:lnTo>
                <a:lnTo>
                  <a:pt x="2232" y="480"/>
                </a:lnTo>
                <a:lnTo>
                  <a:pt x="2224" y="496"/>
                </a:lnTo>
                <a:lnTo>
                  <a:pt x="2216" y="512"/>
                </a:lnTo>
                <a:lnTo>
                  <a:pt x="2208" y="528"/>
                </a:lnTo>
                <a:lnTo>
                  <a:pt x="2208" y="544"/>
                </a:lnTo>
                <a:lnTo>
                  <a:pt x="2200" y="552"/>
                </a:lnTo>
                <a:lnTo>
                  <a:pt x="2192" y="560"/>
                </a:lnTo>
                <a:lnTo>
                  <a:pt x="2192" y="568"/>
                </a:lnTo>
                <a:lnTo>
                  <a:pt x="2192" y="576"/>
                </a:lnTo>
                <a:lnTo>
                  <a:pt x="2184" y="584"/>
                </a:lnTo>
                <a:lnTo>
                  <a:pt x="2184" y="600"/>
                </a:lnTo>
                <a:lnTo>
                  <a:pt x="2176" y="608"/>
                </a:lnTo>
                <a:lnTo>
                  <a:pt x="2168" y="624"/>
                </a:lnTo>
                <a:lnTo>
                  <a:pt x="2160" y="640"/>
                </a:lnTo>
                <a:lnTo>
                  <a:pt x="2160" y="656"/>
                </a:lnTo>
                <a:lnTo>
                  <a:pt x="2160" y="672"/>
                </a:lnTo>
                <a:lnTo>
                  <a:pt x="2152" y="680"/>
                </a:lnTo>
                <a:lnTo>
                  <a:pt x="2152" y="696"/>
                </a:lnTo>
                <a:lnTo>
                  <a:pt x="2144" y="704"/>
                </a:lnTo>
                <a:lnTo>
                  <a:pt x="2144" y="720"/>
                </a:lnTo>
                <a:lnTo>
                  <a:pt x="2136" y="736"/>
                </a:lnTo>
                <a:lnTo>
                  <a:pt x="2136" y="744"/>
                </a:lnTo>
                <a:lnTo>
                  <a:pt x="2136" y="752"/>
                </a:lnTo>
                <a:lnTo>
                  <a:pt x="2136" y="768"/>
                </a:lnTo>
                <a:lnTo>
                  <a:pt x="2136" y="776"/>
                </a:lnTo>
                <a:lnTo>
                  <a:pt x="2136" y="792"/>
                </a:lnTo>
                <a:lnTo>
                  <a:pt x="2136" y="800"/>
                </a:lnTo>
                <a:lnTo>
                  <a:pt x="2136" y="816"/>
                </a:lnTo>
                <a:lnTo>
                  <a:pt x="2136" y="824"/>
                </a:lnTo>
                <a:lnTo>
                  <a:pt x="2128" y="832"/>
                </a:lnTo>
                <a:lnTo>
                  <a:pt x="2128" y="840"/>
                </a:lnTo>
                <a:lnTo>
                  <a:pt x="2128" y="856"/>
                </a:lnTo>
                <a:lnTo>
                  <a:pt x="2128" y="864"/>
                </a:lnTo>
                <a:lnTo>
                  <a:pt x="2128" y="880"/>
                </a:lnTo>
                <a:lnTo>
                  <a:pt x="2120" y="880"/>
                </a:lnTo>
                <a:lnTo>
                  <a:pt x="2120" y="896"/>
                </a:lnTo>
                <a:lnTo>
                  <a:pt x="2120" y="912"/>
                </a:lnTo>
                <a:lnTo>
                  <a:pt x="2120" y="920"/>
                </a:lnTo>
                <a:lnTo>
                  <a:pt x="2112" y="936"/>
                </a:lnTo>
                <a:lnTo>
                  <a:pt x="2112" y="944"/>
                </a:lnTo>
                <a:lnTo>
                  <a:pt x="2096" y="960"/>
                </a:lnTo>
                <a:lnTo>
                  <a:pt x="2088" y="976"/>
                </a:lnTo>
                <a:lnTo>
                  <a:pt x="2080" y="992"/>
                </a:lnTo>
                <a:lnTo>
                  <a:pt x="2064" y="1008"/>
                </a:lnTo>
                <a:lnTo>
                  <a:pt x="2056" y="1008"/>
                </a:lnTo>
                <a:lnTo>
                  <a:pt x="2048" y="1016"/>
                </a:lnTo>
                <a:lnTo>
                  <a:pt x="2040" y="1032"/>
                </a:lnTo>
                <a:lnTo>
                  <a:pt x="2024" y="1048"/>
                </a:lnTo>
                <a:lnTo>
                  <a:pt x="2008" y="1056"/>
                </a:lnTo>
                <a:lnTo>
                  <a:pt x="1992" y="1072"/>
                </a:lnTo>
                <a:lnTo>
                  <a:pt x="1984" y="1080"/>
                </a:lnTo>
                <a:lnTo>
                  <a:pt x="1968" y="1080"/>
                </a:lnTo>
                <a:lnTo>
                  <a:pt x="1952" y="1096"/>
                </a:lnTo>
                <a:lnTo>
                  <a:pt x="1944" y="1104"/>
                </a:lnTo>
                <a:lnTo>
                  <a:pt x="1936" y="1120"/>
                </a:lnTo>
                <a:lnTo>
                  <a:pt x="1920" y="1136"/>
                </a:lnTo>
                <a:lnTo>
                  <a:pt x="1904" y="1152"/>
                </a:lnTo>
                <a:lnTo>
                  <a:pt x="1880" y="1168"/>
                </a:lnTo>
                <a:lnTo>
                  <a:pt x="1864" y="1176"/>
                </a:lnTo>
                <a:lnTo>
                  <a:pt x="1848" y="1192"/>
                </a:lnTo>
                <a:lnTo>
                  <a:pt x="1832" y="1200"/>
                </a:lnTo>
                <a:lnTo>
                  <a:pt x="1816" y="1216"/>
                </a:lnTo>
                <a:lnTo>
                  <a:pt x="1800" y="1224"/>
                </a:lnTo>
                <a:lnTo>
                  <a:pt x="1784" y="1232"/>
                </a:lnTo>
                <a:lnTo>
                  <a:pt x="1768" y="1248"/>
                </a:lnTo>
                <a:lnTo>
                  <a:pt x="1760" y="1256"/>
                </a:lnTo>
                <a:lnTo>
                  <a:pt x="1752" y="1272"/>
                </a:lnTo>
                <a:lnTo>
                  <a:pt x="1736" y="1272"/>
                </a:lnTo>
                <a:lnTo>
                  <a:pt x="1720" y="1288"/>
                </a:lnTo>
                <a:lnTo>
                  <a:pt x="1696" y="1312"/>
                </a:lnTo>
                <a:lnTo>
                  <a:pt x="1680" y="1312"/>
                </a:lnTo>
                <a:lnTo>
                  <a:pt x="1664" y="1328"/>
                </a:lnTo>
                <a:lnTo>
                  <a:pt x="1664" y="1336"/>
                </a:lnTo>
                <a:lnTo>
                  <a:pt x="1648" y="1352"/>
                </a:lnTo>
                <a:lnTo>
                  <a:pt x="1640" y="1352"/>
                </a:lnTo>
                <a:lnTo>
                  <a:pt x="1632" y="1368"/>
                </a:lnTo>
                <a:lnTo>
                  <a:pt x="1616" y="1384"/>
                </a:lnTo>
                <a:lnTo>
                  <a:pt x="1616" y="1392"/>
                </a:lnTo>
                <a:lnTo>
                  <a:pt x="1608" y="1408"/>
                </a:lnTo>
                <a:lnTo>
                  <a:pt x="1600" y="1408"/>
                </a:lnTo>
                <a:lnTo>
                  <a:pt x="1600" y="1424"/>
                </a:lnTo>
                <a:lnTo>
                  <a:pt x="1592" y="1432"/>
                </a:lnTo>
                <a:lnTo>
                  <a:pt x="1592" y="1440"/>
                </a:lnTo>
                <a:lnTo>
                  <a:pt x="1584" y="1448"/>
                </a:lnTo>
                <a:lnTo>
                  <a:pt x="1584" y="1464"/>
                </a:lnTo>
                <a:lnTo>
                  <a:pt x="1584" y="1480"/>
                </a:lnTo>
                <a:lnTo>
                  <a:pt x="1576" y="1488"/>
                </a:lnTo>
                <a:lnTo>
                  <a:pt x="1576" y="1504"/>
                </a:lnTo>
                <a:lnTo>
                  <a:pt x="1576" y="1512"/>
                </a:lnTo>
                <a:lnTo>
                  <a:pt x="1568" y="1528"/>
                </a:lnTo>
                <a:lnTo>
                  <a:pt x="1568" y="1536"/>
                </a:lnTo>
                <a:lnTo>
                  <a:pt x="1560" y="1552"/>
                </a:lnTo>
                <a:lnTo>
                  <a:pt x="1552" y="1552"/>
                </a:lnTo>
                <a:lnTo>
                  <a:pt x="1544" y="1568"/>
                </a:lnTo>
                <a:lnTo>
                  <a:pt x="1528" y="1576"/>
                </a:lnTo>
                <a:lnTo>
                  <a:pt x="1528" y="1584"/>
                </a:lnTo>
                <a:lnTo>
                  <a:pt x="1520" y="1592"/>
                </a:lnTo>
                <a:lnTo>
                  <a:pt x="1504" y="1600"/>
                </a:lnTo>
                <a:lnTo>
                  <a:pt x="1496" y="1608"/>
                </a:lnTo>
                <a:lnTo>
                  <a:pt x="1488" y="1616"/>
                </a:lnTo>
                <a:lnTo>
                  <a:pt x="1472" y="1616"/>
                </a:lnTo>
                <a:lnTo>
                  <a:pt x="1464" y="1624"/>
                </a:lnTo>
                <a:lnTo>
                  <a:pt x="1448" y="1640"/>
                </a:lnTo>
                <a:lnTo>
                  <a:pt x="1432" y="1648"/>
                </a:lnTo>
                <a:lnTo>
                  <a:pt x="1424" y="1648"/>
                </a:lnTo>
                <a:lnTo>
                  <a:pt x="1392" y="1656"/>
                </a:lnTo>
                <a:lnTo>
                  <a:pt x="1384" y="1672"/>
                </a:lnTo>
                <a:lnTo>
                  <a:pt x="1360" y="1680"/>
                </a:lnTo>
                <a:lnTo>
                  <a:pt x="1336" y="1688"/>
                </a:lnTo>
                <a:lnTo>
                  <a:pt x="1320" y="1696"/>
                </a:lnTo>
                <a:lnTo>
                  <a:pt x="1296" y="1704"/>
                </a:lnTo>
                <a:lnTo>
                  <a:pt x="1272" y="1712"/>
                </a:lnTo>
                <a:lnTo>
                  <a:pt x="1256" y="1728"/>
                </a:lnTo>
                <a:lnTo>
                  <a:pt x="1240" y="1736"/>
                </a:lnTo>
                <a:lnTo>
                  <a:pt x="1232" y="1744"/>
                </a:lnTo>
                <a:lnTo>
                  <a:pt x="1216" y="1752"/>
                </a:lnTo>
                <a:lnTo>
                  <a:pt x="1208" y="1752"/>
                </a:lnTo>
                <a:lnTo>
                  <a:pt x="1200" y="1752"/>
                </a:lnTo>
                <a:lnTo>
                  <a:pt x="1200" y="1760"/>
                </a:lnTo>
                <a:lnTo>
                  <a:pt x="1192" y="1768"/>
                </a:lnTo>
                <a:lnTo>
                  <a:pt x="1184" y="1776"/>
                </a:lnTo>
                <a:lnTo>
                  <a:pt x="1184" y="1784"/>
                </a:lnTo>
                <a:lnTo>
                  <a:pt x="1176" y="1800"/>
                </a:lnTo>
                <a:lnTo>
                  <a:pt x="1168" y="1808"/>
                </a:lnTo>
                <a:lnTo>
                  <a:pt x="1160" y="1808"/>
                </a:lnTo>
                <a:lnTo>
                  <a:pt x="1160" y="1816"/>
                </a:lnTo>
                <a:lnTo>
                  <a:pt x="1152" y="1824"/>
                </a:lnTo>
                <a:lnTo>
                  <a:pt x="1144" y="1832"/>
                </a:lnTo>
                <a:lnTo>
                  <a:pt x="1144" y="1840"/>
                </a:lnTo>
                <a:lnTo>
                  <a:pt x="1136" y="1848"/>
                </a:lnTo>
                <a:lnTo>
                  <a:pt x="1136" y="1864"/>
                </a:lnTo>
                <a:lnTo>
                  <a:pt x="1128" y="1864"/>
                </a:lnTo>
                <a:lnTo>
                  <a:pt x="1120" y="1872"/>
                </a:lnTo>
                <a:lnTo>
                  <a:pt x="1112" y="1888"/>
                </a:lnTo>
                <a:lnTo>
                  <a:pt x="1104" y="1888"/>
                </a:lnTo>
                <a:lnTo>
                  <a:pt x="1096" y="1904"/>
                </a:lnTo>
                <a:lnTo>
                  <a:pt x="1088" y="1920"/>
                </a:lnTo>
                <a:lnTo>
                  <a:pt x="1080" y="1936"/>
                </a:lnTo>
                <a:lnTo>
                  <a:pt x="1064" y="1944"/>
                </a:lnTo>
                <a:lnTo>
                  <a:pt x="1064" y="1952"/>
                </a:lnTo>
                <a:lnTo>
                  <a:pt x="1048" y="1968"/>
                </a:lnTo>
                <a:lnTo>
                  <a:pt x="1040" y="1976"/>
                </a:lnTo>
                <a:lnTo>
                  <a:pt x="1032" y="1992"/>
                </a:lnTo>
                <a:lnTo>
                  <a:pt x="1024" y="2000"/>
                </a:lnTo>
                <a:lnTo>
                  <a:pt x="1016" y="2016"/>
                </a:lnTo>
                <a:lnTo>
                  <a:pt x="1016" y="2024"/>
                </a:lnTo>
                <a:lnTo>
                  <a:pt x="1008" y="2032"/>
                </a:lnTo>
                <a:lnTo>
                  <a:pt x="1000" y="2048"/>
                </a:lnTo>
                <a:lnTo>
                  <a:pt x="992" y="2048"/>
                </a:lnTo>
                <a:lnTo>
                  <a:pt x="992" y="2056"/>
                </a:lnTo>
                <a:lnTo>
                  <a:pt x="984" y="2072"/>
                </a:lnTo>
                <a:lnTo>
                  <a:pt x="976" y="2080"/>
                </a:lnTo>
                <a:lnTo>
                  <a:pt x="968" y="2080"/>
                </a:lnTo>
                <a:lnTo>
                  <a:pt x="960" y="2088"/>
                </a:lnTo>
                <a:lnTo>
                  <a:pt x="952" y="2096"/>
                </a:lnTo>
                <a:lnTo>
                  <a:pt x="936" y="2104"/>
                </a:lnTo>
                <a:lnTo>
                  <a:pt x="912" y="2112"/>
                </a:lnTo>
                <a:lnTo>
                  <a:pt x="896" y="2120"/>
                </a:lnTo>
                <a:lnTo>
                  <a:pt x="872" y="2120"/>
                </a:lnTo>
                <a:lnTo>
                  <a:pt x="856" y="2120"/>
                </a:lnTo>
                <a:lnTo>
                  <a:pt x="840" y="2120"/>
                </a:lnTo>
                <a:lnTo>
                  <a:pt x="832" y="2120"/>
                </a:lnTo>
                <a:lnTo>
                  <a:pt x="808" y="2136"/>
                </a:lnTo>
                <a:lnTo>
                  <a:pt x="792" y="2136"/>
                </a:lnTo>
                <a:lnTo>
                  <a:pt x="768" y="2144"/>
                </a:lnTo>
                <a:lnTo>
                  <a:pt x="744" y="2144"/>
                </a:lnTo>
                <a:lnTo>
                  <a:pt x="736" y="2144"/>
                </a:lnTo>
                <a:lnTo>
                  <a:pt x="712" y="2144"/>
                </a:lnTo>
                <a:lnTo>
                  <a:pt x="688" y="2152"/>
                </a:lnTo>
                <a:lnTo>
                  <a:pt x="672" y="2152"/>
                </a:lnTo>
                <a:lnTo>
                  <a:pt x="632" y="2160"/>
                </a:lnTo>
                <a:lnTo>
                  <a:pt x="624" y="2160"/>
                </a:lnTo>
                <a:lnTo>
                  <a:pt x="600" y="2168"/>
                </a:lnTo>
                <a:lnTo>
                  <a:pt x="576" y="2168"/>
                </a:lnTo>
                <a:lnTo>
                  <a:pt x="552" y="2176"/>
                </a:lnTo>
                <a:lnTo>
                  <a:pt x="528" y="2176"/>
                </a:lnTo>
                <a:lnTo>
                  <a:pt x="504" y="2184"/>
                </a:lnTo>
                <a:lnTo>
                  <a:pt x="480" y="2192"/>
                </a:lnTo>
                <a:lnTo>
                  <a:pt x="472" y="2192"/>
                </a:lnTo>
                <a:lnTo>
                  <a:pt x="456" y="2200"/>
                </a:lnTo>
                <a:lnTo>
                  <a:pt x="448" y="2200"/>
                </a:lnTo>
                <a:lnTo>
                  <a:pt x="432" y="2200"/>
                </a:lnTo>
                <a:lnTo>
                  <a:pt x="432" y="2192"/>
                </a:lnTo>
                <a:lnTo>
                  <a:pt x="424" y="2192"/>
                </a:lnTo>
                <a:lnTo>
                  <a:pt x="416" y="2184"/>
                </a:lnTo>
                <a:lnTo>
                  <a:pt x="400" y="2176"/>
                </a:lnTo>
                <a:lnTo>
                  <a:pt x="392" y="2168"/>
                </a:lnTo>
                <a:lnTo>
                  <a:pt x="392" y="2160"/>
                </a:lnTo>
                <a:lnTo>
                  <a:pt x="376" y="2144"/>
                </a:lnTo>
                <a:lnTo>
                  <a:pt x="360" y="2128"/>
                </a:lnTo>
                <a:lnTo>
                  <a:pt x="344" y="2120"/>
                </a:lnTo>
                <a:lnTo>
                  <a:pt x="328" y="2112"/>
                </a:lnTo>
                <a:lnTo>
                  <a:pt x="312" y="2104"/>
                </a:lnTo>
                <a:lnTo>
                  <a:pt x="304" y="2096"/>
                </a:lnTo>
                <a:lnTo>
                  <a:pt x="296" y="2088"/>
                </a:lnTo>
                <a:lnTo>
                  <a:pt x="288" y="2080"/>
                </a:lnTo>
                <a:lnTo>
                  <a:pt x="272" y="2064"/>
                </a:lnTo>
                <a:lnTo>
                  <a:pt x="256" y="2048"/>
                </a:lnTo>
                <a:lnTo>
                  <a:pt x="240" y="2040"/>
                </a:lnTo>
                <a:lnTo>
                  <a:pt x="240" y="2032"/>
                </a:lnTo>
                <a:lnTo>
                  <a:pt x="232" y="2024"/>
                </a:lnTo>
                <a:lnTo>
                  <a:pt x="224" y="2016"/>
                </a:lnTo>
                <a:lnTo>
                  <a:pt x="224" y="2000"/>
                </a:lnTo>
                <a:lnTo>
                  <a:pt x="208" y="1992"/>
                </a:lnTo>
                <a:lnTo>
                  <a:pt x="208" y="1984"/>
                </a:lnTo>
                <a:lnTo>
                  <a:pt x="192" y="1968"/>
                </a:lnTo>
                <a:lnTo>
                  <a:pt x="184" y="1952"/>
                </a:lnTo>
                <a:lnTo>
                  <a:pt x="176" y="1936"/>
                </a:lnTo>
                <a:lnTo>
                  <a:pt x="176" y="1920"/>
                </a:lnTo>
                <a:lnTo>
                  <a:pt x="168" y="1912"/>
                </a:lnTo>
                <a:lnTo>
                  <a:pt x="160" y="1896"/>
                </a:lnTo>
                <a:lnTo>
                  <a:pt x="160" y="1880"/>
                </a:lnTo>
                <a:lnTo>
                  <a:pt x="152" y="1880"/>
                </a:lnTo>
                <a:lnTo>
                  <a:pt x="144" y="1864"/>
                </a:lnTo>
                <a:lnTo>
                  <a:pt x="128" y="1848"/>
                </a:lnTo>
                <a:lnTo>
                  <a:pt x="120" y="1832"/>
                </a:lnTo>
                <a:lnTo>
                  <a:pt x="120" y="1824"/>
                </a:lnTo>
                <a:lnTo>
                  <a:pt x="112" y="1808"/>
                </a:lnTo>
                <a:lnTo>
                  <a:pt x="112" y="1792"/>
                </a:lnTo>
                <a:lnTo>
                  <a:pt x="104" y="1776"/>
                </a:lnTo>
                <a:lnTo>
                  <a:pt x="88" y="1776"/>
                </a:lnTo>
                <a:lnTo>
                  <a:pt x="88" y="1760"/>
                </a:lnTo>
                <a:lnTo>
                  <a:pt x="80" y="1752"/>
                </a:lnTo>
                <a:lnTo>
                  <a:pt x="72" y="1744"/>
                </a:lnTo>
                <a:lnTo>
                  <a:pt x="72" y="1728"/>
                </a:lnTo>
                <a:lnTo>
                  <a:pt x="64" y="1712"/>
                </a:lnTo>
                <a:lnTo>
                  <a:pt x="48" y="1696"/>
                </a:lnTo>
                <a:lnTo>
                  <a:pt x="40" y="1672"/>
                </a:lnTo>
                <a:lnTo>
                  <a:pt x="24" y="1664"/>
                </a:lnTo>
                <a:lnTo>
                  <a:pt x="16" y="1648"/>
                </a:lnTo>
                <a:lnTo>
                  <a:pt x="8" y="1632"/>
                </a:lnTo>
                <a:lnTo>
                  <a:pt x="8" y="1624"/>
                </a:lnTo>
                <a:lnTo>
                  <a:pt x="0" y="1608"/>
                </a:lnTo>
                <a:lnTo>
                  <a:pt x="0" y="1600"/>
                </a:lnTo>
                <a:lnTo>
                  <a:pt x="0" y="1576"/>
                </a:lnTo>
                <a:lnTo>
                  <a:pt x="0" y="1568"/>
                </a:lnTo>
                <a:lnTo>
                  <a:pt x="0" y="1544"/>
                </a:lnTo>
                <a:lnTo>
                  <a:pt x="0" y="1528"/>
                </a:lnTo>
                <a:lnTo>
                  <a:pt x="0" y="1512"/>
                </a:lnTo>
                <a:lnTo>
                  <a:pt x="8" y="1496"/>
                </a:lnTo>
                <a:lnTo>
                  <a:pt x="8" y="1488"/>
                </a:lnTo>
                <a:lnTo>
                  <a:pt x="8" y="1480"/>
                </a:lnTo>
                <a:lnTo>
                  <a:pt x="16" y="1448"/>
                </a:lnTo>
                <a:lnTo>
                  <a:pt x="16" y="1440"/>
                </a:lnTo>
                <a:lnTo>
                  <a:pt x="24" y="1424"/>
                </a:lnTo>
                <a:lnTo>
                  <a:pt x="32" y="1416"/>
                </a:lnTo>
                <a:lnTo>
                  <a:pt x="32" y="1408"/>
                </a:lnTo>
                <a:lnTo>
                  <a:pt x="40" y="1392"/>
                </a:lnTo>
                <a:lnTo>
                  <a:pt x="48" y="1384"/>
                </a:lnTo>
                <a:lnTo>
                  <a:pt x="56" y="1368"/>
                </a:lnTo>
                <a:lnTo>
                  <a:pt x="64" y="1368"/>
                </a:lnTo>
                <a:lnTo>
                  <a:pt x="64" y="1352"/>
                </a:lnTo>
                <a:lnTo>
                  <a:pt x="72" y="1336"/>
                </a:lnTo>
                <a:lnTo>
                  <a:pt x="80" y="1328"/>
                </a:lnTo>
                <a:lnTo>
                  <a:pt x="88" y="1312"/>
                </a:lnTo>
                <a:lnTo>
                  <a:pt x="96" y="1296"/>
                </a:lnTo>
                <a:lnTo>
                  <a:pt x="104" y="1288"/>
                </a:lnTo>
                <a:lnTo>
                  <a:pt x="112" y="1272"/>
                </a:lnTo>
                <a:lnTo>
                  <a:pt x="112" y="1256"/>
                </a:lnTo>
                <a:lnTo>
                  <a:pt x="112" y="1248"/>
                </a:lnTo>
                <a:lnTo>
                  <a:pt x="112" y="1232"/>
                </a:lnTo>
                <a:lnTo>
                  <a:pt x="112" y="1216"/>
                </a:lnTo>
                <a:lnTo>
                  <a:pt x="120" y="1208"/>
                </a:lnTo>
                <a:lnTo>
                  <a:pt x="120" y="1192"/>
                </a:lnTo>
                <a:lnTo>
                  <a:pt x="128" y="1176"/>
                </a:lnTo>
                <a:lnTo>
                  <a:pt x="136" y="1160"/>
                </a:lnTo>
                <a:lnTo>
                  <a:pt x="144" y="1152"/>
                </a:lnTo>
                <a:lnTo>
                  <a:pt x="152" y="1136"/>
                </a:lnTo>
                <a:lnTo>
                  <a:pt x="168" y="1120"/>
                </a:lnTo>
                <a:lnTo>
                  <a:pt x="176" y="1104"/>
                </a:lnTo>
                <a:lnTo>
                  <a:pt x="184" y="1080"/>
                </a:lnTo>
                <a:lnTo>
                  <a:pt x="200" y="1064"/>
                </a:lnTo>
                <a:lnTo>
                  <a:pt x="200" y="1056"/>
                </a:lnTo>
                <a:lnTo>
                  <a:pt x="208" y="1040"/>
                </a:lnTo>
                <a:lnTo>
                  <a:pt x="216" y="1032"/>
                </a:lnTo>
                <a:lnTo>
                  <a:pt x="224" y="1016"/>
                </a:lnTo>
                <a:lnTo>
                  <a:pt x="240" y="1008"/>
                </a:lnTo>
                <a:lnTo>
                  <a:pt x="248" y="992"/>
                </a:lnTo>
                <a:lnTo>
                  <a:pt x="264" y="984"/>
                </a:lnTo>
                <a:lnTo>
                  <a:pt x="272" y="968"/>
                </a:lnTo>
                <a:lnTo>
                  <a:pt x="288" y="952"/>
                </a:lnTo>
                <a:lnTo>
                  <a:pt x="296" y="936"/>
                </a:lnTo>
                <a:lnTo>
                  <a:pt x="296" y="928"/>
                </a:lnTo>
                <a:lnTo>
                  <a:pt x="296" y="920"/>
                </a:lnTo>
                <a:lnTo>
                  <a:pt x="304" y="912"/>
                </a:lnTo>
                <a:lnTo>
                  <a:pt x="304" y="904"/>
                </a:lnTo>
                <a:lnTo>
                  <a:pt x="312" y="888"/>
                </a:lnTo>
                <a:lnTo>
                  <a:pt x="320" y="888"/>
                </a:lnTo>
                <a:lnTo>
                  <a:pt x="328" y="872"/>
                </a:lnTo>
                <a:lnTo>
                  <a:pt x="328" y="864"/>
                </a:lnTo>
                <a:lnTo>
                  <a:pt x="336" y="840"/>
                </a:lnTo>
                <a:lnTo>
                  <a:pt x="344" y="824"/>
                </a:lnTo>
                <a:lnTo>
                  <a:pt x="352" y="808"/>
                </a:lnTo>
                <a:lnTo>
                  <a:pt x="360" y="784"/>
                </a:lnTo>
                <a:lnTo>
                  <a:pt x="376" y="768"/>
                </a:lnTo>
                <a:lnTo>
                  <a:pt x="384" y="736"/>
                </a:lnTo>
                <a:lnTo>
                  <a:pt x="392" y="712"/>
                </a:lnTo>
                <a:lnTo>
                  <a:pt x="408" y="696"/>
                </a:lnTo>
                <a:lnTo>
                  <a:pt x="408" y="688"/>
                </a:lnTo>
                <a:lnTo>
                  <a:pt x="424" y="672"/>
                </a:lnTo>
                <a:lnTo>
                  <a:pt x="432" y="656"/>
                </a:lnTo>
                <a:lnTo>
                  <a:pt x="440" y="640"/>
                </a:lnTo>
                <a:lnTo>
                  <a:pt x="456" y="632"/>
                </a:lnTo>
                <a:lnTo>
                  <a:pt x="472" y="616"/>
                </a:lnTo>
                <a:lnTo>
                  <a:pt x="480" y="616"/>
                </a:lnTo>
                <a:lnTo>
                  <a:pt x="480" y="600"/>
                </a:lnTo>
                <a:lnTo>
                  <a:pt x="488" y="592"/>
                </a:lnTo>
                <a:lnTo>
                  <a:pt x="496" y="592"/>
                </a:lnTo>
                <a:lnTo>
                  <a:pt x="512" y="592"/>
                </a:lnTo>
                <a:lnTo>
                  <a:pt x="520" y="584"/>
                </a:lnTo>
                <a:lnTo>
                  <a:pt x="544" y="568"/>
                </a:lnTo>
                <a:lnTo>
                  <a:pt x="568" y="560"/>
                </a:lnTo>
                <a:lnTo>
                  <a:pt x="592" y="552"/>
                </a:lnTo>
                <a:lnTo>
                  <a:pt x="616" y="544"/>
                </a:lnTo>
                <a:lnTo>
                  <a:pt x="640" y="536"/>
                </a:lnTo>
                <a:lnTo>
                  <a:pt x="664" y="536"/>
                </a:lnTo>
                <a:lnTo>
                  <a:pt x="672" y="528"/>
                </a:lnTo>
                <a:lnTo>
                  <a:pt x="696" y="520"/>
                </a:lnTo>
                <a:lnTo>
                  <a:pt x="720" y="520"/>
                </a:lnTo>
                <a:lnTo>
                  <a:pt x="736" y="512"/>
                </a:lnTo>
                <a:lnTo>
                  <a:pt x="760" y="504"/>
                </a:lnTo>
                <a:lnTo>
                  <a:pt x="784" y="504"/>
                </a:lnTo>
                <a:lnTo>
                  <a:pt x="800" y="496"/>
                </a:lnTo>
                <a:lnTo>
                  <a:pt x="824" y="488"/>
                </a:lnTo>
                <a:lnTo>
                  <a:pt x="832" y="488"/>
                </a:lnTo>
                <a:lnTo>
                  <a:pt x="840" y="480"/>
                </a:lnTo>
                <a:lnTo>
                  <a:pt x="864" y="472"/>
                </a:lnTo>
                <a:lnTo>
                  <a:pt x="880" y="464"/>
                </a:lnTo>
                <a:lnTo>
                  <a:pt x="904" y="456"/>
                </a:lnTo>
                <a:lnTo>
                  <a:pt x="920" y="448"/>
                </a:lnTo>
                <a:lnTo>
                  <a:pt x="928" y="448"/>
                </a:lnTo>
                <a:lnTo>
                  <a:pt x="936" y="448"/>
                </a:lnTo>
                <a:lnTo>
                  <a:pt x="952" y="440"/>
                </a:lnTo>
                <a:lnTo>
                  <a:pt x="968" y="432"/>
                </a:lnTo>
                <a:lnTo>
                  <a:pt x="976" y="432"/>
                </a:lnTo>
                <a:lnTo>
                  <a:pt x="976" y="424"/>
                </a:lnTo>
                <a:lnTo>
                  <a:pt x="992" y="416"/>
                </a:lnTo>
                <a:lnTo>
                  <a:pt x="1008" y="408"/>
                </a:lnTo>
                <a:lnTo>
                  <a:pt x="1016" y="400"/>
                </a:lnTo>
                <a:lnTo>
                  <a:pt x="1024" y="400"/>
                </a:lnTo>
                <a:lnTo>
                  <a:pt x="1032" y="392"/>
                </a:lnTo>
                <a:lnTo>
                  <a:pt x="1048" y="376"/>
                </a:lnTo>
                <a:lnTo>
                  <a:pt x="1056" y="368"/>
                </a:lnTo>
                <a:lnTo>
                  <a:pt x="1072" y="360"/>
                </a:lnTo>
                <a:lnTo>
                  <a:pt x="1088" y="344"/>
                </a:lnTo>
                <a:lnTo>
                  <a:pt x="1112" y="328"/>
                </a:lnTo>
                <a:lnTo>
                  <a:pt x="1128" y="320"/>
                </a:lnTo>
                <a:lnTo>
                  <a:pt x="1144" y="304"/>
                </a:lnTo>
                <a:lnTo>
                  <a:pt x="1160" y="304"/>
                </a:lnTo>
                <a:lnTo>
                  <a:pt x="1176" y="296"/>
                </a:lnTo>
                <a:lnTo>
                  <a:pt x="1184" y="288"/>
                </a:lnTo>
                <a:lnTo>
                  <a:pt x="1192" y="272"/>
                </a:lnTo>
                <a:lnTo>
                  <a:pt x="1208" y="272"/>
                </a:lnTo>
                <a:lnTo>
                  <a:pt x="1216" y="264"/>
                </a:lnTo>
                <a:lnTo>
                  <a:pt x="1232" y="248"/>
                </a:lnTo>
                <a:lnTo>
                  <a:pt x="1248" y="232"/>
                </a:lnTo>
                <a:lnTo>
                  <a:pt x="1264" y="224"/>
                </a:lnTo>
                <a:lnTo>
                  <a:pt x="1280" y="216"/>
                </a:lnTo>
                <a:lnTo>
                  <a:pt x="1296" y="208"/>
                </a:lnTo>
                <a:lnTo>
                  <a:pt x="1304" y="200"/>
                </a:lnTo>
                <a:lnTo>
                  <a:pt x="1312" y="200"/>
                </a:lnTo>
                <a:lnTo>
                  <a:pt x="1312" y="192"/>
                </a:lnTo>
                <a:lnTo>
                  <a:pt x="1320" y="192"/>
                </a:lnTo>
                <a:lnTo>
                  <a:pt x="1336" y="184"/>
                </a:lnTo>
                <a:lnTo>
                  <a:pt x="1352" y="176"/>
                </a:lnTo>
                <a:lnTo>
                  <a:pt x="1360" y="176"/>
                </a:lnTo>
                <a:lnTo>
                  <a:pt x="1376" y="168"/>
                </a:lnTo>
                <a:lnTo>
                  <a:pt x="1392" y="160"/>
                </a:lnTo>
                <a:lnTo>
                  <a:pt x="1408" y="152"/>
                </a:lnTo>
                <a:lnTo>
                  <a:pt x="1416" y="152"/>
                </a:lnTo>
                <a:lnTo>
                  <a:pt x="1424" y="152"/>
                </a:lnTo>
                <a:lnTo>
                  <a:pt x="1432" y="144"/>
                </a:lnTo>
                <a:lnTo>
                  <a:pt x="1448" y="144"/>
                </a:lnTo>
                <a:lnTo>
                  <a:pt x="1456" y="144"/>
                </a:lnTo>
                <a:lnTo>
                  <a:pt x="1464" y="144"/>
                </a:lnTo>
                <a:lnTo>
                  <a:pt x="1472" y="144"/>
                </a:lnTo>
                <a:lnTo>
                  <a:pt x="1480" y="144"/>
                </a:lnTo>
                <a:lnTo>
                  <a:pt x="1504" y="144"/>
                </a:lnTo>
                <a:lnTo>
                  <a:pt x="1512" y="144"/>
                </a:lnTo>
                <a:lnTo>
                  <a:pt x="1520" y="144"/>
                </a:lnTo>
                <a:lnTo>
                  <a:pt x="1536" y="144"/>
                </a:lnTo>
                <a:lnTo>
                  <a:pt x="1544" y="144"/>
                </a:lnTo>
                <a:lnTo>
                  <a:pt x="1552" y="144"/>
                </a:lnTo>
                <a:lnTo>
                  <a:pt x="1568" y="136"/>
                </a:lnTo>
                <a:lnTo>
                  <a:pt x="1576" y="128"/>
                </a:lnTo>
                <a:lnTo>
                  <a:pt x="1592" y="120"/>
                </a:lnTo>
                <a:lnTo>
                  <a:pt x="1600" y="112"/>
                </a:lnTo>
                <a:lnTo>
                  <a:pt x="1616" y="104"/>
                </a:lnTo>
                <a:lnTo>
                  <a:pt x="1632" y="96"/>
                </a:lnTo>
                <a:lnTo>
                  <a:pt x="1640" y="96"/>
                </a:lnTo>
                <a:lnTo>
                  <a:pt x="1656" y="88"/>
                </a:lnTo>
                <a:lnTo>
                  <a:pt x="1672" y="88"/>
                </a:lnTo>
                <a:lnTo>
                  <a:pt x="1680" y="88"/>
                </a:lnTo>
                <a:lnTo>
                  <a:pt x="1688" y="80"/>
                </a:lnTo>
                <a:lnTo>
                  <a:pt x="1696" y="72"/>
                </a:lnTo>
                <a:lnTo>
                  <a:pt x="1704" y="72"/>
                </a:lnTo>
                <a:lnTo>
                  <a:pt x="1712" y="72"/>
                </a:lnTo>
                <a:lnTo>
                  <a:pt x="1712" y="64"/>
                </a:lnTo>
                <a:lnTo>
                  <a:pt x="1720" y="64"/>
                </a:lnTo>
                <a:lnTo>
                  <a:pt x="1736" y="56"/>
                </a:lnTo>
                <a:lnTo>
                  <a:pt x="1736" y="48"/>
                </a:lnTo>
                <a:lnTo>
                  <a:pt x="1752" y="40"/>
                </a:lnTo>
                <a:lnTo>
                  <a:pt x="1768" y="32"/>
                </a:lnTo>
                <a:lnTo>
                  <a:pt x="1784" y="24"/>
                </a:lnTo>
                <a:lnTo>
                  <a:pt x="1792" y="16"/>
                </a:lnTo>
                <a:lnTo>
                  <a:pt x="1800" y="16"/>
                </a:lnTo>
                <a:lnTo>
                  <a:pt x="1808" y="16"/>
                </a:lnTo>
                <a:lnTo>
                  <a:pt x="1824" y="8"/>
                </a:lnTo>
                <a:lnTo>
                  <a:pt x="1840" y="8"/>
                </a:lnTo>
                <a:lnTo>
                  <a:pt x="1848" y="0"/>
                </a:lnTo>
                <a:lnTo>
                  <a:pt x="1856" y="0"/>
                </a:lnTo>
                <a:lnTo>
                  <a:pt x="1864" y="0"/>
                </a:lnTo>
                <a:lnTo>
                  <a:pt x="1872" y="0"/>
                </a:lnTo>
                <a:lnTo>
                  <a:pt x="1872" y="8"/>
                </a:lnTo>
                <a:lnTo>
                  <a:pt x="1880" y="8"/>
                </a:lnTo>
                <a:lnTo>
                  <a:pt x="1888" y="8"/>
                </a:lnTo>
                <a:lnTo>
                  <a:pt x="1896" y="8"/>
                </a:lnTo>
                <a:lnTo>
                  <a:pt x="1904" y="8"/>
                </a:lnTo>
                <a:lnTo>
                  <a:pt x="1912" y="8"/>
                </a:lnTo>
                <a:lnTo>
                  <a:pt x="1920" y="8"/>
                </a:lnTo>
                <a:lnTo>
                  <a:pt x="1928" y="16"/>
                </a:lnTo>
                <a:lnTo>
                  <a:pt x="1936" y="16"/>
                </a:lnTo>
                <a:lnTo>
                  <a:pt x="1952" y="16"/>
                </a:lnTo>
                <a:lnTo>
                  <a:pt x="1960" y="16"/>
                </a:lnTo>
                <a:lnTo>
                  <a:pt x="1968" y="24"/>
                </a:lnTo>
                <a:lnTo>
                  <a:pt x="1976" y="24"/>
                </a:lnTo>
                <a:lnTo>
                  <a:pt x="1992" y="24"/>
                </a:lnTo>
                <a:lnTo>
                  <a:pt x="2000" y="24"/>
                </a:lnTo>
                <a:lnTo>
                  <a:pt x="2008" y="24"/>
                </a:lnTo>
                <a:lnTo>
                  <a:pt x="2016" y="24"/>
                </a:lnTo>
                <a:lnTo>
                  <a:pt x="2024" y="24"/>
                </a:lnTo>
                <a:lnTo>
                  <a:pt x="2032" y="24"/>
                </a:lnTo>
                <a:lnTo>
                  <a:pt x="2032" y="16"/>
                </a:lnTo>
                <a:lnTo>
                  <a:pt x="2048" y="16"/>
                </a:lnTo>
                <a:lnTo>
                  <a:pt x="2056" y="16"/>
                </a:lnTo>
                <a:lnTo>
                  <a:pt x="2072" y="16"/>
                </a:lnTo>
                <a:lnTo>
                  <a:pt x="2072" y="8"/>
                </a:lnTo>
                <a:lnTo>
                  <a:pt x="2080" y="8"/>
                </a:lnTo>
                <a:lnTo>
                  <a:pt x="2088" y="8"/>
                </a:lnTo>
                <a:lnTo>
                  <a:pt x="2096" y="8"/>
                </a:lnTo>
                <a:lnTo>
                  <a:pt x="2112" y="8"/>
                </a:lnTo>
                <a:lnTo>
                  <a:pt x="2120" y="0"/>
                </a:lnTo>
                <a:lnTo>
                  <a:pt x="2128" y="0"/>
                </a:lnTo>
                <a:lnTo>
                  <a:pt x="2136" y="0"/>
                </a:lnTo>
                <a:lnTo>
                  <a:pt x="2144" y="0"/>
                </a:lnTo>
                <a:lnTo>
                  <a:pt x="2152" y="0"/>
                </a:lnTo>
                <a:lnTo>
                  <a:pt x="2160" y="0"/>
                </a:lnTo>
                <a:lnTo>
                  <a:pt x="2168" y="0"/>
                </a:lnTo>
                <a:lnTo>
                  <a:pt x="2168" y="8"/>
                </a:lnTo>
                <a:lnTo>
                  <a:pt x="2176" y="8"/>
                </a:lnTo>
                <a:lnTo>
                  <a:pt x="2184" y="8"/>
                </a:lnTo>
                <a:lnTo>
                  <a:pt x="2192" y="8"/>
                </a:lnTo>
                <a:lnTo>
                  <a:pt x="2200" y="8"/>
                </a:lnTo>
                <a:lnTo>
                  <a:pt x="2208" y="8"/>
                </a:lnTo>
                <a:lnTo>
                  <a:pt x="2208" y="16"/>
                </a:lnTo>
                <a:lnTo>
                  <a:pt x="2216" y="16"/>
                </a:lnTo>
                <a:lnTo>
                  <a:pt x="2224" y="16"/>
                </a:lnTo>
                <a:lnTo>
                  <a:pt x="2232" y="16"/>
                </a:lnTo>
                <a:lnTo>
                  <a:pt x="2232" y="24"/>
                </a:lnTo>
                <a:lnTo>
                  <a:pt x="2240" y="24"/>
                </a:lnTo>
                <a:lnTo>
                  <a:pt x="2248" y="24"/>
                </a:lnTo>
                <a:lnTo>
                  <a:pt x="2248" y="32"/>
                </a:lnTo>
                <a:lnTo>
                  <a:pt x="2256" y="32"/>
                </a:lnTo>
                <a:lnTo>
                  <a:pt x="2264" y="32"/>
                </a:lnTo>
                <a:lnTo>
                  <a:pt x="2264" y="40"/>
                </a:lnTo>
                <a:lnTo>
                  <a:pt x="2272" y="40"/>
                </a:lnTo>
                <a:lnTo>
                  <a:pt x="2280" y="40"/>
                </a:lnTo>
              </a:path>
            </a:pathLst>
          </a:custGeom>
          <a:solidFill>
            <a:srgbClr val="FFD5D7"/>
          </a:solidFill>
          <a:ln w="508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8" name="Freeform 98"/>
          <p:cNvSpPr>
            <a:spLocks/>
          </p:cNvSpPr>
          <p:nvPr/>
        </p:nvSpPr>
        <p:spPr bwMode="auto">
          <a:xfrm>
            <a:off x="4610100" y="2501900"/>
            <a:ext cx="877888" cy="801688"/>
          </a:xfrm>
          <a:custGeom>
            <a:avLst/>
            <a:gdLst>
              <a:gd name="T0" fmla="*/ 464 w 553"/>
              <a:gd name="T1" fmla="*/ 400 h 505"/>
              <a:gd name="T2" fmla="*/ 488 w 553"/>
              <a:gd name="T3" fmla="*/ 392 h 505"/>
              <a:gd name="T4" fmla="*/ 504 w 553"/>
              <a:gd name="T5" fmla="*/ 376 h 505"/>
              <a:gd name="T6" fmla="*/ 528 w 553"/>
              <a:gd name="T7" fmla="*/ 352 h 505"/>
              <a:gd name="T8" fmla="*/ 536 w 553"/>
              <a:gd name="T9" fmla="*/ 328 h 505"/>
              <a:gd name="T10" fmla="*/ 544 w 553"/>
              <a:gd name="T11" fmla="*/ 304 h 505"/>
              <a:gd name="T12" fmla="*/ 552 w 553"/>
              <a:gd name="T13" fmla="*/ 280 h 505"/>
              <a:gd name="T14" fmla="*/ 544 w 553"/>
              <a:gd name="T15" fmla="*/ 248 h 505"/>
              <a:gd name="T16" fmla="*/ 552 w 553"/>
              <a:gd name="T17" fmla="*/ 224 h 505"/>
              <a:gd name="T18" fmla="*/ 552 w 553"/>
              <a:gd name="T19" fmla="*/ 192 h 505"/>
              <a:gd name="T20" fmla="*/ 552 w 553"/>
              <a:gd name="T21" fmla="*/ 160 h 505"/>
              <a:gd name="T22" fmla="*/ 544 w 553"/>
              <a:gd name="T23" fmla="*/ 136 h 505"/>
              <a:gd name="T24" fmla="*/ 520 w 553"/>
              <a:gd name="T25" fmla="*/ 120 h 505"/>
              <a:gd name="T26" fmla="*/ 488 w 553"/>
              <a:gd name="T27" fmla="*/ 112 h 505"/>
              <a:gd name="T28" fmla="*/ 480 w 553"/>
              <a:gd name="T29" fmla="*/ 88 h 505"/>
              <a:gd name="T30" fmla="*/ 488 w 553"/>
              <a:gd name="T31" fmla="*/ 56 h 505"/>
              <a:gd name="T32" fmla="*/ 480 w 553"/>
              <a:gd name="T33" fmla="*/ 32 h 505"/>
              <a:gd name="T34" fmla="*/ 464 w 553"/>
              <a:gd name="T35" fmla="*/ 8 h 505"/>
              <a:gd name="T36" fmla="*/ 432 w 553"/>
              <a:gd name="T37" fmla="*/ 0 h 505"/>
              <a:gd name="T38" fmla="*/ 400 w 553"/>
              <a:gd name="T39" fmla="*/ 0 h 505"/>
              <a:gd name="T40" fmla="*/ 368 w 553"/>
              <a:gd name="T41" fmla="*/ 0 h 505"/>
              <a:gd name="T42" fmla="*/ 336 w 553"/>
              <a:gd name="T43" fmla="*/ 0 h 505"/>
              <a:gd name="T44" fmla="*/ 256 w 553"/>
              <a:gd name="T45" fmla="*/ 32 h 505"/>
              <a:gd name="T46" fmla="*/ 248 w 553"/>
              <a:gd name="T47" fmla="*/ 56 h 505"/>
              <a:gd name="T48" fmla="*/ 224 w 553"/>
              <a:gd name="T49" fmla="*/ 72 h 505"/>
              <a:gd name="T50" fmla="*/ 200 w 553"/>
              <a:gd name="T51" fmla="*/ 88 h 505"/>
              <a:gd name="T52" fmla="*/ 168 w 553"/>
              <a:gd name="T53" fmla="*/ 88 h 505"/>
              <a:gd name="T54" fmla="*/ 136 w 553"/>
              <a:gd name="T55" fmla="*/ 96 h 505"/>
              <a:gd name="T56" fmla="*/ 112 w 553"/>
              <a:gd name="T57" fmla="*/ 120 h 505"/>
              <a:gd name="T58" fmla="*/ 96 w 553"/>
              <a:gd name="T59" fmla="*/ 144 h 505"/>
              <a:gd name="T60" fmla="*/ 104 w 553"/>
              <a:gd name="T61" fmla="*/ 176 h 505"/>
              <a:gd name="T62" fmla="*/ 120 w 553"/>
              <a:gd name="T63" fmla="*/ 200 h 505"/>
              <a:gd name="T64" fmla="*/ 128 w 553"/>
              <a:gd name="T65" fmla="*/ 232 h 505"/>
              <a:gd name="T66" fmla="*/ 104 w 553"/>
              <a:gd name="T67" fmla="*/ 248 h 505"/>
              <a:gd name="T68" fmla="*/ 88 w 553"/>
              <a:gd name="T69" fmla="*/ 280 h 505"/>
              <a:gd name="T70" fmla="*/ 56 w 553"/>
              <a:gd name="T71" fmla="*/ 296 h 505"/>
              <a:gd name="T72" fmla="*/ 32 w 553"/>
              <a:gd name="T73" fmla="*/ 312 h 505"/>
              <a:gd name="T74" fmla="*/ 8 w 553"/>
              <a:gd name="T75" fmla="*/ 336 h 505"/>
              <a:gd name="T76" fmla="*/ 0 w 553"/>
              <a:gd name="T77" fmla="*/ 368 h 505"/>
              <a:gd name="T78" fmla="*/ 8 w 553"/>
              <a:gd name="T79" fmla="*/ 400 h 505"/>
              <a:gd name="T80" fmla="*/ 16 w 553"/>
              <a:gd name="T81" fmla="*/ 432 h 505"/>
              <a:gd name="T82" fmla="*/ 32 w 553"/>
              <a:gd name="T83" fmla="*/ 448 h 505"/>
              <a:gd name="T84" fmla="*/ 104 w 553"/>
              <a:gd name="T85" fmla="*/ 496 h 505"/>
              <a:gd name="T86" fmla="*/ 136 w 553"/>
              <a:gd name="T87" fmla="*/ 496 h 505"/>
              <a:gd name="T88" fmla="*/ 160 w 553"/>
              <a:gd name="T89" fmla="*/ 504 h 505"/>
              <a:gd name="T90" fmla="*/ 192 w 553"/>
              <a:gd name="T91" fmla="*/ 504 h 505"/>
              <a:gd name="T92" fmla="*/ 224 w 553"/>
              <a:gd name="T93" fmla="*/ 496 h 505"/>
              <a:gd name="T94" fmla="*/ 232 w 553"/>
              <a:gd name="T95" fmla="*/ 472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3" h="505">
                <a:moveTo>
                  <a:pt x="216" y="472"/>
                </a:moveTo>
                <a:lnTo>
                  <a:pt x="424" y="416"/>
                </a:lnTo>
                <a:lnTo>
                  <a:pt x="456" y="408"/>
                </a:lnTo>
                <a:lnTo>
                  <a:pt x="464" y="400"/>
                </a:lnTo>
                <a:lnTo>
                  <a:pt x="472" y="400"/>
                </a:lnTo>
                <a:lnTo>
                  <a:pt x="480" y="400"/>
                </a:lnTo>
                <a:lnTo>
                  <a:pt x="480" y="392"/>
                </a:lnTo>
                <a:lnTo>
                  <a:pt x="488" y="392"/>
                </a:lnTo>
                <a:lnTo>
                  <a:pt x="488" y="384"/>
                </a:lnTo>
                <a:lnTo>
                  <a:pt x="496" y="384"/>
                </a:lnTo>
                <a:lnTo>
                  <a:pt x="496" y="376"/>
                </a:lnTo>
                <a:lnTo>
                  <a:pt x="504" y="376"/>
                </a:lnTo>
                <a:lnTo>
                  <a:pt x="504" y="368"/>
                </a:lnTo>
                <a:lnTo>
                  <a:pt x="512" y="368"/>
                </a:lnTo>
                <a:lnTo>
                  <a:pt x="520" y="360"/>
                </a:lnTo>
                <a:lnTo>
                  <a:pt x="528" y="352"/>
                </a:lnTo>
                <a:lnTo>
                  <a:pt x="528" y="344"/>
                </a:lnTo>
                <a:lnTo>
                  <a:pt x="528" y="336"/>
                </a:lnTo>
                <a:lnTo>
                  <a:pt x="536" y="336"/>
                </a:lnTo>
                <a:lnTo>
                  <a:pt x="536" y="328"/>
                </a:lnTo>
                <a:lnTo>
                  <a:pt x="536" y="320"/>
                </a:lnTo>
                <a:lnTo>
                  <a:pt x="544" y="320"/>
                </a:lnTo>
                <a:lnTo>
                  <a:pt x="544" y="312"/>
                </a:lnTo>
                <a:lnTo>
                  <a:pt x="544" y="304"/>
                </a:lnTo>
                <a:lnTo>
                  <a:pt x="544" y="296"/>
                </a:lnTo>
                <a:lnTo>
                  <a:pt x="552" y="296"/>
                </a:lnTo>
                <a:lnTo>
                  <a:pt x="552" y="288"/>
                </a:lnTo>
                <a:lnTo>
                  <a:pt x="552" y="280"/>
                </a:lnTo>
                <a:lnTo>
                  <a:pt x="552" y="272"/>
                </a:lnTo>
                <a:lnTo>
                  <a:pt x="552" y="264"/>
                </a:lnTo>
                <a:lnTo>
                  <a:pt x="544" y="256"/>
                </a:lnTo>
                <a:lnTo>
                  <a:pt x="544" y="248"/>
                </a:lnTo>
                <a:lnTo>
                  <a:pt x="544" y="240"/>
                </a:lnTo>
                <a:lnTo>
                  <a:pt x="544" y="232"/>
                </a:lnTo>
                <a:lnTo>
                  <a:pt x="552" y="232"/>
                </a:lnTo>
                <a:lnTo>
                  <a:pt x="552" y="224"/>
                </a:lnTo>
                <a:lnTo>
                  <a:pt x="552" y="216"/>
                </a:lnTo>
                <a:lnTo>
                  <a:pt x="552" y="208"/>
                </a:lnTo>
                <a:lnTo>
                  <a:pt x="552" y="200"/>
                </a:lnTo>
                <a:lnTo>
                  <a:pt x="552" y="192"/>
                </a:lnTo>
                <a:lnTo>
                  <a:pt x="552" y="184"/>
                </a:lnTo>
                <a:lnTo>
                  <a:pt x="552" y="176"/>
                </a:lnTo>
                <a:lnTo>
                  <a:pt x="552" y="168"/>
                </a:lnTo>
                <a:lnTo>
                  <a:pt x="552" y="160"/>
                </a:lnTo>
                <a:lnTo>
                  <a:pt x="552" y="152"/>
                </a:lnTo>
                <a:lnTo>
                  <a:pt x="552" y="144"/>
                </a:lnTo>
                <a:lnTo>
                  <a:pt x="552" y="136"/>
                </a:lnTo>
                <a:lnTo>
                  <a:pt x="544" y="136"/>
                </a:lnTo>
                <a:lnTo>
                  <a:pt x="536" y="128"/>
                </a:lnTo>
                <a:lnTo>
                  <a:pt x="536" y="120"/>
                </a:lnTo>
                <a:lnTo>
                  <a:pt x="528" y="120"/>
                </a:lnTo>
                <a:lnTo>
                  <a:pt x="520" y="120"/>
                </a:lnTo>
                <a:lnTo>
                  <a:pt x="512" y="120"/>
                </a:lnTo>
                <a:lnTo>
                  <a:pt x="504" y="112"/>
                </a:lnTo>
                <a:lnTo>
                  <a:pt x="496" y="112"/>
                </a:lnTo>
                <a:lnTo>
                  <a:pt x="488" y="112"/>
                </a:lnTo>
                <a:lnTo>
                  <a:pt x="488" y="104"/>
                </a:lnTo>
                <a:lnTo>
                  <a:pt x="480" y="104"/>
                </a:lnTo>
                <a:lnTo>
                  <a:pt x="480" y="96"/>
                </a:lnTo>
                <a:lnTo>
                  <a:pt x="480" y="88"/>
                </a:lnTo>
                <a:lnTo>
                  <a:pt x="480" y="80"/>
                </a:lnTo>
                <a:lnTo>
                  <a:pt x="480" y="72"/>
                </a:lnTo>
                <a:lnTo>
                  <a:pt x="480" y="64"/>
                </a:lnTo>
                <a:lnTo>
                  <a:pt x="488" y="56"/>
                </a:lnTo>
                <a:lnTo>
                  <a:pt x="488" y="48"/>
                </a:lnTo>
                <a:lnTo>
                  <a:pt x="488" y="40"/>
                </a:lnTo>
                <a:lnTo>
                  <a:pt x="488" y="32"/>
                </a:lnTo>
                <a:lnTo>
                  <a:pt x="480" y="32"/>
                </a:lnTo>
                <a:lnTo>
                  <a:pt x="480" y="24"/>
                </a:lnTo>
                <a:lnTo>
                  <a:pt x="480" y="16"/>
                </a:lnTo>
                <a:lnTo>
                  <a:pt x="472" y="16"/>
                </a:lnTo>
                <a:lnTo>
                  <a:pt x="464" y="8"/>
                </a:lnTo>
                <a:lnTo>
                  <a:pt x="456" y="8"/>
                </a:lnTo>
                <a:lnTo>
                  <a:pt x="448" y="8"/>
                </a:lnTo>
                <a:lnTo>
                  <a:pt x="440" y="0"/>
                </a:lnTo>
                <a:lnTo>
                  <a:pt x="432" y="0"/>
                </a:lnTo>
                <a:lnTo>
                  <a:pt x="424" y="0"/>
                </a:lnTo>
                <a:lnTo>
                  <a:pt x="416" y="0"/>
                </a:lnTo>
                <a:lnTo>
                  <a:pt x="408" y="0"/>
                </a:lnTo>
                <a:lnTo>
                  <a:pt x="400" y="0"/>
                </a:lnTo>
                <a:lnTo>
                  <a:pt x="392" y="0"/>
                </a:lnTo>
                <a:lnTo>
                  <a:pt x="384" y="0"/>
                </a:lnTo>
                <a:lnTo>
                  <a:pt x="376" y="0"/>
                </a:lnTo>
                <a:lnTo>
                  <a:pt x="368" y="0"/>
                </a:lnTo>
                <a:lnTo>
                  <a:pt x="360" y="0"/>
                </a:lnTo>
                <a:lnTo>
                  <a:pt x="352" y="0"/>
                </a:lnTo>
                <a:lnTo>
                  <a:pt x="344" y="0"/>
                </a:lnTo>
                <a:lnTo>
                  <a:pt x="336" y="0"/>
                </a:lnTo>
                <a:lnTo>
                  <a:pt x="328" y="0"/>
                </a:lnTo>
                <a:lnTo>
                  <a:pt x="320" y="0"/>
                </a:lnTo>
                <a:lnTo>
                  <a:pt x="288" y="0"/>
                </a:lnTo>
                <a:lnTo>
                  <a:pt x="256" y="32"/>
                </a:lnTo>
                <a:lnTo>
                  <a:pt x="256" y="40"/>
                </a:lnTo>
                <a:lnTo>
                  <a:pt x="248" y="40"/>
                </a:lnTo>
                <a:lnTo>
                  <a:pt x="248" y="48"/>
                </a:lnTo>
                <a:lnTo>
                  <a:pt x="248" y="56"/>
                </a:lnTo>
                <a:lnTo>
                  <a:pt x="240" y="64"/>
                </a:lnTo>
                <a:lnTo>
                  <a:pt x="232" y="64"/>
                </a:lnTo>
                <a:lnTo>
                  <a:pt x="232" y="72"/>
                </a:lnTo>
                <a:lnTo>
                  <a:pt x="224" y="72"/>
                </a:lnTo>
                <a:lnTo>
                  <a:pt x="216" y="80"/>
                </a:lnTo>
                <a:lnTo>
                  <a:pt x="208" y="80"/>
                </a:lnTo>
                <a:lnTo>
                  <a:pt x="208" y="88"/>
                </a:lnTo>
                <a:lnTo>
                  <a:pt x="200" y="88"/>
                </a:lnTo>
                <a:lnTo>
                  <a:pt x="192" y="88"/>
                </a:lnTo>
                <a:lnTo>
                  <a:pt x="184" y="88"/>
                </a:lnTo>
                <a:lnTo>
                  <a:pt x="176" y="88"/>
                </a:lnTo>
                <a:lnTo>
                  <a:pt x="168" y="88"/>
                </a:lnTo>
                <a:lnTo>
                  <a:pt x="160" y="88"/>
                </a:lnTo>
                <a:lnTo>
                  <a:pt x="152" y="88"/>
                </a:lnTo>
                <a:lnTo>
                  <a:pt x="144" y="88"/>
                </a:lnTo>
                <a:lnTo>
                  <a:pt x="136" y="96"/>
                </a:lnTo>
                <a:lnTo>
                  <a:pt x="128" y="96"/>
                </a:lnTo>
                <a:lnTo>
                  <a:pt x="120" y="104"/>
                </a:lnTo>
                <a:lnTo>
                  <a:pt x="112" y="112"/>
                </a:lnTo>
                <a:lnTo>
                  <a:pt x="112" y="120"/>
                </a:lnTo>
                <a:lnTo>
                  <a:pt x="104" y="128"/>
                </a:lnTo>
                <a:lnTo>
                  <a:pt x="104" y="136"/>
                </a:lnTo>
                <a:lnTo>
                  <a:pt x="96" y="136"/>
                </a:lnTo>
                <a:lnTo>
                  <a:pt x="96" y="144"/>
                </a:lnTo>
                <a:lnTo>
                  <a:pt x="96" y="152"/>
                </a:lnTo>
                <a:lnTo>
                  <a:pt x="96" y="160"/>
                </a:lnTo>
                <a:lnTo>
                  <a:pt x="96" y="168"/>
                </a:lnTo>
                <a:lnTo>
                  <a:pt x="104" y="176"/>
                </a:lnTo>
                <a:lnTo>
                  <a:pt x="104" y="184"/>
                </a:lnTo>
                <a:lnTo>
                  <a:pt x="112" y="184"/>
                </a:lnTo>
                <a:lnTo>
                  <a:pt x="112" y="192"/>
                </a:lnTo>
                <a:lnTo>
                  <a:pt x="120" y="200"/>
                </a:lnTo>
                <a:lnTo>
                  <a:pt x="128" y="208"/>
                </a:lnTo>
                <a:lnTo>
                  <a:pt x="128" y="216"/>
                </a:lnTo>
                <a:lnTo>
                  <a:pt x="128" y="224"/>
                </a:lnTo>
                <a:lnTo>
                  <a:pt x="128" y="232"/>
                </a:lnTo>
                <a:lnTo>
                  <a:pt x="120" y="232"/>
                </a:lnTo>
                <a:lnTo>
                  <a:pt x="112" y="240"/>
                </a:lnTo>
                <a:lnTo>
                  <a:pt x="112" y="248"/>
                </a:lnTo>
                <a:lnTo>
                  <a:pt x="104" y="248"/>
                </a:lnTo>
                <a:lnTo>
                  <a:pt x="96" y="256"/>
                </a:lnTo>
                <a:lnTo>
                  <a:pt x="96" y="264"/>
                </a:lnTo>
                <a:lnTo>
                  <a:pt x="88" y="272"/>
                </a:lnTo>
                <a:lnTo>
                  <a:pt x="88" y="280"/>
                </a:lnTo>
                <a:lnTo>
                  <a:pt x="80" y="280"/>
                </a:lnTo>
                <a:lnTo>
                  <a:pt x="72" y="288"/>
                </a:lnTo>
                <a:lnTo>
                  <a:pt x="64" y="288"/>
                </a:lnTo>
                <a:lnTo>
                  <a:pt x="56" y="296"/>
                </a:lnTo>
                <a:lnTo>
                  <a:pt x="56" y="304"/>
                </a:lnTo>
                <a:lnTo>
                  <a:pt x="48" y="304"/>
                </a:lnTo>
                <a:lnTo>
                  <a:pt x="40" y="312"/>
                </a:lnTo>
                <a:lnTo>
                  <a:pt x="32" y="312"/>
                </a:lnTo>
                <a:lnTo>
                  <a:pt x="24" y="320"/>
                </a:lnTo>
                <a:lnTo>
                  <a:pt x="16" y="328"/>
                </a:lnTo>
                <a:lnTo>
                  <a:pt x="8" y="328"/>
                </a:lnTo>
                <a:lnTo>
                  <a:pt x="8" y="336"/>
                </a:lnTo>
                <a:lnTo>
                  <a:pt x="0" y="344"/>
                </a:lnTo>
                <a:lnTo>
                  <a:pt x="0" y="352"/>
                </a:lnTo>
                <a:lnTo>
                  <a:pt x="0" y="360"/>
                </a:lnTo>
                <a:lnTo>
                  <a:pt x="0" y="368"/>
                </a:lnTo>
                <a:lnTo>
                  <a:pt x="0" y="376"/>
                </a:lnTo>
                <a:lnTo>
                  <a:pt x="8" y="384"/>
                </a:lnTo>
                <a:lnTo>
                  <a:pt x="8" y="392"/>
                </a:lnTo>
                <a:lnTo>
                  <a:pt x="8" y="400"/>
                </a:lnTo>
                <a:lnTo>
                  <a:pt x="8" y="408"/>
                </a:lnTo>
                <a:lnTo>
                  <a:pt x="8" y="416"/>
                </a:lnTo>
                <a:lnTo>
                  <a:pt x="16" y="424"/>
                </a:lnTo>
                <a:lnTo>
                  <a:pt x="16" y="432"/>
                </a:lnTo>
                <a:lnTo>
                  <a:pt x="16" y="440"/>
                </a:lnTo>
                <a:lnTo>
                  <a:pt x="24" y="440"/>
                </a:lnTo>
                <a:lnTo>
                  <a:pt x="24" y="448"/>
                </a:lnTo>
                <a:lnTo>
                  <a:pt x="32" y="448"/>
                </a:lnTo>
                <a:lnTo>
                  <a:pt x="40" y="456"/>
                </a:lnTo>
                <a:lnTo>
                  <a:pt x="48" y="456"/>
                </a:lnTo>
                <a:lnTo>
                  <a:pt x="80" y="464"/>
                </a:lnTo>
                <a:lnTo>
                  <a:pt x="104" y="496"/>
                </a:lnTo>
                <a:lnTo>
                  <a:pt x="112" y="504"/>
                </a:lnTo>
                <a:lnTo>
                  <a:pt x="120" y="504"/>
                </a:lnTo>
                <a:lnTo>
                  <a:pt x="128" y="496"/>
                </a:lnTo>
                <a:lnTo>
                  <a:pt x="136" y="496"/>
                </a:lnTo>
                <a:lnTo>
                  <a:pt x="144" y="496"/>
                </a:lnTo>
                <a:lnTo>
                  <a:pt x="144" y="504"/>
                </a:lnTo>
                <a:lnTo>
                  <a:pt x="152" y="504"/>
                </a:lnTo>
                <a:lnTo>
                  <a:pt x="160" y="504"/>
                </a:lnTo>
                <a:lnTo>
                  <a:pt x="168" y="504"/>
                </a:lnTo>
                <a:lnTo>
                  <a:pt x="176" y="504"/>
                </a:lnTo>
                <a:lnTo>
                  <a:pt x="184" y="504"/>
                </a:lnTo>
                <a:lnTo>
                  <a:pt x="192" y="504"/>
                </a:lnTo>
                <a:lnTo>
                  <a:pt x="200" y="504"/>
                </a:lnTo>
                <a:lnTo>
                  <a:pt x="208" y="504"/>
                </a:lnTo>
                <a:lnTo>
                  <a:pt x="216" y="504"/>
                </a:lnTo>
                <a:lnTo>
                  <a:pt x="224" y="496"/>
                </a:lnTo>
                <a:lnTo>
                  <a:pt x="224" y="488"/>
                </a:lnTo>
                <a:lnTo>
                  <a:pt x="232" y="488"/>
                </a:lnTo>
                <a:lnTo>
                  <a:pt x="232" y="480"/>
                </a:lnTo>
                <a:lnTo>
                  <a:pt x="232" y="472"/>
                </a:lnTo>
                <a:lnTo>
                  <a:pt x="240" y="472"/>
                </a:lnTo>
                <a:lnTo>
                  <a:pt x="240" y="464"/>
                </a:lnTo>
              </a:path>
            </a:pathLst>
          </a:custGeom>
          <a:solidFill>
            <a:srgbClr val="FF8455"/>
          </a:solidFill>
          <a:ln w="12700" cap="rnd" cmpd="sng">
            <a:solidFill>
              <a:srgbClr val="FFC62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9" name="Rectangle 9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Downwind Perimeter</a:t>
            </a:r>
          </a:p>
        </p:txBody>
      </p:sp>
    </p:spTree>
  </p:cSld>
  <p:clrMapOvr>
    <a:masterClrMapping/>
  </p:clrMapOvr>
  <p:transition advTm="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Operational Alert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Notifications</a:t>
            </a:r>
          </a:p>
        </p:txBody>
      </p:sp>
      <p:pic>
        <p:nvPicPr>
          <p:cNvPr id="110596" name="Picture 4" descr="j01560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28775"/>
            <a:ext cx="6916738" cy="441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://abcnews.go.com/images/US/gty_police_line_nt_111110_wb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80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904875" y="549275"/>
            <a:ext cx="5456238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 - SIN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50" y="1782763"/>
            <a:ext cx="4937125" cy="24082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Safety</a:t>
            </a: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Isolation</a:t>
            </a: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Notifications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D-2</a:t>
            </a:r>
          </a:p>
        </p:txBody>
      </p:sp>
    </p:spTree>
    <p:extLst>
      <p:ext uri="{BB962C8B-B14F-4D97-AF65-F5344CB8AC3E}">
        <p14:creationId xmlns:p14="http://schemas.microsoft.com/office/powerpoint/2010/main" val="2639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Notifications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5225" y="1668463"/>
            <a:ext cx="5308600" cy="2808287"/>
          </a:xfrm>
        </p:spPr>
        <p:txBody>
          <a:bodyPr/>
          <a:lstStyle/>
          <a:p>
            <a:r>
              <a:rPr lang="en-US"/>
              <a:t>Mandatory notifications</a:t>
            </a:r>
          </a:p>
          <a:p>
            <a:r>
              <a:rPr lang="en-US"/>
              <a:t>Resource requests</a:t>
            </a:r>
          </a:p>
          <a:p>
            <a:r>
              <a:rPr lang="en-US"/>
              <a:t>Report of conditions</a:t>
            </a:r>
          </a:p>
        </p:txBody>
      </p:sp>
      <p:pic>
        <p:nvPicPr>
          <p:cNvPr id="112644" name="Picture 4" descr="bs0079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846263"/>
            <a:ext cx="3616325" cy="34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318500" cy="1028700"/>
          </a:xfrm>
        </p:spPr>
        <p:txBody>
          <a:bodyPr/>
          <a:lstStyle/>
          <a:p>
            <a:r>
              <a:rPr lang="en-US"/>
              <a:t>RP Notification Requirements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Responsible party must make “Mandatory” notifications</a:t>
            </a:r>
          </a:p>
          <a:p>
            <a:pPr lvl="1"/>
            <a:r>
              <a:rPr lang="en-US"/>
              <a:t>To proper authorities</a:t>
            </a:r>
          </a:p>
          <a:p>
            <a:pPr lvl="1"/>
            <a:r>
              <a:rPr lang="en-US"/>
              <a:t>Releases with potential adverse impact</a:t>
            </a:r>
          </a:p>
          <a:p>
            <a:pPr lvl="2"/>
            <a:r>
              <a:rPr lang="en-US"/>
              <a:t>Health</a:t>
            </a:r>
          </a:p>
          <a:p>
            <a:pPr lvl="2"/>
            <a:r>
              <a:rPr lang="en-US"/>
              <a:t>Safety</a:t>
            </a:r>
          </a:p>
          <a:p>
            <a:pPr lvl="2"/>
            <a:r>
              <a:rPr lang="en-US"/>
              <a:t>Environment</a:t>
            </a:r>
          </a:p>
        </p:txBody>
      </p:sp>
      <p:grpSp>
        <p:nvGrpSpPr>
          <p:cNvPr id="55433" name="Group 137"/>
          <p:cNvGrpSpPr>
            <a:grpSpLocks/>
          </p:cNvGrpSpPr>
          <p:nvPr/>
        </p:nvGrpSpPr>
        <p:grpSpPr bwMode="auto">
          <a:xfrm flipH="1">
            <a:off x="381000" y="2819400"/>
            <a:ext cx="1270000" cy="1952625"/>
            <a:chOff x="2518" y="1330"/>
            <a:chExt cx="800" cy="1230"/>
          </a:xfrm>
        </p:grpSpPr>
        <p:sp>
          <p:nvSpPr>
            <p:cNvPr id="55303" name="Freeform 7"/>
            <p:cNvSpPr>
              <a:spLocks/>
            </p:cNvSpPr>
            <p:nvPr/>
          </p:nvSpPr>
          <p:spPr bwMode="auto">
            <a:xfrm>
              <a:off x="2890" y="1334"/>
              <a:ext cx="428" cy="702"/>
            </a:xfrm>
            <a:custGeom>
              <a:avLst/>
              <a:gdLst>
                <a:gd name="T0" fmla="*/ 418 w 428"/>
                <a:gd name="T1" fmla="*/ 101 h 702"/>
                <a:gd name="T2" fmla="*/ 428 w 428"/>
                <a:gd name="T3" fmla="*/ 128 h 702"/>
                <a:gd name="T4" fmla="*/ 407 w 428"/>
                <a:gd name="T5" fmla="*/ 263 h 702"/>
                <a:gd name="T6" fmla="*/ 311 w 428"/>
                <a:gd name="T7" fmla="*/ 539 h 702"/>
                <a:gd name="T8" fmla="*/ 217 w 428"/>
                <a:gd name="T9" fmla="*/ 687 h 702"/>
                <a:gd name="T10" fmla="*/ 204 w 428"/>
                <a:gd name="T11" fmla="*/ 698 h 702"/>
                <a:gd name="T12" fmla="*/ 181 w 428"/>
                <a:gd name="T13" fmla="*/ 702 h 702"/>
                <a:gd name="T14" fmla="*/ 73 w 428"/>
                <a:gd name="T15" fmla="*/ 677 h 702"/>
                <a:gd name="T16" fmla="*/ 39 w 428"/>
                <a:gd name="T17" fmla="*/ 654 h 702"/>
                <a:gd name="T18" fmla="*/ 8 w 428"/>
                <a:gd name="T19" fmla="*/ 612 h 702"/>
                <a:gd name="T20" fmla="*/ 2 w 428"/>
                <a:gd name="T21" fmla="*/ 600 h 702"/>
                <a:gd name="T22" fmla="*/ 0 w 428"/>
                <a:gd name="T23" fmla="*/ 585 h 702"/>
                <a:gd name="T24" fmla="*/ 10 w 428"/>
                <a:gd name="T25" fmla="*/ 560 h 702"/>
                <a:gd name="T26" fmla="*/ 31 w 428"/>
                <a:gd name="T27" fmla="*/ 533 h 702"/>
                <a:gd name="T28" fmla="*/ 60 w 428"/>
                <a:gd name="T29" fmla="*/ 510 h 702"/>
                <a:gd name="T30" fmla="*/ 94 w 428"/>
                <a:gd name="T31" fmla="*/ 493 h 702"/>
                <a:gd name="T32" fmla="*/ 127 w 428"/>
                <a:gd name="T33" fmla="*/ 485 h 702"/>
                <a:gd name="T34" fmla="*/ 154 w 428"/>
                <a:gd name="T35" fmla="*/ 487 h 702"/>
                <a:gd name="T36" fmla="*/ 169 w 428"/>
                <a:gd name="T37" fmla="*/ 497 h 702"/>
                <a:gd name="T38" fmla="*/ 173 w 428"/>
                <a:gd name="T39" fmla="*/ 504 h 702"/>
                <a:gd name="T40" fmla="*/ 188 w 428"/>
                <a:gd name="T41" fmla="*/ 520 h 702"/>
                <a:gd name="T42" fmla="*/ 192 w 428"/>
                <a:gd name="T43" fmla="*/ 518 h 702"/>
                <a:gd name="T44" fmla="*/ 246 w 428"/>
                <a:gd name="T45" fmla="*/ 422 h 702"/>
                <a:gd name="T46" fmla="*/ 300 w 428"/>
                <a:gd name="T47" fmla="*/ 251 h 702"/>
                <a:gd name="T48" fmla="*/ 300 w 428"/>
                <a:gd name="T49" fmla="*/ 240 h 702"/>
                <a:gd name="T50" fmla="*/ 282 w 428"/>
                <a:gd name="T51" fmla="*/ 216 h 702"/>
                <a:gd name="T52" fmla="*/ 269 w 428"/>
                <a:gd name="T53" fmla="*/ 209 h 702"/>
                <a:gd name="T54" fmla="*/ 242 w 428"/>
                <a:gd name="T55" fmla="*/ 180 h 702"/>
                <a:gd name="T56" fmla="*/ 223 w 428"/>
                <a:gd name="T57" fmla="*/ 155 h 702"/>
                <a:gd name="T58" fmla="*/ 215 w 428"/>
                <a:gd name="T59" fmla="*/ 134 h 702"/>
                <a:gd name="T60" fmla="*/ 211 w 428"/>
                <a:gd name="T61" fmla="*/ 109 h 702"/>
                <a:gd name="T62" fmla="*/ 215 w 428"/>
                <a:gd name="T63" fmla="*/ 84 h 702"/>
                <a:gd name="T64" fmla="*/ 227 w 428"/>
                <a:gd name="T65" fmla="*/ 57 h 702"/>
                <a:gd name="T66" fmla="*/ 250 w 428"/>
                <a:gd name="T67" fmla="*/ 26 h 702"/>
                <a:gd name="T68" fmla="*/ 275 w 428"/>
                <a:gd name="T69" fmla="*/ 7 h 702"/>
                <a:gd name="T70" fmla="*/ 303 w 428"/>
                <a:gd name="T71" fmla="*/ 0 h 702"/>
                <a:gd name="T72" fmla="*/ 330 w 428"/>
                <a:gd name="T73" fmla="*/ 5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8" h="702">
                  <a:moveTo>
                    <a:pt x="386" y="48"/>
                  </a:moveTo>
                  <a:lnTo>
                    <a:pt x="418" y="101"/>
                  </a:lnTo>
                  <a:lnTo>
                    <a:pt x="426" y="119"/>
                  </a:lnTo>
                  <a:lnTo>
                    <a:pt x="428" y="128"/>
                  </a:lnTo>
                  <a:lnTo>
                    <a:pt x="428" y="142"/>
                  </a:lnTo>
                  <a:lnTo>
                    <a:pt x="407" y="263"/>
                  </a:lnTo>
                  <a:lnTo>
                    <a:pt x="378" y="370"/>
                  </a:lnTo>
                  <a:lnTo>
                    <a:pt x="311" y="539"/>
                  </a:lnTo>
                  <a:lnTo>
                    <a:pt x="248" y="645"/>
                  </a:lnTo>
                  <a:lnTo>
                    <a:pt x="217" y="687"/>
                  </a:lnTo>
                  <a:lnTo>
                    <a:pt x="211" y="692"/>
                  </a:lnTo>
                  <a:lnTo>
                    <a:pt x="204" y="698"/>
                  </a:lnTo>
                  <a:lnTo>
                    <a:pt x="194" y="702"/>
                  </a:lnTo>
                  <a:lnTo>
                    <a:pt x="181" y="702"/>
                  </a:lnTo>
                  <a:lnTo>
                    <a:pt x="98" y="692"/>
                  </a:lnTo>
                  <a:lnTo>
                    <a:pt x="73" y="677"/>
                  </a:lnTo>
                  <a:lnTo>
                    <a:pt x="54" y="666"/>
                  </a:lnTo>
                  <a:lnTo>
                    <a:pt x="39" y="654"/>
                  </a:lnTo>
                  <a:lnTo>
                    <a:pt x="21" y="635"/>
                  </a:lnTo>
                  <a:lnTo>
                    <a:pt x="8" y="612"/>
                  </a:lnTo>
                  <a:lnTo>
                    <a:pt x="4" y="606"/>
                  </a:lnTo>
                  <a:lnTo>
                    <a:pt x="2" y="600"/>
                  </a:lnTo>
                  <a:lnTo>
                    <a:pt x="0" y="597"/>
                  </a:lnTo>
                  <a:lnTo>
                    <a:pt x="0" y="585"/>
                  </a:lnTo>
                  <a:lnTo>
                    <a:pt x="4" y="572"/>
                  </a:lnTo>
                  <a:lnTo>
                    <a:pt x="10" y="560"/>
                  </a:lnTo>
                  <a:lnTo>
                    <a:pt x="19" y="547"/>
                  </a:lnTo>
                  <a:lnTo>
                    <a:pt x="31" y="533"/>
                  </a:lnTo>
                  <a:lnTo>
                    <a:pt x="44" y="522"/>
                  </a:lnTo>
                  <a:lnTo>
                    <a:pt x="60" y="510"/>
                  </a:lnTo>
                  <a:lnTo>
                    <a:pt x="77" y="501"/>
                  </a:lnTo>
                  <a:lnTo>
                    <a:pt x="94" y="493"/>
                  </a:lnTo>
                  <a:lnTo>
                    <a:pt x="112" y="487"/>
                  </a:lnTo>
                  <a:lnTo>
                    <a:pt x="127" y="485"/>
                  </a:lnTo>
                  <a:lnTo>
                    <a:pt x="142" y="485"/>
                  </a:lnTo>
                  <a:lnTo>
                    <a:pt x="154" y="487"/>
                  </a:lnTo>
                  <a:lnTo>
                    <a:pt x="165" y="493"/>
                  </a:lnTo>
                  <a:lnTo>
                    <a:pt x="169" y="497"/>
                  </a:lnTo>
                  <a:lnTo>
                    <a:pt x="171" y="501"/>
                  </a:lnTo>
                  <a:lnTo>
                    <a:pt x="173" y="504"/>
                  </a:lnTo>
                  <a:lnTo>
                    <a:pt x="182" y="514"/>
                  </a:lnTo>
                  <a:lnTo>
                    <a:pt x="188" y="520"/>
                  </a:lnTo>
                  <a:lnTo>
                    <a:pt x="190" y="520"/>
                  </a:lnTo>
                  <a:lnTo>
                    <a:pt x="192" y="518"/>
                  </a:lnTo>
                  <a:lnTo>
                    <a:pt x="198" y="508"/>
                  </a:lnTo>
                  <a:lnTo>
                    <a:pt x="246" y="422"/>
                  </a:lnTo>
                  <a:lnTo>
                    <a:pt x="278" y="345"/>
                  </a:lnTo>
                  <a:lnTo>
                    <a:pt x="300" y="251"/>
                  </a:lnTo>
                  <a:lnTo>
                    <a:pt x="300" y="245"/>
                  </a:lnTo>
                  <a:lnTo>
                    <a:pt x="300" y="240"/>
                  </a:lnTo>
                  <a:lnTo>
                    <a:pt x="294" y="232"/>
                  </a:lnTo>
                  <a:lnTo>
                    <a:pt x="282" y="216"/>
                  </a:lnTo>
                  <a:lnTo>
                    <a:pt x="273" y="211"/>
                  </a:lnTo>
                  <a:lnTo>
                    <a:pt x="269" y="209"/>
                  </a:lnTo>
                  <a:lnTo>
                    <a:pt x="253" y="193"/>
                  </a:lnTo>
                  <a:lnTo>
                    <a:pt x="242" y="180"/>
                  </a:lnTo>
                  <a:lnTo>
                    <a:pt x="227" y="163"/>
                  </a:lnTo>
                  <a:lnTo>
                    <a:pt x="223" y="155"/>
                  </a:lnTo>
                  <a:lnTo>
                    <a:pt x="219" y="145"/>
                  </a:lnTo>
                  <a:lnTo>
                    <a:pt x="215" y="134"/>
                  </a:lnTo>
                  <a:lnTo>
                    <a:pt x="213" y="122"/>
                  </a:lnTo>
                  <a:lnTo>
                    <a:pt x="211" y="109"/>
                  </a:lnTo>
                  <a:lnTo>
                    <a:pt x="213" y="96"/>
                  </a:lnTo>
                  <a:lnTo>
                    <a:pt x="215" y="84"/>
                  </a:lnTo>
                  <a:lnTo>
                    <a:pt x="221" y="71"/>
                  </a:lnTo>
                  <a:lnTo>
                    <a:pt x="227" y="57"/>
                  </a:lnTo>
                  <a:lnTo>
                    <a:pt x="236" y="40"/>
                  </a:lnTo>
                  <a:lnTo>
                    <a:pt x="250" y="26"/>
                  </a:lnTo>
                  <a:lnTo>
                    <a:pt x="261" y="15"/>
                  </a:lnTo>
                  <a:lnTo>
                    <a:pt x="275" y="7"/>
                  </a:lnTo>
                  <a:lnTo>
                    <a:pt x="290" y="2"/>
                  </a:lnTo>
                  <a:lnTo>
                    <a:pt x="303" y="0"/>
                  </a:lnTo>
                  <a:lnTo>
                    <a:pt x="317" y="0"/>
                  </a:lnTo>
                  <a:lnTo>
                    <a:pt x="330" y="5"/>
                  </a:lnTo>
                  <a:lnTo>
                    <a:pt x="386" y="48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4" name="Freeform 8"/>
            <p:cNvSpPr>
              <a:spLocks/>
            </p:cNvSpPr>
            <p:nvPr/>
          </p:nvSpPr>
          <p:spPr bwMode="auto">
            <a:xfrm>
              <a:off x="2886" y="1330"/>
              <a:ext cx="428" cy="702"/>
            </a:xfrm>
            <a:custGeom>
              <a:avLst/>
              <a:gdLst>
                <a:gd name="T0" fmla="*/ 419 w 428"/>
                <a:gd name="T1" fmla="*/ 101 h 702"/>
                <a:gd name="T2" fmla="*/ 428 w 428"/>
                <a:gd name="T3" fmla="*/ 128 h 702"/>
                <a:gd name="T4" fmla="*/ 407 w 428"/>
                <a:gd name="T5" fmla="*/ 263 h 702"/>
                <a:gd name="T6" fmla="*/ 311 w 428"/>
                <a:gd name="T7" fmla="*/ 539 h 702"/>
                <a:gd name="T8" fmla="*/ 217 w 428"/>
                <a:gd name="T9" fmla="*/ 687 h 702"/>
                <a:gd name="T10" fmla="*/ 204 w 428"/>
                <a:gd name="T11" fmla="*/ 698 h 702"/>
                <a:gd name="T12" fmla="*/ 181 w 428"/>
                <a:gd name="T13" fmla="*/ 702 h 702"/>
                <a:gd name="T14" fmla="*/ 73 w 428"/>
                <a:gd name="T15" fmla="*/ 677 h 702"/>
                <a:gd name="T16" fmla="*/ 39 w 428"/>
                <a:gd name="T17" fmla="*/ 654 h 702"/>
                <a:gd name="T18" fmla="*/ 8 w 428"/>
                <a:gd name="T19" fmla="*/ 612 h 702"/>
                <a:gd name="T20" fmla="*/ 2 w 428"/>
                <a:gd name="T21" fmla="*/ 601 h 702"/>
                <a:gd name="T22" fmla="*/ 0 w 428"/>
                <a:gd name="T23" fmla="*/ 585 h 702"/>
                <a:gd name="T24" fmla="*/ 10 w 428"/>
                <a:gd name="T25" fmla="*/ 560 h 702"/>
                <a:gd name="T26" fmla="*/ 31 w 428"/>
                <a:gd name="T27" fmla="*/ 533 h 702"/>
                <a:gd name="T28" fmla="*/ 60 w 428"/>
                <a:gd name="T29" fmla="*/ 510 h 702"/>
                <a:gd name="T30" fmla="*/ 94 w 428"/>
                <a:gd name="T31" fmla="*/ 493 h 702"/>
                <a:gd name="T32" fmla="*/ 127 w 428"/>
                <a:gd name="T33" fmla="*/ 485 h 702"/>
                <a:gd name="T34" fmla="*/ 154 w 428"/>
                <a:gd name="T35" fmla="*/ 487 h 702"/>
                <a:gd name="T36" fmla="*/ 169 w 428"/>
                <a:gd name="T37" fmla="*/ 497 h 702"/>
                <a:gd name="T38" fmla="*/ 173 w 428"/>
                <a:gd name="T39" fmla="*/ 505 h 702"/>
                <a:gd name="T40" fmla="*/ 188 w 428"/>
                <a:gd name="T41" fmla="*/ 520 h 702"/>
                <a:gd name="T42" fmla="*/ 192 w 428"/>
                <a:gd name="T43" fmla="*/ 518 h 702"/>
                <a:gd name="T44" fmla="*/ 246 w 428"/>
                <a:gd name="T45" fmla="*/ 422 h 702"/>
                <a:gd name="T46" fmla="*/ 300 w 428"/>
                <a:gd name="T47" fmla="*/ 251 h 702"/>
                <a:gd name="T48" fmla="*/ 300 w 428"/>
                <a:gd name="T49" fmla="*/ 240 h 702"/>
                <a:gd name="T50" fmla="*/ 282 w 428"/>
                <a:gd name="T51" fmla="*/ 217 h 702"/>
                <a:gd name="T52" fmla="*/ 269 w 428"/>
                <a:gd name="T53" fmla="*/ 209 h 702"/>
                <a:gd name="T54" fmla="*/ 242 w 428"/>
                <a:gd name="T55" fmla="*/ 180 h 702"/>
                <a:gd name="T56" fmla="*/ 223 w 428"/>
                <a:gd name="T57" fmla="*/ 155 h 702"/>
                <a:gd name="T58" fmla="*/ 215 w 428"/>
                <a:gd name="T59" fmla="*/ 134 h 702"/>
                <a:gd name="T60" fmla="*/ 211 w 428"/>
                <a:gd name="T61" fmla="*/ 109 h 702"/>
                <a:gd name="T62" fmla="*/ 215 w 428"/>
                <a:gd name="T63" fmla="*/ 84 h 702"/>
                <a:gd name="T64" fmla="*/ 227 w 428"/>
                <a:gd name="T65" fmla="*/ 57 h 702"/>
                <a:gd name="T66" fmla="*/ 250 w 428"/>
                <a:gd name="T67" fmla="*/ 27 h 702"/>
                <a:gd name="T68" fmla="*/ 275 w 428"/>
                <a:gd name="T69" fmla="*/ 7 h 702"/>
                <a:gd name="T70" fmla="*/ 304 w 428"/>
                <a:gd name="T71" fmla="*/ 0 h 702"/>
                <a:gd name="T72" fmla="*/ 330 w 428"/>
                <a:gd name="T73" fmla="*/ 6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8" h="702">
                  <a:moveTo>
                    <a:pt x="386" y="48"/>
                  </a:moveTo>
                  <a:lnTo>
                    <a:pt x="419" y="101"/>
                  </a:lnTo>
                  <a:lnTo>
                    <a:pt x="426" y="119"/>
                  </a:lnTo>
                  <a:lnTo>
                    <a:pt x="428" y="128"/>
                  </a:lnTo>
                  <a:lnTo>
                    <a:pt x="428" y="142"/>
                  </a:lnTo>
                  <a:lnTo>
                    <a:pt x="407" y="263"/>
                  </a:lnTo>
                  <a:lnTo>
                    <a:pt x="378" y="370"/>
                  </a:lnTo>
                  <a:lnTo>
                    <a:pt x="311" y="539"/>
                  </a:lnTo>
                  <a:lnTo>
                    <a:pt x="248" y="645"/>
                  </a:lnTo>
                  <a:lnTo>
                    <a:pt x="217" y="687"/>
                  </a:lnTo>
                  <a:lnTo>
                    <a:pt x="211" y="693"/>
                  </a:lnTo>
                  <a:lnTo>
                    <a:pt x="204" y="698"/>
                  </a:lnTo>
                  <a:lnTo>
                    <a:pt x="194" y="702"/>
                  </a:lnTo>
                  <a:lnTo>
                    <a:pt x="181" y="702"/>
                  </a:lnTo>
                  <a:lnTo>
                    <a:pt x="98" y="693"/>
                  </a:lnTo>
                  <a:lnTo>
                    <a:pt x="73" y="677"/>
                  </a:lnTo>
                  <a:lnTo>
                    <a:pt x="54" y="666"/>
                  </a:lnTo>
                  <a:lnTo>
                    <a:pt x="39" y="654"/>
                  </a:lnTo>
                  <a:lnTo>
                    <a:pt x="21" y="635"/>
                  </a:lnTo>
                  <a:lnTo>
                    <a:pt x="8" y="612"/>
                  </a:lnTo>
                  <a:lnTo>
                    <a:pt x="4" y="606"/>
                  </a:lnTo>
                  <a:lnTo>
                    <a:pt x="2" y="601"/>
                  </a:lnTo>
                  <a:lnTo>
                    <a:pt x="0" y="597"/>
                  </a:lnTo>
                  <a:lnTo>
                    <a:pt x="0" y="585"/>
                  </a:lnTo>
                  <a:lnTo>
                    <a:pt x="4" y="572"/>
                  </a:lnTo>
                  <a:lnTo>
                    <a:pt x="10" y="560"/>
                  </a:lnTo>
                  <a:lnTo>
                    <a:pt x="20" y="547"/>
                  </a:lnTo>
                  <a:lnTo>
                    <a:pt x="31" y="533"/>
                  </a:lnTo>
                  <a:lnTo>
                    <a:pt x="45" y="522"/>
                  </a:lnTo>
                  <a:lnTo>
                    <a:pt x="60" y="510"/>
                  </a:lnTo>
                  <a:lnTo>
                    <a:pt x="77" y="501"/>
                  </a:lnTo>
                  <a:lnTo>
                    <a:pt x="94" y="493"/>
                  </a:lnTo>
                  <a:lnTo>
                    <a:pt x="112" y="487"/>
                  </a:lnTo>
                  <a:lnTo>
                    <a:pt x="127" y="485"/>
                  </a:lnTo>
                  <a:lnTo>
                    <a:pt x="142" y="485"/>
                  </a:lnTo>
                  <a:lnTo>
                    <a:pt x="154" y="487"/>
                  </a:lnTo>
                  <a:lnTo>
                    <a:pt x="165" y="493"/>
                  </a:lnTo>
                  <a:lnTo>
                    <a:pt x="169" y="497"/>
                  </a:lnTo>
                  <a:lnTo>
                    <a:pt x="171" y="501"/>
                  </a:lnTo>
                  <a:lnTo>
                    <a:pt x="173" y="505"/>
                  </a:lnTo>
                  <a:lnTo>
                    <a:pt x="183" y="514"/>
                  </a:lnTo>
                  <a:lnTo>
                    <a:pt x="188" y="520"/>
                  </a:lnTo>
                  <a:lnTo>
                    <a:pt x="190" y="520"/>
                  </a:lnTo>
                  <a:lnTo>
                    <a:pt x="192" y="518"/>
                  </a:lnTo>
                  <a:lnTo>
                    <a:pt x="198" y="508"/>
                  </a:lnTo>
                  <a:lnTo>
                    <a:pt x="246" y="422"/>
                  </a:lnTo>
                  <a:lnTo>
                    <a:pt x="279" y="345"/>
                  </a:lnTo>
                  <a:lnTo>
                    <a:pt x="300" y="251"/>
                  </a:lnTo>
                  <a:lnTo>
                    <a:pt x="300" y="245"/>
                  </a:lnTo>
                  <a:lnTo>
                    <a:pt x="300" y="240"/>
                  </a:lnTo>
                  <a:lnTo>
                    <a:pt x="294" y="232"/>
                  </a:lnTo>
                  <a:lnTo>
                    <a:pt x="282" y="217"/>
                  </a:lnTo>
                  <a:lnTo>
                    <a:pt x="273" y="211"/>
                  </a:lnTo>
                  <a:lnTo>
                    <a:pt x="269" y="209"/>
                  </a:lnTo>
                  <a:lnTo>
                    <a:pt x="254" y="194"/>
                  </a:lnTo>
                  <a:lnTo>
                    <a:pt x="242" y="180"/>
                  </a:lnTo>
                  <a:lnTo>
                    <a:pt x="227" y="163"/>
                  </a:lnTo>
                  <a:lnTo>
                    <a:pt x="223" y="155"/>
                  </a:lnTo>
                  <a:lnTo>
                    <a:pt x="219" y="146"/>
                  </a:lnTo>
                  <a:lnTo>
                    <a:pt x="215" y="134"/>
                  </a:lnTo>
                  <a:lnTo>
                    <a:pt x="213" y="123"/>
                  </a:lnTo>
                  <a:lnTo>
                    <a:pt x="211" y="109"/>
                  </a:lnTo>
                  <a:lnTo>
                    <a:pt x="213" y="96"/>
                  </a:lnTo>
                  <a:lnTo>
                    <a:pt x="215" y="84"/>
                  </a:lnTo>
                  <a:lnTo>
                    <a:pt x="221" y="71"/>
                  </a:lnTo>
                  <a:lnTo>
                    <a:pt x="227" y="57"/>
                  </a:lnTo>
                  <a:lnTo>
                    <a:pt x="236" y="40"/>
                  </a:lnTo>
                  <a:lnTo>
                    <a:pt x="250" y="27"/>
                  </a:lnTo>
                  <a:lnTo>
                    <a:pt x="261" y="15"/>
                  </a:lnTo>
                  <a:lnTo>
                    <a:pt x="275" y="7"/>
                  </a:lnTo>
                  <a:lnTo>
                    <a:pt x="290" y="2"/>
                  </a:lnTo>
                  <a:lnTo>
                    <a:pt x="304" y="0"/>
                  </a:lnTo>
                  <a:lnTo>
                    <a:pt x="317" y="0"/>
                  </a:lnTo>
                  <a:lnTo>
                    <a:pt x="330" y="6"/>
                  </a:lnTo>
                  <a:lnTo>
                    <a:pt x="386" y="4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5" name="Freeform 9"/>
            <p:cNvSpPr>
              <a:spLocks/>
            </p:cNvSpPr>
            <p:nvPr/>
          </p:nvSpPr>
          <p:spPr bwMode="auto">
            <a:xfrm>
              <a:off x="3063" y="1529"/>
              <a:ext cx="196" cy="354"/>
            </a:xfrm>
            <a:custGeom>
              <a:avLst/>
              <a:gdLst>
                <a:gd name="T0" fmla="*/ 11 w 196"/>
                <a:gd name="T1" fmla="*/ 325 h 354"/>
                <a:gd name="T2" fmla="*/ 29 w 196"/>
                <a:gd name="T3" fmla="*/ 340 h 354"/>
                <a:gd name="T4" fmla="*/ 42 w 196"/>
                <a:gd name="T5" fmla="*/ 350 h 354"/>
                <a:gd name="T6" fmla="*/ 50 w 196"/>
                <a:gd name="T7" fmla="*/ 352 h 354"/>
                <a:gd name="T8" fmla="*/ 56 w 196"/>
                <a:gd name="T9" fmla="*/ 354 h 354"/>
                <a:gd name="T10" fmla="*/ 61 w 196"/>
                <a:gd name="T11" fmla="*/ 354 h 354"/>
                <a:gd name="T12" fmla="*/ 67 w 196"/>
                <a:gd name="T13" fmla="*/ 354 h 354"/>
                <a:gd name="T14" fmla="*/ 73 w 196"/>
                <a:gd name="T15" fmla="*/ 352 h 354"/>
                <a:gd name="T16" fmla="*/ 79 w 196"/>
                <a:gd name="T17" fmla="*/ 350 h 354"/>
                <a:gd name="T18" fmla="*/ 88 w 196"/>
                <a:gd name="T19" fmla="*/ 342 h 354"/>
                <a:gd name="T20" fmla="*/ 96 w 196"/>
                <a:gd name="T21" fmla="*/ 331 h 354"/>
                <a:gd name="T22" fmla="*/ 104 w 196"/>
                <a:gd name="T23" fmla="*/ 317 h 354"/>
                <a:gd name="T24" fmla="*/ 153 w 196"/>
                <a:gd name="T25" fmla="*/ 210 h 354"/>
                <a:gd name="T26" fmla="*/ 180 w 196"/>
                <a:gd name="T27" fmla="*/ 139 h 354"/>
                <a:gd name="T28" fmla="*/ 196 w 196"/>
                <a:gd name="T29" fmla="*/ 60 h 354"/>
                <a:gd name="T30" fmla="*/ 196 w 196"/>
                <a:gd name="T31" fmla="*/ 48 h 354"/>
                <a:gd name="T32" fmla="*/ 192 w 196"/>
                <a:gd name="T33" fmla="*/ 39 h 354"/>
                <a:gd name="T34" fmla="*/ 188 w 196"/>
                <a:gd name="T35" fmla="*/ 29 h 354"/>
                <a:gd name="T36" fmla="*/ 180 w 196"/>
                <a:gd name="T37" fmla="*/ 20 h 354"/>
                <a:gd name="T38" fmla="*/ 169 w 196"/>
                <a:gd name="T39" fmla="*/ 6 h 354"/>
                <a:gd name="T40" fmla="*/ 163 w 196"/>
                <a:gd name="T41" fmla="*/ 0 h 354"/>
                <a:gd name="T42" fmla="*/ 153 w 196"/>
                <a:gd name="T43" fmla="*/ 8 h 354"/>
                <a:gd name="T44" fmla="*/ 146 w 196"/>
                <a:gd name="T45" fmla="*/ 14 h 354"/>
                <a:gd name="T46" fmla="*/ 136 w 196"/>
                <a:gd name="T47" fmla="*/ 18 h 354"/>
                <a:gd name="T48" fmla="*/ 127 w 196"/>
                <a:gd name="T49" fmla="*/ 20 h 354"/>
                <a:gd name="T50" fmla="*/ 119 w 196"/>
                <a:gd name="T51" fmla="*/ 20 h 354"/>
                <a:gd name="T52" fmla="*/ 111 w 196"/>
                <a:gd name="T53" fmla="*/ 20 h 354"/>
                <a:gd name="T54" fmla="*/ 105 w 196"/>
                <a:gd name="T55" fmla="*/ 18 h 354"/>
                <a:gd name="T56" fmla="*/ 100 w 196"/>
                <a:gd name="T57" fmla="*/ 16 h 354"/>
                <a:gd name="T58" fmla="*/ 109 w 196"/>
                <a:gd name="T59" fmla="*/ 21 h 354"/>
                <a:gd name="T60" fmla="*/ 121 w 196"/>
                <a:gd name="T61" fmla="*/ 37 h 354"/>
                <a:gd name="T62" fmla="*/ 127 w 196"/>
                <a:gd name="T63" fmla="*/ 45 h 354"/>
                <a:gd name="T64" fmla="*/ 127 w 196"/>
                <a:gd name="T65" fmla="*/ 50 h 354"/>
                <a:gd name="T66" fmla="*/ 127 w 196"/>
                <a:gd name="T67" fmla="*/ 56 h 354"/>
                <a:gd name="T68" fmla="*/ 105 w 196"/>
                <a:gd name="T69" fmla="*/ 150 h 354"/>
                <a:gd name="T70" fmla="*/ 73 w 196"/>
                <a:gd name="T71" fmla="*/ 227 h 354"/>
                <a:gd name="T72" fmla="*/ 25 w 196"/>
                <a:gd name="T73" fmla="*/ 313 h 354"/>
                <a:gd name="T74" fmla="*/ 19 w 196"/>
                <a:gd name="T75" fmla="*/ 323 h 354"/>
                <a:gd name="T76" fmla="*/ 17 w 196"/>
                <a:gd name="T77" fmla="*/ 325 h 354"/>
                <a:gd name="T78" fmla="*/ 15 w 196"/>
                <a:gd name="T79" fmla="*/ 325 h 354"/>
                <a:gd name="T80" fmla="*/ 9 w 196"/>
                <a:gd name="T81" fmla="*/ 319 h 354"/>
                <a:gd name="T82" fmla="*/ 0 w 196"/>
                <a:gd name="T83" fmla="*/ 309 h 354"/>
                <a:gd name="T84" fmla="*/ 11 w 196"/>
                <a:gd name="T85" fmla="*/ 32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354">
                  <a:moveTo>
                    <a:pt x="11" y="325"/>
                  </a:moveTo>
                  <a:lnTo>
                    <a:pt x="29" y="340"/>
                  </a:lnTo>
                  <a:lnTo>
                    <a:pt x="42" y="350"/>
                  </a:lnTo>
                  <a:lnTo>
                    <a:pt x="50" y="352"/>
                  </a:lnTo>
                  <a:lnTo>
                    <a:pt x="56" y="354"/>
                  </a:lnTo>
                  <a:lnTo>
                    <a:pt x="61" y="354"/>
                  </a:lnTo>
                  <a:lnTo>
                    <a:pt x="67" y="354"/>
                  </a:lnTo>
                  <a:lnTo>
                    <a:pt x="73" y="352"/>
                  </a:lnTo>
                  <a:lnTo>
                    <a:pt x="79" y="350"/>
                  </a:lnTo>
                  <a:lnTo>
                    <a:pt x="88" y="342"/>
                  </a:lnTo>
                  <a:lnTo>
                    <a:pt x="96" y="331"/>
                  </a:lnTo>
                  <a:lnTo>
                    <a:pt x="104" y="317"/>
                  </a:lnTo>
                  <a:lnTo>
                    <a:pt x="153" y="210"/>
                  </a:lnTo>
                  <a:lnTo>
                    <a:pt x="180" y="139"/>
                  </a:lnTo>
                  <a:lnTo>
                    <a:pt x="196" y="60"/>
                  </a:lnTo>
                  <a:lnTo>
                    <a:pt x="196" y="48"/>
                  </a:lnTo>
                  <a:lnTo>
                    <a:pt x="192" y="39"/>
                  </a:lnTo>
                  <a:lnTo>
                    <a:pt x="188" y="29"/>
                  </a:lnTo>
                  <a:lnTo>
                    <a:pt x="180" y="20"/>
                  </a:lnTo>
                  <a:lnTo>
                    <a:pt x="169" y="6"/>
                  </a:lnTo>
                  <a:lnTo>
                    <a:pt x="163" y="0"/>
                  </a:lnTo>
                  <a:lnTo>
                    <a:pt x="153" y="8"/>
                  </a:lnTo>
                  <a:lnTo>
                    <a:pt x="146" y="14"/>
                  </a:lnTo>
                  <a:lnTo>
                    <a:pt x="136" y="18"/>
                  </a:lnTo>
                  <a:lnTo>
                    <a:pt x="127" y="20"/>
                  </a:lnTo>
                  <a:lnTo>
                    <a:pt x="119" y="20"/>
                  </a:lnTo>
                  <a:lnTo>
                    <a:pt x="111" y="20"/>
                  </a:lnTo>
                  <a:lnTo>
                    <a:pt x="105" y="18"/>
                  </a:lnTo>
                  <a:lnTo>
                    <a:pt x="100" y="16"/>
                  </a:lnTo>
                  <a:lnTo>
                    <a:pt x="109" y="21"/>
                  </a:lnTo>
                  <a:lnTo>
                    <a:pt x="121" y="37"/>
                  </a:lnTo>
                  <a:lnTo>
                    <a:pt x="127" y="45"/>
                  </a:lnTo>
                  <a:lnTo>
                    <a:pt x="127" y="50"/>
                  </a:lnTo>
                  <a:lnTo>
                    <a:pt x="127" y="56"/>
                  </a:lnTo>
                  <a:lnTo>
                    <a:pt x="105" y="150"/>
                  </a:lnTo>
                  <a:lnTo>
                    <a:pt x="73" y="227"/>
                  </a:lnTo>
                  <a:lnTo>
                    <a:pt x="25" y="313"/>
                  </a:lnTo>
                  <a:lnTo>
                    <a:pt x="19" y="323"/>
                  </a:lnTo>
                  <a:lnTo>
                    <a:pt x="17" y="325"/>
                  </a:lnTo>
                  <a:lnTo>
                    <a:pt x="15" y="325"/>
                  </a:lnTo>
                  <a:lnTo>
                    <a:pt x="9" y="319"/>
                  </a:lnTo>
                  <a:lnTo>
                    <a:pt x="0" y="309"/>
                  </a:lnTo>
                  <a:lnTo>
                    <a:pt x="11" y="325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6" name="Freeform 10"/>
            <p:cNvSpPr>
              <a:spLocks/>
            </p:cNvSpPr>
            <p:nvPr/>
          </p:nvSpPr>
          <p:spPr bwMode="auto">
            <a:xfrm>
              <a:off x="3059" y="1526"/>
              <a:ext cx="196" cy="353"/>
            </a:xfrm>
            <a:custGeom>
              <a:avLst/>
              <a:gdLst>
                <a:gd name="T0" fmla="*/ 12 w 196"/>
                <a:gd name="T1" fmla="*/ 324 h 353"/>
                <a:gd name="T2" fmla="*/ 29 w 196"/>
                <a:gd name="T3" fmla="*/ 339 h 353"/>
                <a:gd name="T4" fmla="*/ 42 w 196"/>
                <a:gd name="T5" fmla="*/ 349 h 353"/>
                <a:gd name="T6" fmla="*/ 50 w 196"/>
                <a:gd name="T7" fmla="*/ 351 h 353"/>
                <a:gd name="T8" fmla="*/ 56 w 196"/>
                <a:gd name="T9" fmla="*/ 353 h 353"/>
                <a:gd name="T10" fmla="*/ 61 w 196"/>
                <a:gd name="T11" fmla="*/ 353 h 353"/>
                <a:gd name="T12" fmla="*/ 67 w 196"/>
                <a:gd name="T13" fmla="*/ 353 h 353"/>
                <a:gd name="T14" fmla="*/ 73 w 196"/>
                <a:gd name="T15" fmla="*/ 351 h 353"/>
                <a:gd name="T16" fmla="*/ 79 w 196"/>
                <a:gd name="T17" fmla="*/ 349 h 353"/>
                <a:gd name="T18" fmla="*/ 88 w 196"/>
                <a:gd name="T19" fmla="*/ 341 h 353"/>
                <a:gd name="T20" fmla="*/ 96 w 196"/>
                <a:gd name="T21" fmla="*/ 330 h 353"/>
                <a:gd name="T22" fmla="*/ 104 w 196"/>
                <a:gd name="T23" fmla="*/ 316 h 353"/>
                <a:gd name="T24" fmla="*/ 154 w 196"/>
                <a:gd name="T25" fmla="*/ 209 h 353"/>
                <a:gd name="T26" fmla="*/ 180 w 196"/>
                <a:gd name="T27" fmla="*/ 138 h 353"/>
                <a:gd name="T28" fmla="*/ 196 w 196"/>
                <a:gd name="T29" fmla="*/ 59 h 353"/>
                <a:gd name="T30" fmla="*/ 196 w 196"/>
                <a:gd name="T31" fmla="*/ 48 h 353"/>
                <a:gd name="T32" fmla="*/ 192 w 196"/>
                <a:gd name="T33" fmla="*/ 38 h 353"/>
                <a:gd name="T34" fmla="*/ 188 w 196"/>
                <a:gd name="T35" fmla="*/ 28 h 353"/>
                <a:gd name="T36" fmla="*/ 180 w 196"/>
                <a:gd name="T37" fmla="*/ 19 h 353"/>
                <a:gd name="T38" fmla="*/ 169 w 196"/>
                <a:gd name="T39" fmla="*/ 5 h 353"/>
                <a:gd name="T40" fmla="*/ 163 w 196"/>
                <a:gd name="T41" fmla="*/ 0 h 353"/>
                <a:gd name="T42" fmla="*/ 154 w 196"/>
                <a:gd name="T43" fmla="*/ 7 h 353"/>
                <a:gd name="T44" fmla="*/ 146 w 196"/>
                <a:gd name="T45" fmla="*/ 13 h 353"/>
                <a:gd name="T46" fmla="*/ 136 w 196"/>
                <a:gd name="T47" fmla="*/ 17 h 353"/>
                <a:gd name="T48" fmla="*/ 127 w 196"/>
                <a:gd name="T49" fmla="*/ 19 h 353"/>
                <a:gd name="T50" fmla="*/ 119 w 196"/>
                <a:gd name="T51" fmla="*/ 19 h 353"/>
                <a:gd name="T52" fmla="*/ 111 w 196"/>
                <a:gd name="T53" fmla="*/ 19 h 353"/>
                <a:gd name="T54" fmla="*/ 106 w 196"/>
                <a:gd name="T55" fmla="*/ 17 h 353"/>
                <a:gd name="T56" fmla="*/ 100 w 196"/>
                <a:gd name="T57" fmla="*/ 15 h 353"/>
                <a:gd name="T58" fmla="*/ 109 w 196"/>
                <a:gd name="T59" fmla="*/ 21 h 353"/>
                <a:gd name="T60" fmla="*/ 121 w 196"/>
                <a:gd name="T61" fmla="*/ 36 h 353"/>
                <a:gd name="T62" fmla="*/ 127 w 196"/>
                <a:gd name="T63" fmla="*/ 44 h 353"/>
                <a:gd name="T64" fmla="*/ 127 w 196"/>
                <a:gd name="T65" fmla="*/ 49 h 353"/>
                <a:gd name="T66" fmla="*/ 127 w 196"/>
                <a:gd name="T67" fmla="*/ 55 h 353"/>
                <a:gd name="T68" fmla="*/ 106 w 196"/>
                <a:gd name="T69" fmla="*/ 149 h 353"/>
                <a:gd name="T70" fmla="*/ 73 w 196"/>
                <a:gd name="T71" fmla="*/ 226 h 353"/>
                <a:gd name="T72" fmla="*/ 25 w 196"/>
                <a:gd name="T73" fmla="*/ 312 h 353"/>
                <a:gd name="T74" fmla="*/ 19 w 196"/>
                <a:gd name="T75" fmla="*/ 322 h 353"/>
                <a:gd name="T76" fmla="*/ 17 w 196"/>
                <a:gd name="T77" fmla="*/ 324 h 353"/>
                <a:gd name="T78" fmla="*/ 15 w 196"/>
                <a:gd name="T79" fmla="*/ 324 h 353"/>
                <a:gd name="T80" fmla="*/ 10 w 196"/>
                <a:gd name="T81" fmla="*/ 318 h 353"/>
                <a:gd name="T82" fmla="*/ 0 w 196"/>
                <a:gd name="T83" fmla="*/ 309 h 353"/>
                <a:gd name="T84" fmla="*/ 12 w 196"/>
                <a:gd name="T85" fmla="*/ 32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353">
                  <a:moveTo>
                    <a:pt x="12" y="324"/>
                  </a:moveTo>
                  <a:lnTo>
                    <a:pt x="29" y="339"/>
                  </a:lnTo>
                  <a:lnTo>
                    <a:pt x="42" y="349"/>
                  </a:lnTo>
                  <a:lnTo>
                    <a:pt x="50" y="351"/>
                  </a:lnTo>
                  <a:lnTo>
                    <a:pt x="56" y="353"/>
                  </a:lnTo>
                  <a:lnTo>
                    <a:pt x="61" y="353"/>
                  </a:lnTo>
                  <a:lnTo>
                    <a:pt x="67" y="353"/>
                  </a:lnTo>
                  <a:lnTo>
                    <a:pt x="73" y="351"/>
                  </a:lnTo>
                  <a:lnTo>
                    <a:pt x="79" y="349"/>
                  </a:lnTo>
                  <a:lnTo>
                    <a:pt x="88" y="341"/>
                  </a:lnTo>
                  <a:lnTo>
                    <a:pt x="96" y="330"/>
                  </a:lnTo>
                  <a:lnTo>
                    <a:pt x="104" y="316"/>
                  </a:lnTo>
                  <a:lnTo>
                    <a:pt x="154" y="209"/>
                  </a:lnTo>
                  <a:lnTo>
                    <a:pt x="180" y="138"/>
                  </a:lnTo>
                  <a:lnTo>
                    <a:pt x="196" y="59"/>
                  </a:lnTo>
                  <a:lnTo>
                    <a:pt x="196" y="48"/>
                  </a:lnTo>
                  <a:lnTo>
                    <a:pt x="192" y="38"/>
                  </a:lnTo>
                  <a:lnTo>
                    <a:pt x="188" y="28"/>
                  </a:lnTo>
                  <a:lnTo>
                    <a:pt x="180" y="19"/>
                  </a:lnTo>
                  <a:lnTo>
                    <a:pt x="169" y="5"/>
                  </a:lnTo>
                  <a:lnTo>
                    <a:pt x="163" y="0"/>
                  </a:lnTo>
                  <a:lnTo>
                    <a:pt x="154" y="7"/>
                  </a:lnTo>
                  <a:lnTo>
                    <a:pt x="146" y="13"/>
                  </a:lnTo>
                  <a:lnTo>
                    <a:pt x="136" y="17"/>
                  </a:lnTo>
                  <a:lnTo>
                    <a:pt x="127" y="19"/>
                  </a:lnTo>
                  <a:lnTo>
                    <a:pt x="119" y="19"/>
                  </a:lnTo>
                  <a:lnTo>
                    <a:pt x="111" y="19"/>
                  </a:lnTo>
                  <a:lnTo>
                    <a:pt x="106" y="17"/>
                  </a:lnTo>
                  <a:lnTo>
                    <a:pt x="100" y="15"/>
                  </a:lnTo>
                  <a:lnTo>
                    <a:pt x="109" y="21"/>
                  </a:lnTo>
                  <a:lnTo>
                    <a:pt x="121" y="36"/>
                  </a:lnTo>
                  <a:lnTo>
                    <a:pt x="127" y="44"/>
                  </a:lnTo>
                  <a:lnTo>
                    <a:pt x="127" y="49"/>
                  </a:lnTo>
                  <a:lnTo>
                    <a:pt x="127" y="55"/>
                  </a:lnTo>
                  <a:lnTo>
                    <a:pt x="106" y="149"/>
                  </a:lnTo>
                  <a:lnTo>
                    <a:pt x="73" y="226"/>
                  </a:lnTo>
                  <a:lnTo>
                    <a:pt x="25" y="312"/>
                  </a:lnTo>
                  <a:lnTo>
                    <a:pt x="19" y="322"/>
                  </a:lnTo>
                  <a:lnTo>
                    <a:pt x="17" y="324"/>
                  </a:lnTo>
                  <a:lnTo>
                    <a:pt x="15" y="324"/>
                  </a:lnTo>
                  <a:lnTo>
                    <a:pt x="10" y="318"/>
                  </a:lnTo>
                  <a:lnTo>
                    <a:pt x="0" y="309"/>
                  </a:lnTo>
                  <a:lnTo>
                    <a:pt x="12" y="32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7" name="Freeform 11"/>
            <p:cNvSpPr>
              <a:spLocks/>
            </p:cNvSpPr>
            <p:nvPr/>
          </p:nvSpPr>
          <p:spPr bwMode="auto">
            <a:xfrm>
              <a:off x="3119" y="1341"/>
              <a:ext cx="163" cy="208"/>
            </a:xfrm>
            <a:custGeom>
              <a:avLst/>
              <a:gdLst>
                <a:gd name="T0" fmla="*/ 0 w 163"/>
                <a:gd name="T1" fmla="*/ 156 h 208"/>
                <a:gd name="T2" fmla="*/ 13 w 163"/>
                <a:gd name="T3" fmla="*/ 165 h 208"/>
                <a:gd name="T4" fmla="*/ 26 w 163"/>
                <a:gd name="T5" fmla="*/ 169 h 208"/>
                <a:gd name="T6" fmla="*/ 40 w 163"/>
                <a:gd name="T7" fmla="*/ 171 h 208"/>
                <a:gd name="T8" fmla="*/ 55 w 163"/>
                <a:gd name="T9" fmla="*/ 171 h 208"/>
                <a:gd name="T10" fmla="*/ 69 w 163"/>
                <a:gd name="T11" fmla="*/ 165 h 208"/>
                <a:gd name="T12" fmla="*/ 82 w 163"/>
                <a:gd name="T13" fmla="*/ 160 h 208"/>
                <a:gd name="T14" fmla="*/ 95 w 163"/>
                <a:gd name="T15" fmla="*/ 148 h 208"/>
                <a:gd name="T16" fmla="*/ 107 w 163"/>
                <a:gd name="T17" fmla="*/ 137 h 208"/>
                <a:gd name="T18" fmla="*/ 117 w 163"/>
                <a:gd name="T19" fmla="*/ 121 h 208"/>
                <a:gd name="T20" fmla="*/ 124 w 163"/>
                <a:gd name="T21" fmla="*/ 102 h 208"/>
                <a:gd name="T22" fmla="*/ 130 w 163"/>
                <a:gd name="T23" fmla="*/ 85 h 208"/>
                <a:gd name="T24" fmla="*/ 132 w 163"/>
                <a:gd name="T25" fmla="*/ 67 h 208"/>
                <a:gd name="T26" fmla="*/ 132 w 163"/>
                <a:gd name="T27" fmla="*/ 50 h 208"/>
                <a:gd name="T28" fmla="*/ 130 w 163"/>
                <a:gd name="T29" fmla="*/ 33 h 208"/>
                <a:gd name="T30" fmla="*/ 124 w 163"/>
                <a:gd name="T31" fmla="*/ 19 h 208"/>
                <a:gd name="T32" fmla="*/ 115 w 163"/>
                <a:gd name="T33" fmla="*/ 8 h 208"/>
                <a:gd name="T34" fmla="*/ 109 w 163"/>
                <a:gd name="T35" fmla="*/ 4 h 208"/>
                <a:gd name="T36" fmla="*/ 103 w 163"/>
                <a:gd name="T37" fmla="*/ 0 h 208"/>
                <a:gd name="T38" fmla="*/ 157 w 163"/>
                <a:gd name="T39" fmla="*/ 41 h 208"/>
                <a:gd name="T40" fmla="*/ 163 w 163"/>
                <a:gd name="T41" fmla="*/ 64 h 208"/>
                <a:gd name="T42" fmla="*/ 163 w 163"/>
                <a:gd name="T43" fmla="*/ 85 h 208"/>
                <a:gd name="T44" fmla="*/ 161 w 163"/>
                <a:gd name="T45" fmla="*/ 108 h 208"/>
                <a:gd name="T46" fmla="*/ 153 w 163"/>
                <a:gd name="T47" fmla="*/ 127 h 208"/>
                <a:gd name="T48" fmla="*/ 145 w 163"/>
                <a:gd name="T49" fmla="*/ 144 h 208"/>
                <a:gd name="T50" fmla="*/ 134 w 163"/>
                <a:gd name="T51" fmla="*/ 162 h 208"/>
                <a:gd name="T52" fmla="*/ 120 w 163"/>
                <a:gd name="T53" fmla="*/ 175 h 208"/>
                <a:gd name="T54" fmla="*/ 107 w 163"/>
                <a:gd name="T55" fmla="*/ 188 h 208"/>
                <a:gd name="T56" fmla="*/ 95 w 163"/>
                <a:gd name="T57" fmla="*/ 198 h 208"/>
                <a:gd name="T58" fmla="*/ 84 w 163"/>
                <a:gd name="T59" fmla="*/ 204 h 208"/>
                <a:gd name="T60" fmla="*/ 72 w 163"/>
                <a:gd name="T61" fmla="*/ 206 h 208"/>
                <a:gd name="T62" fmla="*/ 63 w 163"/>
                <a:gd name="T63" fmla="*/ 208 h 208"/>
                <a:gd name="T64" fmla="*/ 55 w 163"/>
                <a:gd name="T65" fmla="*/ 208 h 208"/>
                <a:gd name="T66" fmla="*/ 49 w 163"/>
                <a:gd name="T67" fmla="*/ 206 h 208"/>
                <a:gd name="T68" fmla="*/ 40 w 163"/>
                <a:gd name="T69" fmla="*/ 202 h 208"/>
                <a:gd name="T70" fmla="*/ 26 w 163"/>
                <a:gd name="T71" fmla="*/ 186 h 208"/>
                <a:gd name="T72" fmla="*/ 13 w 163"/>
                <a:gd name="T73" fmla="*/ 175 h 208"/>
                <a:gd name="T74" fmla="*/ 0 w 163"/>
                <a:gd name="T75" fmla="*/ 15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3" h="208">
                  <a:moveTo>
                    <a:pt x="0" y="156"/>
                  </a:moveTo>
                  <a:lnTo>
                    <a:pt x="13" y="165"/>
                  </a:lnTo>
                  <a:lnTo>
                    <a:pt x="26" y="169"/>
                  </a:lnTo>
                  <a:lnTo>
                    <a:pt x="40" y="171"/>
                  </a:lnTo>
                  <a:lnTo>
                    <a:pt x="55" y="171"/>
                  </a:lnTo>
                  <a:lnTo>
                    <a:pt x="69" y="165"/>
                  </a:lnTo>
                  <a:lnTo>
                    <a:pt x="82" y="160"/>
                  </a:lnTo>
                  <a:lnTo>
                    <a:pt x="95" y="148"/>
                  </a:lnTo>
                  <a:lnTo>
                    <a:pt x="107" y="137"/>
                  </a:lnTo>
                  <a:lnTo>
                    <a:pt x="117" y="121"/>
                  </a:lnTo>
                  <a:lnTo>
                    <a:pt x="124" y="102"/>
                  </a:lnTo>
                  <a:lnTo>
                    <a:pt x="130" y="85"/>
                  </a:lnTo>
                  <a:lnTo>
                    <a:pt x="132" y="67"/>
                  </a:lnTo>
                  <a:lnTo>
                    <a:pt x="132" y="50"/>
                  </a:lnTo>
                  <a:lnTo>
                    <a:pt x="130" y="33"/>
                  </a:lnTo>
                  <a:lnTo>
                    <a:pt x="124" y="19"/>
                  </a:lnTo>
                  <a:lnTo>
                    <a:pt x="115" y="8"/>
                  </a:lnTo>
                  <a:lnTo>
                    <a:pt x="109" y="4"/>
                  </a:lnTo>
                  <a:lnTo>
                    <a:pt x="103" y="0"/>
                  </a:lnTo>
                  <a:lnTo>
                    <a:pt x="157" y="41"/>
                  </a:lnTo>
                  <a:lnTo>
                    <a:pt x="163" y="64"/>
                  </a:lnTo>
                  <a:lnTo>
                    <a:pt x="163" y="85"/>
                  </a:lnTo>
                  <a:lnTo>
                    <a:pt x="161" y="108"/>
                  </a:lnTo>
                  <a:lnTo>
                    <a:pt x="153" y="127"/>
                  </a:lnTo>
                  <a:lnTo>
                    <a:pt x="145" y="144"/>
                  </a:lnTo>
                  <a:lnTo>
                    <a:pt x="134" y="162"/>
                  </a:lnTo>
                  <a:lnTo>
                    <a:pt x="120" y="175"/>
                  </a:lnTo>
                  <a:lnTo>
                    <a:pt x="107" y="188"/>
                  </a:lnTo>
                  <a:lnTo>
                    <a:pt x="95" y="198"/>
                  </a:lnTo>
                  <a:lnTo>
                    <a:pt x="84" y="204"/>
                  </a:lnTo>
                  <a:lnTo>
                    <a:pt x="72" y="206"/>
                  </a:lnTo>
                  <a:lnTo>
                    <a:pt x="63" y="208"/>
                  </a:lnTo>
                  <a:lnTo>
                    <a:pt x="55" y="208"/>
                  </a:lnTo>
                  <a:lnTo>
                    <a:pt x="49" y="206"/>
                  </a:lnTo>
                  <a:lnTo>
                    <a:pt x="40" y="202"/>
                  </a:lnTo>
                  <a:lnTo>
                    <a:pt x="26" y="186"/>
                  </a:lnTo>
                  <a:lnTo>
                    <a:pt x="13" y="175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8" name="Freeform 12"/>
            <p:cNvSpPr>
              <a:spLocks/>
            </p:cNvSpPr>
            <p:nvPr/>
          </p:nvSpPr>
          <p:spPr bwMode="auto">
            <a:xfrm>
              <a:off x="3115" y="1337"/>
              <a:ext cx="163" cy="208"/>
            </a:xfrm>
            <a:custGeom>
              <a:avLst/>
              <a:gdLst>
                <a:gd name="T0" fmla="*/ 0 w 163"/>
                <a:gd name="T1" fmla="*/ 156 h 208"/>
                <a:gd name="T2" fmla="*/ 13 w 163"/>
                <a:gd name="T3" fmla="*/ 166 h 208"/>
                <a:gd name="T4" fmla="*/ 27 w 163"/>
                <a:gd name="T5" fmla="*/ 169 h 208"/>
                <a:gd name="T6" fmla="*/ 40 w 163"/>
                <a:gd name="T7" fmla="*/ 171 h 208"/>
                <a:gd name="T8" fmla="*/ 55 w 163"/>
                <a:gd name="T9" fmla="*/ 171 h 208"/>
                <a:gd name="T10" fmla="*/ 69 w 163"/>
                <a:gd name="T11" fmla="*/ 166 h 208"/>
                <a:gd name="T12" fmla="*/ 82 w 163"/>
                <a:gd name="T13" fmla="*/ 160 h 208"/>
                <a:gd name="T14" fmla="*/ 96 w 163"/>
                <a:gd name="T15" fmla="*/ 148 h 208"/>
                <a:gd name="T16" fmla="*/ 107 w 163"/>
                <a:gd name="T17" fmla="*/ 137 h 208"/>
                <a:gd name="T18" fmla="*/ 117 w 163"/>
                <a:gd name="T19" fmla="*/ 121 h 208"/>
                <a:gd name="T20" fmla="*/ 124 w 163"/>
                <a:gd name="T21" fmla="*/ 102 h 208"/>
                <a:gd name="T22" fmla="*/ 130 w 163"/>
                <a:gd name="T23" fmla="*/ 85 h 208"/>
                <a:gd name="T24" fmla="*/ 132 w 163"/>
                <a:gd name="T25" fmla="*/ 68 h 208"/>
                <a:gd name="T26" fmla="*/ 132 w 163"/>
                <a:gd name="T27" fmla="*/ 50 h 208"/>
                <a:gd name="T28" fmla="*/ 130 w 163"/>
                <a:gd name="T29" fmla="*/ 33 h 208"/>
                <a:gd name="T30" fmla="*/ 124 w 163"/>
                <a:gd name="T31" fmla="*/ 20 h 208"/>
                <a:gd name="T32" fmla="*/ 115 w 163"/>
                <a:gd name="T33" fmla="*/ 8 h 208"/>
                <a:gd name="T34" fmla="*/ 109 w 163"/>
                <a:gd name="T35" fmla="*/ 4 h 208"/>
                <a:gd name="T36" fmla="*/ 103 w 163"/>
                <a:gd name="T37" fmla="*/ 0 h 208"/>
                <a:gd name="T38" fmla="*/ 157 w 163"/>
                <a:gd name="T39" fmla="*/ 41 h 208"/>
                <a:gd name="T40" fmla="*/ 163 w 163"/>
                <a:gd name="T41" fmla="*/ 64 h 208"/>
                <a:gd name="T42" fmla="*/ 163 w 163"/>
                <a:gd name="T43" fmla="*/ 85 h 208"/>
                <a:gd name="T44" fmla="*/ 161 w 163"/>
                <a:gd name="T45" fmla="*/ 108 h 208"/>
                <a:gd name="T46" fmla="*/ 153 w 163"/>
                <a:gd name="T47" fmla="*/ 127 h 208"/>
                <a:gd name="T48" fmla="*/ 146 w 163"/>
                <a:gd name="T49" fmla="*/ 144 h 208"/>
                <a:gd name="T50" fmla="*/ 134 w 163"/>
                <a:gd name="T51" fmla="*/ 162 h 208"/>
                <a:gd name="T52" fmla="*/ 121 w 163"/>
                <a:gd name="T53" fmla="*/ 175 h 208"/>
                <a:gd name="T54" fmla="*/ 107 w 163"/>
                <a:gd name="T55" fmla="*/ 189 h 208"/>
                <a:gd name="T56" fmla="*/ 96 w 163"/>
                <a:gd name="T57" fmla="*/ 198 h 208"/>
                <a:gd name="T58" fmla="*/ 84 w 163"/>
                <a:gd name="T59" fmla="*/ 204 h 208"/>
                <a:gd name="T60" fmla="*/ 73 w 163"/>
                <a:gd name="T61" fmla="*/ 206 h 208"/>
                <a:gd name="T62" fmla="*/ 63 w 163"/>
                <a:gd name="T63" fmla="*/ 208 h 208"/>
                <a:gd name="T64" fmla="*/ 55 w 163"/>
                <a:gd name="T65" fmla="*/ 208 h 208"/>
                <a:gd name="T66" fmla="*/ 50 w 163"/>
                <a:gd name="T67" fmla="*/ 206 h 208"/>
                <a:gd name="T68" fmla="*/ 40 w 163"/>
                <a:gd name="T69" fmla="*/ 202 h 208"/>
                <a:gd name="T70" fmla="*/ 27 w 163"/>
                <a:gd name="T71" fmla="*/ 187 h 208"/>
                <a:gd name="T72" fmla="*/ 13 w 163"/>
                <a:gd name="T73" fmla="*/ 175 h 208"/>
                <a:gd name="T74" fmla="*/ 0 w 163"/>
                <a:gd name="T75" fmla="*/ 15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3" h="208">
                  <a:moveTo>
                    <a:pt x="0" y="156"/>
                  </a:moveTo>
                  <a:lnTo>
                    <a:pt x="13" y="166"/>
                  </a:lnTo>
                  <a:lnTo>
                    <a:pt x="27" y="169"/>
                  </a:lnTo>
                  <a:lnTo>
                    <a:pt x="40" y="171"/>
                  </a:lnTo>
                  <a:lnTo>
                    <a:pt x="55" y="171"/>
                  </a:lnTo>
                  <a:lnTo>
                    <a:pt x="69" y="166"/>
                  </a:lnTo>
                  <a:lnTo>
                    <a:pt x="82" y="160"/>
                  </a:lnTo>
                  <a:lnTo>
                    <a:pt x="96" y="148"/>
                  </a:lnTo>
                  <a:lnTo>
                    <a:pt x="107" y="137"/>
                  </a:lnTo>
                  <a:lnTo>
                    <a:pt x="117" y="121"/>
                  </a:lnTo>
                  <a:lnTo>
                    <a:pt x="124" y="102"/>
                  </a:lnTo>
                  <a:lnTo>
                    <a:pt x="130" y="85"/>
                  </a:lnTo>
                  <a:lnTo>
                    <a:pt x="132" y="68"/>
                  </a:lnTo>
                  <a:lnTo>
                    <a:pt x="132" y="50"/>
                  </a:lnTo>
                  <a:lnTo>
                    <a:pt x="130" y="33"/>
                  </a:lnTo>
                  <a:lnTo>
                    <a:pt x="124" y="20"/>
                  </a:lnTo>
                  <a:lnTo>
                    <a:pt x="115" y="8"/>
                  </a:lnTo>
                  <a:lnTo>
                    <a:pt x="109" y="4"/>
                  </a:lnTo>
                  <a:lnTo>
                    <a:pt x="103" y="0"/>
                  </a:lnTo>
                  <a:lnTo>
                    <a:pt x="157" y="41"/>
                  </a:lnTo>
                  <a:lnTo>
                    <a:pt x="163" y="64"/>
                  </a:lnTo>
                  <a:lnTo>
                    <a:pt x="163" y="85"/>
                  </a:lnTo>
                  <a:lnTo>
                    <a:pt x="161" y="108"/>
                  </a:lnTo>
                  <a:lnTo>
                    <a:pt x="153" y="127"/>
                  </a:lnTo>
                  <a:lnTo>
                    <a:pt x="146" y="144"/>
                  </a:lnTo>
                  <a:lnTo>
                    <a:pt x="134" y="162"/>
                  </a:lnTo>
                  <a:lnTo>
                    <a:pt x="121" y="175"/>
                  </a:lnTo>
                  <a:lnTo>
                    <a:pt x="107" y="189"/>
                  </a:lnTo>
                  <a:lnTo>
                    <a:pt x="96" y="198"/>
                  </a:lnTo>
                  <a:lnTo>
                    <a:pt x="84" y="204"/>
                  </a:lnTo>
                  <a:lnTo>
                    <a:pt x="73" y="206"/>
                  </a:lnTo>
                  <a:lnTo>
                    <a:pt x="63" y="208"/>
                  </a:lnTo>
                  <a:lnTo>
                    <a:pt x="55" y="208"/>
                  </a:lnTo>
                  <a:lnTo>
                    <a:pt x="50" y="206"/>
                  </a:lnTo>
                  <a:lnTo>
                    <a:pt x="40" y="202"/>
                  </a:lnTo>
                  <a:lnTo>
                    <a:pt x="27" y="187"/>
                  </a:lnTo>
                  <a:lnTo>
                    <a:pt x="13" y="175"/>
                  </a:lnTo>
                  <a:lnTo>
                    <a:pt x="0" y="15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9" name="Freeform 13"/>
            <p:cNvSpPr>
              <a:spLocks/>
            </p:cNvSpPr>
            <p:nvPr/>
          </p:nvSpPr>
          <p:spPr bwMode="auto">
            <a:xfrm>
              <a:off x="3097" y="1332"/>
              <a:ext cx="152" cy="176"/>
            </a:xfrm>
            <a:custGeom>
              <a:avLst/>
              <a:gdLst>
                <a:gd name="T0" fmla="*/ 16 w 152"/>
                <a:gd name="T1" fmla="*/ 55 h 176"/>
                <a:gd name="T2" fmla="*/ 25 w 152"/>
                <a:gd name="T3" fmla="*/ 38 h 176"/>
                <a:gd name="T4" fmla="*/ 39 w 152"/>
                <a:gd name="T5" fmla="*/ 25 h 176"/>
                <a:gd name="T6" fmla="*/ 52 w 152"/>
                <a:gd name="T7" fmla="*/ 15 h 176"/>
                <a:gd name="T8" fmla="*/ 66 w 152"/>
                <a:gd name="T9" fmla="*/ 5 h 176"/>
                <a:gd name="T10" fmla="*/ 79 w 152"/>
                <a:gd name="T11" fmla="*/ 2 h 176"/>
                <a:gd name="T12" fmla="*/ 94 w 152"/>
                <a:gd name="T13" fmla="*/ 0 h 176"/>
                <a:gd name="T14" fmla="*/ 108 w 152"/>
                <a:gd name="T15" fmla="*/ 0 h 176"/>
                <a:gd name="T16" fmla="*/ 121 w 152"/>
                <a:gd name="T17" fmla="*/ 5 h 176"/>
                <a:gd name="T18" fmla="*/ 133 w 152"/>
                <a:gd name="T19" fmla="*/ 13 h 176"/>
                <a:gd name="T20" fmla="*/ 142 w 152"/>
                <a:gd name="T21" fmla="*/ 25 h 176"/>
                <a:gd name="T22" fmla="*/ 148 w 152"/>
                <a:gd name="T23" fmla="*/ 38 h 176"/>
                <a:gd name="T24" fmla="*/ 152 w 152"/>
                <a:gd name="T25" fmla="*/ 53 h 176"/>
                <a:gd name="T26" fmla="*/ 152 w 152"/>
                <a:gd name="T27" fmla="*/ 69 h 176"/>
                <a:gd name="T28" fmla="*/ 150 w 152"/>
                <a:gd name="T29" fmla="*/ 86 h 176"/>
                <a:gd name="T30" fmla="*/ 144 w 152"/>
                <a:gd name="T31" fmla="*/ 105 h 176"/>
                <a:gd name="T32" fmla="*/ 137 w 152"/>
                <a:gd name="T33" fmla="*/ 123 h 176"/>
                <a:gd name="T34" fmla="*/ 127 w 152"/>
                <a:gd name="T35" fmla="*/ 138 h 176"/>
                <a:gd name="T36" fmla="*/ 116 w 152"/>
                <a:gd name="T37" fmla="*/ 151 h 176"/>
                <a:gd name="T38" fmla="*/ 102 w 152"/>
                <a:gd name="T39" fmla="*/ 161 h 176"/>
                <a:gd name="T40" fmla="*/ 89 w 152"/>
                <a:gd name="T41" fmla="*/ 171 h 176"/>
                <a:gd name="T42" fmla="*/ 73 w 152"/>
                <a:gd name="T43" fmla="*/ 174 h 176"/>
                <a:gd name="T44" fmla="*/ 60 w 152"/>
                <a:gd name="T45" fmla="*/ 176 h 176"/>
                <a:gd name="T46" fmla="*/ 45 w 152"/>
                <a:gd name="T47" fmla="*/ 174 h 176"/>
                <a:gd name="T48" fmla="*/ 31 w 152"/>
                <a:gd name="T49" fmla="*/ 171 h 176"/>
                <a:gd name="T50" fmla="*/ 20 w 152"/>
                <a:gd name="T51" fmla="*/ 161 h 176"/>
                <a:gd name="T52" fmla="*/ 12 w 152"/>
                <a:gd name="T53" fmla="*/ 151 h 176"/>
                <a:gd name="T54" fmla="*/ 6 w 152"/>
                <a:gd name="T55" fmla="*/ 138 h 176"/>
                <a:gd name="T56" fmla="*/ 2 w 152"/>
                <a:gd name="T57" fmla="*/ 123 h 176"/>
                <a:gd name="T58" fmla="*/ 0 w 152"/>
                <a:gd name="T59" fmla="*/ 107 h 176"/>
                <a:gd name="T60" fmla="*/ 2 w 152"/>
                <a:gd name="T61" fmla="*/ 90 h 176"/>
                <a:gd name="T62" fmla="*/ 8 w 152"/>
                <a:gd name="T63" fmla="*/ 73 h 176"/>
                <a:gd name="T64" fmla="*/ 16 w 152"/>
                <a:gd name="T65" fmla="*/ 5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176">
                  <a:moveTo>
                    <a:pt x="16" y="55"/>
                  </a:moveTo>
                  <a:lnTo>
                    <a:pt x="25" y="38"/>
                  </a:lnTo>
                  <a:lnTo>
                    <a:pt x="39" y="25"/>
                  </a:lnTo>
                  <a:lnTo>
                    <a:pt x="52" y="15"/>
                  </a:lnTo>
                  <a:lnTo>
                    <a:pt x="66" y="5"/>
                  </a:lnTo>
                  <a:lnTo>
                    <a:pt x="79" y="2"/>
                  </a:lnTo>
                  <a:lnTo>
                    <a:pt x="94" y="0"/>
                  </a:lnTo>
                  <a:lnTo>
                    <a:pt x="108" y="0"/>
                  </a:lnTo>
                  <a:lnTo>
                    <a:pt x="121" y="5"/>
                  </a:lnTo>
                  <a:lnTo>
                    <a:pt x="133" y="13"/>
                  </a:lnTo>
                  <a:lnTo>
                    <a:pt x="142" y="25"/>
                  </a:lnTo>
                  <a:lnTo>
                    <a:pt x="148" y="38"/>
                  </a:lnTo>
                  <a:lnTo>
                    <a:pt x="152" y="53"/>
                  </a:lnTo>
                  <a:lnTo>
                    <a:pt x="152" y="69"/>
                  </a:lnTo>
                  <a:lnTo>
                    <a:pt x="150" y="86"/>
                  </a:lnTo>
                  <a:lnTo>
                    <a:pt x="144" y="105"/>
                  </a:lnTo>
                  <a:lnTo>
                    <a:pt x="137" y="123"/>
                  </a:lnTo>
                  <a:lnTo>
                    <a:pt x="127" y="138"/>
                  </a:lnTo>
                  <a:lnTo>
                    <a:pt x="116" y="151"/>
                  </a:lnTo>
                  <a:lnTo>
                    <a:pt x="102" y="161"/>
                  </a:lnTo>
                  <a:lnTo>
                    <a:pt x="89" y="171"/>
                  </a:lnTo>
                  <a:lnTo>
                    <a:pt x="73" y="174"/>
                  </a:lnTo>
                  <a:lnTo>
                    <a:pt x="60" y="176"/>
                  </a:lnTo>
                  <a:lnTo>
                    <a:pt x="45" y="174"/>
                  </a:lnTo>
                  <a:lnTo>
                    <a:pt x="31" y="171"/>
                  </a:lnTo>
                  <a:lnTo>
                    <a:pt x="20" y="161"/>
                  </a:lnTo>
                  <a:lnTo>
                    <a:pt x="12" y="151"/>
                  </a:lnTo>
                  <a:lnTo>
                    <a:pt x="6" y="138"/>
                  </a:lnTo>
                  <a:lnTo>
                    <a:pt x="2" y="123"/>
                  </a:lnTo>
                  <a:lnTo>
                    <a:pt x="0" y="107"/>
                  </a:lnTo>
                  <a:lnTo>
                    <a:pt x="2" y="90"/>
                  </a:lnTo>
                  <a:lnTo>
                    <a:pt x="8" y="73"/>
                  </a:lnTo>
                  <a:lnTo>
                    <a:pt x="16" y="55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0" name="Freeform 14"/>
            <p:cNvSpPr>
              <a:spLocks/>
            </p:cNvSpPr>
            <p:nvPr/>
          </p:nvSpPr>
          <p:spPr bwMode="auto">
            <a:xfrm>
              <a:off x="3138" y="1374"/>
              <a:ext cx="86" cy="100"/>
            </a:xfrm>
            <a:custGeom>
              <a:avLst/>
              <a:gdLst>
                <a:gd name="T0" fmla="*/ 7 w 86"/>
                <a:gd name="T1" fmla="*/ 33 h 100"/>
                <a:gd name="T2" fmla="*/ 13 w 86"/>
                <a:gd name="T3" fmla="*/ 23 h 100"/>
                <a:gd name="T4" fmla="*/ 21 w 86"/>
                <a:gd name="T5" fmla="*/ 15 h 100"/>
                <a:gd name="T6" fmla="*/ 29 w 86"/>
                <a:gd name="T7" fmla="*/ 10 h 100"/>
                <a:gd name="T8" fmla="*/ 36 w 86"/>
                <a:gd name="T9" fmla="*/ 4 h 100"/>
                <a:gd name="T10" fmla="*/ 44 w 86"/>
                <a:gd name="T11" fmla="*/ 2 h 100"/>
                <a:gd name="T12" fmla="*/ 52 w 86"/>
                <a:gd name="T13" fmla="*/ 0 h 100"/>
                <a:gd name="T14" fmla="*/ 61 w 86"/>
                <a:gd name="T15" fmla="*/ 0 h 100"/>
                <a:gd name="T16" fmla="*/ 67 w 86"/>
                <a:gd name="T17" fmla="*/ 4 h 100"/>
                <a:gd name="T18" fmla="*/ 75 w 86"/>
                <a:gd name="T19" fmla="*/ 8 h 100"/>
                <a:gd name="T20" fmla="*/ 78 w 86"/>
                <a:gd name="T21" fmla="*/ 15 h 100"/>
                <a:gd name="T22" fmla="*/ 82 w 86"/>
                <a:gd name="T23" fmla="*/ 23 h 100"/>
                <a:gd name="T24" fmla="*/ 84 w 86"/>
                <a:gd name="T25" fmla="*/ 31 h 100"/>
                <a:gd name="T26" fmla="*/ 86 w 86"/>
                <a:gd name="T27" fmla="*/ 40 h 100"/>
                <a:gd name="T28" fmla="*/ 84 w 86"/>
                <a:gd name="T29" fmla="*/ 50 h 100"/>
                <a:gd name="T30" fmla="*/ 82 w 86"/>
                <a:gd name="T31" fmla="*/ 59 h 100"/>
                <a:gd name="T32" fmla="*/ 76 w 86"/>
                <a:gd name="T33" fmla="*/ 69 h 100"/>
                <a:gd name="T34" fmla="*/ 71 w 86"/>
                <a:gd name="T35" fmla="*/ 77 h 100"/>
                <a:gd name="T36" fmla="*/ 65 w 86"/>
                <a:gd name="T37" fmla="*/ 86 h 100"/>
                <a:gd name="T38" fmla="*/ 57 w 86"/>
                <a:gd name="T39" fmla="*/ 92 h 100"/>
                <a:gd name="T40" fmla="*/ 50 w 86"/>
                <a:gd name="T41" fmla="*/ 96 h 100"/>
                <a:gd name="T42" fmla="*/ 42 w 86"/>
                <a:gd name="T43" fmla="*/ 100 h 100"/>
                <a:gd name="T44" fmla="*/ 32 w 86"/>
                <a:gd name="T45" fmla="*/ 100 h 100"/>
                <a:gd name="T46" fmla="*/ 25 w 86"/>
                <a:gd name="T47" fmla="*/ 100 h 100"/>
                <a:gd name="T48" fmla="*/ 17 w 86"/>
                <a:gd name="T49" fmla="*/ 98 h 100"/>
                <a:gd name="T50" fmla="*/ 11 w 86"/>
                <a:gd name="T51" fmla="*/ 92 h 100"/>
                <a:gd name="T52" fmla="*/ 5 w 86"/>
                <a:gd name="T53" fmla="*/ 86 h 100"/>
                <a:gd name="T54" fmla="*/ 4 w 86"/>
                <a:gd name="T55" fmla="*/ 79 h 100"/>
                <a:gd name="T56" fmla="*/ 0 w 86"/>
                <a:gd name="T57" fmla="*/ 69 h 100"/>
                <a:gd name="T58" fmla="*/ 0 w 86"/>
                <a:gd name="T59" fmla="*/ 61 h 100"/>
                <a:gd name="T60" fmla="*/ 2 w 86"/>
                <a:gd name="T61" fmla="*/ 52 h 100"/>
                <a:gd name="T62" fmla="*/ 4 w 86"/>
                <a:gd name="T63" fmla="*/ 42 h 100"/>
                <a:gd name="T64" fmla="*/ 7 w 86"/>
                <a:gd name="T65" fmla="*/ 3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00">
                  <a:moveTo>
                    <a:pt x="7" y="33"/>
                  </a:moveTo>
                  <a:lnTo>
                    <a:pt x="13" y="23"/>
                  </a:lnTo>
                  <a:lnTo>
                    <a:pt x="21" y="15"/>
                  </a:lnTo>
                  <a:lnTo>
                    <a:pt x="29" y="10"/>
                  </a:lnTo>
                  <a:lnTo>
                    <a:pt x="36" y="4"/>
                  </a:lnTo>
                  <a:lnTo>
                    <a:pt x="44" y="2"/>
                  </a:lnTo>
                  <a:lnTo>
                    <a:pt x="52" y="0"/>
                  </a:lnTo>
                  <a:lnTo>
                    <a:pt x="61" y="0"/>
                  </a:lnTo>
                  <a:lnTo>
                    <a:pt x="67" y="4"/>
                  </a:lnTo>
                  <a:lnTo>
                    <a:pt x="75" y="8"/>
                  </a:lnTo>
                  <a:lnTo>
                    <a:pt x="78" y="15"/>
                  </a:lnTo>
                  <a:lnTo>
                    <a:pt x="82" y="23"/>
                  </a:lnTo>
                  <a:lnTo>
                    <a:pt x="84" y="31"/>
                  </a:lnTo>
                  <a:lnTo>
                    <a:pt x="86" y="40"/>
                  </a:lnTo>
                  <a:lnTo>
                    <a:pt x="84" y="50"/>
                  </a:lnTo>
                  <a:lnTo>
                    <a:pt x="82" y="59"/>
                  </a:lnTo>
                  <a:lnTo>
                    <a:pt x="76" y="69"/>
                  </a:lnTo>
                  <a:lnTo>
                    <a:pt x="71" y="77"/>
                  </a:lnTo>
                  <a:lnTo>
                    <a:pt x="65" y="86"/>
                  </a:lnTo>
                  <a:lnTo>
                    <a:pt x="57" y="92"/>
                  </a:lnTo>
                  <a:lnTo>
                    <a:pt x="50" y="96"/>
                  </a:lnTo>
                  <a:lnTo>
                    <a:pt x="42" y="100"/>
                  </a:lnTo>
                  <a:lnTo>
                    <a:pt x="32" y="100"/>
                  </a:lnTo>
                  <a:lnTo>
                    <a:pt x="25" y="100"/>
                  </a:lnTo>
                  <a:lnTo>
                    <a:pt x="17" y="98"/>
                  </a:lnTo>
                  <a:lnTo>
                    <a:pt x="11" y="92"/>
                  </a:lnTo>
                  <a:lnTo>
                    <a:pt x="5" y="86"/>
                  </a:lnTo>
                  <a:lnTo>
                    <a:pt x="4" y="79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2" y="52"/>
                  </a:lnTo>
                  <a:lnTo>
                    <a:pt x="4" y="42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1" name="Freeform 15"/>
            <p:cNvSpPr>
              <a:spLocks/>
            </p:cNvSpPr>
            <p:nvPr/>
          </p:nvSpPr>
          <p:spPr bwMode="auto">
            <a:xfrm>
              <a:off x="3134" y="1370"/>
              <a:ext cx="86" cy="100"/>
            </a:xfrm>
            <a:custGeom>
              <a:avLst/>
              <a:gdLst>
                <a:gd name="T0" fmla="*/ 8 w 86"/>
                <a:gd name="T1" fmla="*/ 33 h 100"/>
                <a:gd name="T2" fmla="*/ 13 w 86"/>
                <a:gd name="T3" fmla="*/ 23 h 100"/>
                <a:gd name="T4" fmla="*/ 21 w 86"/>
                <a:gd name="T5" fmla="*/ 15 h 100"/>
                <a:gd name="T6" fmla="*/ 29 w 86"/>
                <a:gd name="T7" fmla="*/ 10 h 100"/>
                <a:gd name="T8" fmla="*/ 36 w 86"/>
                <a:gd name="T9" fmla="*/ 4 h 100"/>
                <a:gd name="T10" fmla="*/ 44 w 86"/>
                <a:gd name="T11" fmla="*/ 2 h 100"/>
                <a:gd name="T12" fmla="*/ 52 w 86"/>
                <a:gd name="T13" fmla="*/ 0 h 100"/>
                <a:gd name="T14" fmla="*/ 61 w 86"/>
                <a:gd name="T15" fmla="*/ 0 h 100"/>
                <a:gd name="T16" fmla="*/ 67 w 86"/>
                <a:gd name="T17" fmla="*/ 4 h 100"/>
                <a:gd name="T18" fmla="*/ 75 w 86"/>
                <a:gd name="T19" fmla="*/ 8 h 100"/>
                <a:gd name="T20" fmla="*/ 79 w 86"/>
                <a:gd name="T21" fmla="*/ 15 h 100"/>
                <a:gd name="T22" fmla="*/ 82 w 86"/>
                <a:gd name="T23" fmla="*/ 23 h 100"/>
                <a:gd name="T24" fmla="*/ 84 w 86"/>
                <a:gd name="T25" fmla="*/ 31 h 100"/>
                <a:gd name="T26" fmla="*/ 86 w 86"/>
                <a:gd name="T27" fmla="*/ 40 h 100"/>
                <a:gd name="T28" fmla="*/ 84 w 86"/>
                <a:gd name="T29" fmla="*/ 50 h 100"/>
                <a:gd name="T30" fmla="*/ 82 w 86"/>
                <a:gd name="T31" fmla="*/ 60 h 100"/>
                <a:gd name="T32" fmla="*/ 77 w 86"/>
                <a:gd name="T33" fmla="*/ 69 h 100"/>
                <a:gd name="T34" fmla="*/ 71 w 86"/>
                <a:gd name="T35" fmla="*/ 77 h 100"/>
                <a:gd name="T36" fmla="*/ 65 w 86"/>
                <a:gd name="T37" fmla="*/ 86 h 100"/>
                <a:gd name="T38" fmla="*/ 57 w 86"/>
                <a:gd name="T39" fmla="*/ 92 h 100"/>
                <a:gd name="T40" fmla="*/ 50 w 86"/>
                <a:gd name="T41" fmla="*/ 96 h 100"/>
                <a:gd name="T42" fmla="*/ 42 w 86"/>
                <a:gd name="T43" fmla="*/ 100 h 100"/>
                <a:gd name="T44" fmla="*/ 33 w 86"/>
                <a:gd name="T45" fmla="*/ 100 h 100"/>
                <a:gd name="T46" fmla="*/ 25 w 86"/>
                <a:gd name="T47" fmla="*/ 100 h 100"/>
                <a:gd name="T48" fmla="*/ 17 w 86"/>
                <a:gd name="T49" fmla="*/ 98 h 100"/>
                <a:gd name="T50" fmla="*/ 11 w 86"/>
                <a:gd name="T51" fmla="*/ 92 h 100"/>
                <a:gd name="T52" fmla="*/ 6 w 86"/>
                <a:gd name="T53" fmla="*/ 86 h 100"/>
                <a:gd name="T54" fmla="*/ 4 w 86"/>
                <a:gd name="T55" fmla="*/ 79 h 100"/>
                <a:gd name="T56" fmla="*/ 0 w 86"/>
                <a:gd name="T57" fmla="*/ 69 h 100"/>
                <a:gd name="T58" fmla="*/ 0 w 86"/>
                <a:gd name="T59" fmla="*/ 61 h 100"/>
                <a:gd name="T60" fmla="*/ 2 w 86"/>
                <a:gd name="T61" fmla="*/ 52 h 100"/>
                <a:gd name="T62" fmla="*/ 4 w 86"/>
                <a:gd name="T63" fmla="*/ 42 h 100"/>
                <a:gd name="T64" fmla="*/ 8 w 86"/>
                <a:gd name="T65" fmla="*/ 3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00">
                  <a:moveTo>
                    <a:pt x="8" y="33"/>
                  </a:moveTo>
                  <a:lnTo>
                    <a:pt x="13" y="23"/>
                  </a:lnTo>
                  <a:lnTo>
                    <a:pt x="21" y="15"/>
                  </a:lnTo>
                  <a:lnTo>
                    <a:pt x="29" y="10"/>
                  </a:lnTo>
                  <a:lnTo>
                    <a:pt x="36" y="4"/>
                  </a:lnTo>
                  <a:lnTo>
                    <a:pt x="44" y="2"/>
                  </a:lnTo>
                  <a:lnTo>
                    <a:pt x="52" y="0"/>
                  </a:lnTo>
                  <a:lnTo>
                    <a:pt x="61" y="0"/>
                  </a:lnTo>
                  <a:lnTo>
                    <a:pt x="67" y="4"/>
                  </a:lnTo>
                  <a:lnTo>
                    <a:pt x="75" y="8"/>
                  </a:lnTo>
                  <a:lnTo>
                    <a:pt x="79" y="15"/>
                  </a:lnTo>
                  <a:lnTo>
                    <a:pt x="82" y="23"/>
                  </a:lnTo>
                  <a:lnTo>
                    <a:pt x="84" y="31"/>
                  </a:lnTo>
                  <a:lnTo>
                    <a:pt x="86" y="40"/>
                  </a:lnTo>
                  <a:lnTo>
                    <a:pt x="84" y="50"/>
                  </a:lnTo>
                  <a:lnTo>
                    <a:pt x="82" y="60"/>
                  </a:lnTo>
                  <a:lnTo>
                    <a:pt x="77" y="69"/>
                  </a:lnTo>
                  <a:lnTo>
                    <a:pt x="71" y="77"/>
                  </a:lnTo>
                  <a:lnTo>
                    <a:pt x="65" y="86"/>
                  </a:lnTo>
                  <a:lnTo>
                    <a:pt x="57" y="92"/>
                  </a:lnTo>
                  <a:lnTo>
                    <a:pt x="50" y="96"/>
                  </a:lnTo>
                  <a:lnTo>
                    <a:pt x="42" y="100"/>
                  </a:lnTo>
                  <a:lnTo>
                    <a:pt x="33" y="100"/>
                  </a:lnTo>
                  <a:lnTo>
                    <a:pt x="25" y="100"/>
                  </a:lnTo>
                  <a:lnTo>
                    <a:pt x="17" y="98"/>
                  </a:lnTo>
                  <a:lnTo>
                    <a:pt x="11" y="92"/>
                  </a:lnTo>
                  <a:lnTo>
                    <a:pt x="6" y="86"/>
                  </a:lnTo>
                  <a:lnTo>
                    <a:pt x="4" y="79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2" y="52"/>
                  </a:lnTo>
                  <a:lnTo>
                    <a:pt x="4" y="42"/>
                  </a:lnTo>
                  <a:lnTo>
                    <a:pt x="8" y="3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2" name="Freeform 16"/>
            <p:cNvSpPr>
              <a:spLocks/>
            </p:cNvSpPr>
            <p:nvPr/>
          </p:nvSpPr>
          <p:spPr bwMode="auto">
            <a:xfrm>
              <a:off x="3161" y="1405"/>
              <a:ext cx="48" cy="55"/>
            </a:xfrm>
            <a:custGeom>
              <a:avLst/>
              <a:gdLst>
                <a:gd name="T0" fmla="*/ 6 w 48"/>
                <a:gd name="T1" fmla="*/ 17 h 55"/>
                <a:gd name="T2" fmla="*/ 9 w 48"/>
                <a:gd name="T3" fmla="*/ 11 h 55"/>
                <a:gd name="T4" fmla="*/ 13 w 48"/>
                <a:gd name="T5" fmla="*/ 7 h 55"/>
                <a:gd name="T6" fmla="*/ 17 w 48"/>
                <a:gd name="T7" fmla="*/ 3 h 55"/>
                <a:gd name="T8" fmla="*/ 21 w 48"/>
                <a:gd name="T9" fmla="*/ 2 h 55"/>
                <a:gd name="T10" fmla="*/ 25 w 48"/>
                <a:gd name="T11" fmla="*/ 0 h 55"/>
                <a:gd name="T12" fmla="*/ 30 w 48"/>
                <a:gd name="T13" fmla="*/ 0 h 55"/>
                <a:gd name="T14" fmla="*/ 34 w 48"/>
                <a:gd name="T15" fmla="*/ 0 h 55"/>
                <a:gd name="T16" fmla="*/ 38 w 48"/>
                <a:gd name="T17" fmla="*/ 2 h 55"/>
                <a:gd name="T18" fmla="*/ 42 w 48"/>
                <a:gd name="T19" fmla="*/ 3 h 55"/>
                <a:gd name="T20" fmla="*/ 46 w 48"/>
                <a:gd name="T21" fmla="*/ 7 h 55"/>
                <a:gd name="T22" fmla="*/ 48 w 48"/>
                <a:gd name="T23" fmla="*/ 11 h 55"/>
                <a:gd name="T24" fmla="*/ 48 w 48"/>
                <a:gd name="T25" fmla="*/ 15 h 55"/>
                <a:gd name="T26" fmla="*/ 48 w 48"/>
                <a:gd name="T27" fmla="*/ 26 h 55"/>
                <a:gd name="T28" fmla="*/ 44 w 48"/>
                <a:gd name="T29" fmla="*/ 38 h 55"/>
                <a:gd name="T30" fmla="*/ 36 w 48"/>
                <a:gd name="T31" fmla="*/ 48 h 55"/>
                <a:gd name="T32" fmla="*/ 29 w 48"/>
                <a:gd name="T33" fmla="*/ 53 h 55"/>
                <a:gd name="T34" fmla="*/ 23 w 48"/>
                <a:gd name="T35" fmla="*/ 53 h 55"/>
                <a:gd name="T36" fmla="*/ 19 w 48"/>
                <a:gd name="T37" fmla="*/ 55 h 55"/>
                <a:gd name="T38" fmla="*/ 15 w 48"/>
                <a:gd name="T39" fmla="*/ 55 h 55"/>
                <a:gd name="T40" fmla="*/ 9 w 48"/>
                <a:gd name="T41" fmla="*/ 53 h 55"/>
                <a:gd name="T42" fmla="*/ 6 w 48"/>
                <a:gd name="T43" fmla="*/ 50 h 55"/>
                <a:gd name="T44" fmla="*/ 4 w 48"/>
                <a:gd name="T45" fmla="*/ 48 h 55"/>
                <a:gd name="T46" fmla="*/ 2 w 48"/>
                <a:gd name="T47" fmla="*/ 42 h 55"/>
                <a:gd name="T48" fmla="*/ 2 w 48"/>
                <a:gd name="T49" fmla="*/ 38 h 55"/>
                <a:gd name="T50" fmla="*/ 0 w 48"/>
                <a:gd name="T51" fmla="*/ 32 h 55"/>
                <a:gd name="T52" fmla="*/ 2 w 48"/>
                <a:gd name="T53" fmla="*/ 26 h 55"/>
                <a:gd name="T54" fmla="*/ 4 w 48"/>
                <a:gd name="T55" fmla="*/ 23 h 55"/>
                <a:gd name="T56" fmla="*/ 6 w 48"/>
                <a:gd name="T5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" h="55">
                  <a:moveTo>
                    <a:pt x="6" y="17"/>
                  </a:moveTo>
                  <a:lnTo>
                    <a:pt x="9" y="11"/>
                  </a:lnTo>
                  <a:lnTo>
                    <a:pt x="13" y="7"/>
                  </a:lnTo>
                  <a:lnTo>
                    <a:pt x="17" y="3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42" y="3"/>
                  </a:lnTo>
                  <a:lnTo>
                    <a:pt x="46" y="7"/>
                  </a:lnTo>
                  <a:lnTo>
                    <a:pt x="48" y="11"/>
                  </a:lnTo>
                  <a:lnTo>
                    <a:pt x="48" y="15"/>
                  </a:lnTo>
                  <a:lnTo>
                    <a:pt x="48" y="26"/>
                  </a:lnTo>
                  <a:lnTo>
                    <a:pt x="44" y="38"/>
                  </a:lnTo>
                  <a:lnTo>
                    <a:pt x="36" y="48"/>
                  </a:lnTo>
                  <a:lnTo>
                    <a:pt x="29" y="53"/>
                  </a:lnTo>
                  <a:lnTo>
                    <a:pt x="23" y="53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9" y="53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3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3" name="Freeform 17"/>
            <p:cNvSpPr>
              <a:spLocks/>
            </p:cNvSpPr>
            <p:nvPr/>
          </p:nvSpPr>
          <p:spPr bwMode="auto">
            <a:xfrm>
              <a:off x="3157" y="1401"/>
              <a:ext cx="48" cy="55"/>
            </a:xfrm>
            <a:custGeom>
              <a:avLst/>
              <a:gdLst>
                <a:gd name="T0" fmla="*/ 6 w 48"/>
                <a:gd name="T1" fmla="*/ 17 h 55"/>
                <a:gd name="T2" fmla="*/ 10 w 48"/>
                <a:gd name="T3" fmla="*/ 11 h 55"/>
                <a:gd name="T4" fmla="*/ 13 w 48"/>
                <a:gd name="T5" fmla="*/ 7 h 55"/>
                <a:gd name="T6" fmla="*/ 17 w 48"/>
                <a:gd name="T7" fmla="*/ 4 h 55"/>
                <a:gd name="T8" fmla="*/ 21 w 48"/>
                <a:gd name="T9" fmla="*/ 2 h 55"/>
                <a:gd name="T10" fmla="*/ 25 w 48"/>
                <a:gd name="T11" fmla="*/ 0 h 55"/>
                <a:gd name="T12" fmla="*/ 31 w 48"/>
                <a:gd name="T13" fmla="*/ 0 h 55"/>
                <a:gd name="T14" fmla="*/ 34 w 48"/>
                <a:gd name="T15" fmla="*/ 0 h 55"/>
                <a:gd name="T16" fmla="*/ 38 w 48"/>
                <a:gd name="T17" fmla="*/ 2 h 55"/>
                <a:gd name="T18" fmla="*/ 42 w 48"/>
                <a:gd name="T19" fmla="*/ 4 h 55"/>
                <a:gd name="T20" fmla="*/ 46 w 48"/>
                <a:gd name="T21" fmla="*/ 7 h 55"/>
                <a:gd name="T22" fmla="*/ 48 w 48"/>
                <a:gd name="T23" fmla="*/ 11 h 55"/>
                <a:gd name="T24" fmla="*/ 48 w 48"/>
                <a:gd name="T25" fmla="*/ 15 h 55"/>
                <a:gd name="T26" fmla="*/ 48 w 48"/>
                <a:gd name="T27" fmla="*/ 27 h 55"/>
                <a:gd name="T28" fmla="*/ 44 w 48"/>
                <a:gd name="T29" fmla="*/ 38 h 55"/>
                <a:gd name="T30" fmla="*/ 36 w 48"/>
                <a:gd name="T31" fmla="*/ 48 h 55"/>
                <a:gd name="T32" fmla="*/ 29 w 48"/>
                <a:gd name="T33" fmla="*/ 54 h 55"/>
                <a:gd name="T34" fmla="*/ 23 w 48"/>
                <a:gd name="T35" fmla="*/ 54 h 55"/>
                <a:gd name="T36" fmla="*/ 19 w 48"/>
                <a:gd name="T37" fmla="*/ 55 h 55"/>
                <a:gd name="T38" fmla="*/ 15 w 48"/>
                <a:gd name="T39" fmla="*/ 55 h 55"/>
                <a:gd name="T40" fmla="*/ 10 w 48"/>
                <a:gd name="T41" fmla="*/ 54 h 55"/>
                <a:gd name="T42" fmla="*/ 6 w 48"/>
                <a:gd name="T43" fmla="*/ 50 h 55"/>
                <a:gd name="T44" fmla="*/ 4 w 48"/>
                <a:gd name="T45" fmla="*/ 48 h 55"/>
                <a:gd name="T46" fmla="*/ 2 w 48"/>
                <a:gd name="T47" fmla="*/ 42 h 55"/>
                <a:gd name="T48" fmla="*/ 2 w 48"/>
                <a:gd name="T49" fmla="*/ 38 h 55"/>
                <a:gd name="T50" fmla="*/ 0 w 48"/>
                <a:gd name="T51" fmla="*/ 32 h 55"/>
                <a:gd name="T52" fmla="*/ 2 w 48"/>
                <a:gd name="T53" fmla="*/ 27 h 55"/>
                <a:gd name="T54" fmla="*/ 4 w 48"/>
                <a:gd name="T55" fmla="*/ 23 h 55"/>
                <a:gd name="T56" fmla="*/ 6 w 48"/>
                <a:gd name="T5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" h="55">
                  <a:moveTo>
                    <a:pt x="6" y="17"/>
                  </a:moveTo>
                  <a:lnTo>
                    <a:pt x="10" y="11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6" y="7"/>
                  </a:lnTo>
                  <a:lnTo>
                    <a:pt x="48" y="11"/>
                  </a:lnTo>
                  <a:lnTo>
                    <a:pt x="48" y="15"/>
                  </a:lnTo>
                  <a:lnTo>
                    <a:pt x="48" y="27"/>
                  </a:lnTo>
                  <a:lnTo>
                    <a:pt x="44" y="38"/>
                  </a:lnTo>
                  <a:lnTo>
                    <a:pt x="36" y="48"/>
                  </a:lnTo>
                  <a:lnTo>
                    <a:pt x="29" y="54"/>
                  </a:lnTo>
                  <a:lnTo>
                    <a:pt x="23" y="54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0" y="54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7"/>
                  </a:lnTo>
                  <a:lnTo>
                    <a:pt x="4" y="23"/>
                  </a:lnTo>
                  <a:lnTo>
                    <a:pt x="6" y="17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Freeform 18"/>
            <p:cNvSpPr>
              <a:spLocks/>
            </p:cNvSpPr>
            <p:nvPr/>
          </p:nvSpPr>
          <p:spPr bwMode="auto">
            <a:xfrm>
              <a:off x="3178" y="1416"/>
              <a:ext cx="6" cy="8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2 h 8"/>
                <a:gd name="T4" fmla="*/ 2 w 6"/>
                <a:gd name="T5" fmla="*/ 0 h 8"/>
                <a:gd name="T6" fmla="*/ 4 w 6"/>
                <a:gd name="T7" fmla="*/ 0 h 8"/>
                <a:gd name="T8" fmla="*/ 6 w 6"/>
                <a:gd name="T9" fmla="*/ 2 h 8"/>
                <a:gd name="T10" fmla="*/ 6 w 6"/>
                <a:gd name="T11" fmla="*/ 6 h 8"/>
                <a:gd name="T12" fmla="*/ 4 w 6"/>
                <a:gd name="T13" fmla="*/ 8 h 8"/>
                <a:gd name="T14" fmla="*/ 2 w 6"/>
                <a:gd name="T15" fmla="*/ 8 h 8"/>
                <a:gd name="T16" fmla="*/ 2 w 6"/>
                <a:gd name="T17" fmla="*/ 6 h 8"/>
                <a:gd name="T18" fmla="*/ 0 w 6"/>
                <a:gd name="T19" fmla="*/ 6 h 8"/>
                <a:gd name="T20" fmla="*/ 0 w 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5" name="Freeform 19"/>
            <p:cNvSpPr>
              <a:spLocks/>
            </p:cNvSpPr>
            <p:nvPr/>
          </p:nvSpPr>
          <p:spPr bwMode="auto">
            <a:xfrm>
              <a:off x="3170" y="1433"/>
              <a:ext cx="8" cy="8"/>
            </a:xfrm>
            <a:custGeom>
              <a:avLst/>
              <a:gdLst>
                <a:gd name="T0" fmla="*/ 0 w 8"/>
                <a:gd name="T1" fmla="*/ 4 h 8"/>
                <a:gd name="T2" fmla="*/ 2 w 8"/>
                <a:gd name="T3" fmla="*/ 0 h 8"/>
                <a:gd name="T4" fmla="*/ 4 w 8"/>
                <a:gd name="T5" fmla="*/ 0 h 8"/>
                <a:gd name="T6" fmla="*/ 6 w 8"/>
                <a:gd name="T7" fmla="*/ 0 h 8"/>
                <a:gd name="T8" fmla="*/ 6 w 8"/>
                <a:gd name="T9" fmla="*/ 2 h 8"/>
                <a:gd name="T10" fmla="*/ 8 w 8"/>
                <a:gd name="T11" fmla="*/ 4 h 8"/>
                <a:gd name="T12" fmla="*/ 6 w 8"/>
                <a:gd name="T13" fmla="*/ 6 h 8"/>
                <a:gd name="T14" fmla="*/ 6 w 8"/>
                <a:gd name="T15" fmla="*/ 8 h 8"/>
                <a:gd name="T16" fmla="*/ 4 w 8"/>
                <a:gd name="T17" fmla="*/ 8 h 8"/>
                <a:gd name="T18" fmla="*/ 2 w 8"/>
                <a:gd name="T19" fmla="*/ 8 h 8"/>
                <a:gd name="T20" fmla="*/ 2 w 8"/>
                <a:gd name="T21" fmla="*/ 6 h 8"/>
                <a:gd name="T22" fmla="*/ 0 w 8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Freeform 20"/>
            <p:cNvSpPr>
              <a:spLocks/>
            </p:cNvSpPr>
            <p:nvPr/>
          </p:nvSpPr>
          <p:spPr bwMode="auto">
            <a:xfrm>
              <a:off x="3193" y="1422"/>
              <a:ext cx="6" cy="8"/>
            </a:xfrm>
            <a:custGeom>
              <a:avLst/>
              <a:gdLst>
                <a:gd name="T0" fmla="*/ 0 w 6"/>
                <a:gd name="T1" fmla="*/ 2 h 8"/>
                <a:gd name="T2" fmla="*/ 0 w 6"/>
                <a:gd name="T3" fmla="*/ 0 h 8"/>
                <a:gd name="T4" fmla="*/ 2 w 6"/>
                <a:gd name="T5" fmla="*/ 0 h 8"/>
                <a:gd name="T6" fmla="*/ 4 w 6"/>
                <a:gd name="T7" fmla="*/ 0 h 8"/>
                <a:gd name="T8" fmla="*/ 6 w 6"/>
                <a:gd name="T9" fmla="*/ 2 h 8"/>
                <a:gd name="T10" fmla="*/ 6 w 6"/>
                <a:gd name="T11" fmla="*/ 4 h 8"/>
                <a:gd name="T12" fmla="*/ 4 w 6"/>
                <a:gd name="T13" fmla="*/ 6 h 8"/>
                <a:gd name="T14" fmla="*/ 2 w 6"/>
                <a:gd name="T15" fmla="*/ 8 h 8"/>
                <a:gd name="T16" fmla="*/ 2 w 6"/>
                <a:gd name="T17" fmla="*/ 6 h 8"/>
                <a:gd name="T18" fmla="*/ 0 w 6"/>
                <a:gd name="T19" fmla="*/ 6 h 8"/>
                <a:gd name="T20" fmla="*/ 0 w 6"/>
                <a:gd name="T21" fmla="*/ 4 h 8"/>
                <a:gd name="T22" fmla="*/ 0 w 6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7" name="Freeform 21"/>
            <p:cNvSpPr>
              <a:spLocks/>
            </p:cNvSpPr>
            <p:nvPr/>
          </p:nvSpPr>
          <p:spPr bwMode="auto">
            <a:xfrm>
              <a:off x="3186" y="1439"/>
              <a:ext cx="7" cy="8"/>
            </a:xfrm>
            <a:custGeom>
              <a:avLst/>
              <a:gdLst>
                <a:gd name="T0" fmla="*/ 0 w 7"/>
                <a:gd name="T1" fmla="*/ 2 h 8"/>
                <a:gd name="T2" fmla="*/ 4 w 7"/>
                <a:gd name="T3" fmla="*/ 0 h 8"/>
                <a:gd name="T4" fmla="*/ 5 w 7"/>
                <a:gd name="T5" fmla="*/ 0 h 8"/>
                <a:gd name="T6" fmla="*/ 7 w 7"/>
                <a:gd name="T7" fmla="*/ 2 h 8"/>
                <a:gd name="T8" fmla="*/ 5 w 7"/>
                <a:gd name="T9" fmla="*/ 4 h 8"/>
                <a:gd name="T10" fmla="*/ 5 w 7"/>
                <a:gd name="T11" fmla="*/ 6 h 8"/>
                <a:gd name="T12" fmla="*/ 4 w 7"/>
                <a:gd name="T13" fmla="*/ 8 h 8"/>
                <a:gd name="T14" fmla="*/ 2 w 7"/>
                <a:gd name="T15" fmla="*/ 8 h 8"/>
                <a:gd name="T16" fmla="*/ 2 w 7"/>
                <a:gd name="T17" fmla="*/ 6 h 8"/>
                <a:gd name="T18" fmla="*/ 0 w 7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0" y="2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8" name="Freeform 22"/>
            <p:cNvSpPr>
              <a:spLocks/>
            </p:cNvSpPr>
            <p:nvPr/>
          </p:nvSpPr>
          <p:spPr bwMode="auto">
            <a:xfrm>
              <a:off x="3190" y="1410"/>
              <a:ext cx="5" cy="8"/>
            </a:xfrm>
            <a:custGeom>
              <a:avLst/>
              <a:gdLst>
                <a:gd name="T0" fmla="*/ 0 w 5"/>
                <a:gd name="T1" fmla="*/ 2 h 8"/>
                <a:gd name="T2" fmla="*/ 0 w 5"/>
                <a:gd name="T3" fmla="*/ 0 h 8"/>
                <a:gd name="T4" fmla="*/ 1 w 5"/>
                <a:gd name="T5" fmla="*/ 0 h 8"/>
                <a:gd name="T6" fmla="*/ 3 w 5"/>
                <a:gd name="T7" fmla="*/ 0 h 8"/>
                <a:gd name="T8" fmla="*/ 5 w 5"/>
                <a:gd name="T9" fmla="*/ 2 h 8"/>
                <a:gd name="T10" fmla="*/ 5 w 5"/>
                <a:gd name="T11" fmla="*/ 4 h 8"/>
                <a:gd name="T12" fmla="*/ 3 w 5"/>
                <a:gd name="T13" fmla="*/ 6 h 8"/>
                <a:gd name="T14" fmla="*/ 1 w 5"/>
                <a:gd name="T15" fmla="*/ 8 h 8"/>
                <a:gd name="T16" fmla="*/ 0 w 5"/>
                <a:gd name="T17" fmla="*/ 6 h 8"/>
                <a:gd name="T18" fmla="*/ 0 w 5"/>
                <a:gd name="T19" fmla="*/ 4 h 8"/>
                <a:gd name="T20" fmla="*/ 0 w 5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8">
                  <a:moveTo>
                    <a:pt x="0" y="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9" name="Freeform 23"/>
            <p:cNvSpPr>
              <a:spLocks/>
            </p:cNvSpPr>
            <p:nvPr/>
          </p:nvSpPr>
          <p:spPr bwMode="auto">
            <a:xfrm>
              <a:off x="3182" y="1428"/>
              <a:ext cx="8" cy="7"/>
            </a:xfrm>
            <a:custGeom>
              <a:avLst/>
              <a:gdLst>
                <a:gd name="T0" fmla="*/ 0 w 8"/>
                <a:gd name="T1" fmla="*/ 2 h 7"/>
                <a:gd name="T2" fmla="*/ 2 w 8"/>
                <a:gd name="T3" fmla="*/ 0 h 7"/>
                <a:gd name="T4" fmla="*/ 4 w 8"/>
                <a:gd name="T5" fmla="*/ 0 h 7"/>
                <a:gd name="T6" fmla="*/ 6 w 8"/>
                <a:gd name="T7" fmla="*/ 0 h 7"/>
                <a:gd name="T8" fmla="*/ 6 w 8"/>
                <a:gd name="T9" fmla="*/ 2 h 7"/>
                <a:gd name="T10" fmla="*/ 8 w 8"/>
                <a:gd name="T11" fmla="*/ 2 h 7"/>
                <a:gd name="T12" fmla="*/ 6 w 8"/>
                <a:gd name="T13" fmla="*/ 3 h 7"/>
                <a:gd name="T14" fmla="*/ 6 w 8"/>
                <a:gd name="T15" fmla="*/ 5 h 7"/>
                <a:gd name="T16" fmla="*/ 4 w 8"/>
                <a:gd name="T17" fmla="*/ 7 h 7"/>
                <a:gd name="T18" fmla="*/ 2 w 8"/>
                <a:gd name="T19" fmla="*/ 7 h 7"/>
                <a:gd name="T20" fmla="*/ 2 w 8"/>
                <a:gd name="T21" fmla="*/ 5 h 7"/>
                <a:gd name="T22" fmla="*/ 0 w 8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0" name="Freeform 24"/>
            <p:cNvSpPr>
              <a:spLocks/>
            </p:cNvSpPr>
            <p:nvPr/>
          </p:nvSpPr>
          <p:spPr bwMode="auto">
            <a:xfrm>
              <a:off x="3176" y="1445"/>
              <a:ext cx="6" cy="8"/>
            </a:xfrm>
            <a:custGeom>
              <a:avLst/>
              <a:gdLst>
                <a:gd name="T0" fmla="*/ 0 w 6"/>
                <a:gd name="T1" fmla="*/ 4 h 8"/>
                <a:gd name="T2" fmla="*/ 2 w 6"/>
                <a:gd name="T3" fmla="*/ 2 h 8"/>
                <a:gd name="T4" fmla="*/ 2 w 6"/>
                <a:gd name="T5" fmla="*/ 0 h 8"/>
                <a:gd name="T6" fmla="*/ 4 w 6"/>
                <a:gd name="T7" fmla="*/ 0 h 8"/>
                <a:gd name="T8" fmla="*/ 6 w 6"/>
                <a:gd name="T9" fmla="*/ 2 h 8"/>
                <a:gd name="T10" fmla="*/ 6 w 6"/>
                <a:gd name="T11" fmla="*/ 4 h 8"/>
                <a:gd name="T12" fmla="*/ 4 w 6"/>
                <a:gd name="T13" fmla="*/ 6 h 8"/>
                <a:gd name="T14" fmla="*/ 4 w 6"/>
                <a:gd name="T15" fmla="*/ 8 h 8"/>
                <a:gd name="T16" fmla="*/ 2 w 6"/>
                <a:gd name="T17" fmla="*/ 8 h 8"/>
                <a:gd name="T18" fmla="*/ 0 w 6"/>
                <a:gd name="T19" fmla="*/ 6 h 8"/>
                <a:gd name="T20" fmla="*/ 0 w 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1" name="Freeform 25"/>
            <p:cNvSpPr>
              <a:spLocks/>
            </p:cNvSpPr>
            <p:nvPr/>
          </p:nvSpPr>
          <p:spPr bwMode="auto">
            <a:xfrm>
              <a:off x="2892" y="1819"/>
              <a:ext cx="173" cy="136"/>
            </a:xfrm>
            <a:custGeom>
              <a:avLst/>
              <a:gdLst>
                <a:gd name="T0" fmla="*/ 113 w 173"/>
                <a:gd name="T1" fmla="*/ 112 h 136"/>
                <a:gd name="T2" fmla="*/ 129 w 173"/>
                <a:gd name="T3" fmla="*/ 100 h 136"/>
                <a:gd name="T4" fmla="*/ 144 w 173"/>
                <a:gd name="T5" fmla="*/ 88 h 136"/>
                <a:gd name="T6" fmla="*/ 156 w 173"/>
                <a:gd name="T7" fmla="*/ 75 h 136"/>
                <a:gd name="T8" fmla="*/ 163 w 173"/>
                <a:gd name="T9" fmla="*/ 62 h 136"/>
                <a:gd name="T10" fmla="*/ 169 w 173"/>
                <a:gd name="T11" fmla="*/ 50 h 136"/>
                <a:gd name="T12" fmla="*/ 173 w 173"/>
                <a:gd name="T13" fmla="*/ 39 h 136"/>
                <a:gd name="T14" fmla="*/ 171 w 173"/>
                <a:gd name="T15" fmla="*/ 27 h 136"/>
                <a:gd name="T16" fmla="*/ 171 w 173"/>
                <a:gd name="T17" fmla="*/ 21 h 136"/>
                <a:gd name="T18" fmla="*/ 167 w 173"/>
                <a:gd name="T19" fmla="*/ 17 h 136"/>
                <a:gd name="T20" fmla="*/ 165 w 173"/>
                <a:gd name="T21" fmla="*/ 14 h 136"/>
                <a:gd name="T22" fmla="*/ 161 w 173"/>
                <a:gd name="T23" fmla="*/ 10 h 136"/>
                <a:gd name="T24" fmla="*/ 150 w 173"/>
                <a:gd name="T25" fmla="*/ 4 h 136"/>
                <a:gd name="T26" fmla="*/ 138 w 173"/>
                <a:gd name="T27" fmla="*/ 0 h 136"/>
                <a:gd name="T28" fmla="*/ 125 w 173"/>
                <a:gd name="T29" fmla="*/ 0 h 136"/>
                <a:gd name="T30" fmla="*/ 110 w 173"/>
                <a:gd name="T31" fmla="*/ 4 h 136"/>
                <a:gd name="T32" fmla="*/ 92 w 173"/>
                <a:gd name="T33" fmla="*/ 8 h 136"/>
                <a:gd name="T34" fmla="*/ 75 w 173"/>
                <a:gd name="T35" fmla="*/ 16 h 136"/>
                <a:gd name="T36" fmla="*/ 58 w 173"/>
                <a:gd name="T37" fmla="*/ 25 h 136"/>
                <a:gd name="T38" fmla="*/ 42 w 173"/>
                <a:gd name="T39" fmla="*/ 37 h 136"/>
                <a:gd name="T40" fmla="*/ 29 w 173"/>
                <a:gd name="T41" fmla="*/ 48 h 136"/>
                <a:gd name="T42" fmla="*/ 17 w 173"/>
                <a:gd name="T43" fmla="*/ 62 h 136"/>
                <a:gd name="T44" fmla="*/ 10 w 173"/>
                <a:gd name="T45" fmla="*/ 75 h 136"/>
                <a:gd name="T46" fmla="*/ 2 w 173"/>
                <a:gd name="T47" fmla="*/ 87 h 136"/>
                <a:gd name="T48" fmla="*/ 0 w 173"/>
                <a:gd name="T49" fmla="*/ 100 h 136"/>
                <a:gd name="T50" fmla="*/ 0 w 173"/>
                <a:gd name="T51" fmla="*/ 112 h 136"/>
                <a:gd name="T52" fmla="*/ 2 w 173"/>
                <a:gd name="T53" fmla="*/ 115 h 136"/>
                <a:gd name="T54" fmla="*/ 4 w 173"/>
                <a:gd name="T55" fmla="*/ 121 h 136"/>
                <a:gd name="T56" fmla="*/ 8 w 173"/>
                <a:gd name="T57" fmla="*/ 125 h 136"/>
                <a:gd name="T58" fmla="*/ 12 w 173"/>
                <a:gd name="T59" fmla="*/ 129 h 136"/>
                <a:gd name="T60" fmla="*/ 21 w 173"/>
                <a:gd name="T61" fmla="*/ 133 h 136"/>
                <a:gd name="T62" fmla="*/ 33 w 173"/>
                <a:gd name="T63" fmla="*/ 136 h 136"/>
                <a:gd name="T64" fmla="*/ 48 w 173"/>
                <a:gd name="T65" fmla="*/ 135 h 136"/>
                <a:gd name="T66" fmla="*/ 63 w 173"/>
                <a:gd name="T67" fmla="*/ 133 h 136"/>
                <a:gd name="T68" fmla="*/ 79 w 173"/>
                <a:gd name="T69" fmla="*/ 129 h 136"/>
                <a:gd name="T70" fmla="*/ 96 w 173"/>
                <a:gd name="T71" fmla="*/ 121 h 136"/>
                <a:gd name="T72" fmla="*/ 113 w 173"/>
                <a:gd name="T73" fmla="*/ 11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3" h="136">
                  <a:moveTo>
                    <a:pt x="113" y="112"/>
                  </a:moveTo>
                  <a:lnTo>
                    <a:pt x="129" y="100"/>
                  </a:lnTo>
                  <a:lnTo>
                    <a:pt x="144" y="88"/>
                  </a:lnTo>
                  <a:lnTo>
                    <a:pt x="156" y="75"/>
                  </a:lnTo>
                  <a:lnTo>
                    <a:pt x="163" y="62"/>
                  </a:lnTo>
                  <a:lnTo>
                    <a:pt x="169" y="50"/>
                  </a:lnTo>
                  <a:lnTo>
                    <a:pt x="173" y="39"/>
                  </a:lnTo>
                  <a:lnTo>
                    <a:pt x="171" y="27"/>
                  </a:lnTo>
                  <a:lnTo>
                    <a:pt x="171" y="21"/>
                  </a:lnTo>
                  <a:lnTo>
                    <a:pt x="167" y="17"/>
                  </a:lnTo>
                  <a:lnTo>
                    <a:pt x="165" y="14"/>
                  </a:lnTo>
                  <a:lnTo>
                    <a:pt x="161" y="10"/>
                  </a:lnTo>
                  <a:lnTo>
                    <a:pt x="150" y="4"/>
                  </a:lnTo>
                  <a:lnTo>
                    <a:pt x="138" y="0"/>
                  </a:lnTo>
                  <a:lnTo>
                    <a:pt x="125" y="0"/>
                  </a:lnTo>
                  <a:lnTo>
                    <a:pt x="110" y="4"/>
                  </a:lnTo>
                  <a:lnTo>
                    <a:pt x="92" y="8"/>
                  </a:lnTo>
                  <a:lnTo>
                    <a:pt x="75" y="16"/>
                  </a:lnTo>
                  <a:lnTo>
                    <a:pt x="58" y="25"/>
                  </a:lnTo>
                  <a:lnTo>
                    <a:pt x="42" y="37"/>
                  </a:lnTo>
                  <a:lnTo>
                    <a:pt x="29" y="48"/>
                  </a:lnTo>
                  <a:lnTo>
                    <a:pt x="17" y="62"/>
                  </a:lnTo>
                  <a:lnTo>
                    <a:pt x="10" y="75"/>
                  </a:lnTo>
                  <a:lnTo>
                    <a:pt x="2" y="87"/>
                  </a:lnTo>
                  <a:lnTo>
                    <a:pt x="0" y="100"/>
                  </a:lnTo>
                  <a:lnTo>
                    <a:pt x="0" y="112"/>
                  </a:lnTo>
                  <a:lnTo>
                    <a:pt x="2" y="115"/>
                  </a:lnTo>
                  <a:lnTo>
                    <a:pt x="4" y="121"/>
                  </a:lnTo>
                  <a:lnTo>
                    <a:pt x="8" y="125"/>
                  </a:lnTo>
                  <a:lnTo>
                    <a:pt x="12" y="129"/>
                  </a:lnTo>
                  <a:lnTo>
                    <a:pt x="21" y="133"/>
                  </a:lnTo>
                  <a:lnTo>
                    <a:pt x="33" y="136"/>
                  </a:lnTo>
                  <a:lnTo>
                    <a:pt x="48" y="135"/>
                  </a:lnTo>
                  <a:lnTo>
                    <a:pt x="63" y="133"/>
                  </a:lnTo>
                  <a:lnTo>
                    <a:pt x="79" y="129"/>
                  </a:lnTo>
                  <a:lnTo>
                    <a:pt x="96" y="121"/>
                  </a:lnTo>
                  <a:lnTo>
                    <a:pt x="113" y="112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Freeform 26"/>
            <p:cNvSpPr>
              <a:spLocks/>
            </p:cNvSpPr>
            <p:nvPr/>
          </p:nvSpPr>
          <p:spPr bwMode="auto">
            <a:xfrm>
              <a:off x="2888" y="1815"/>
              <a:ext cx="173" cy="137"/>
            </a:xfrm>
            <a:custGeom>
              <a:avLst/>
              <a:gdLst>
                <a:gd name="T0" fmla="*/ 114 w 173"/>
                <a:gd name="T1" fmla="*/ 112 h 137"/>
                <a:gd name="T2" fmla="*/ 129 w 173"/>
                <a:gd name="T3" fmla="*/ 100 h 137"/>
                <a:gd name="T4" fmla="*/ 144 w 173"/>
                <a:gd name="T5" fmla="*/ 89 h 137"/>
                <a:gd name="T6" fmla="*/ 156 w 173"/>
                <a:gd name="T7" fmla="*/ 75 h 137"/>
                <a:gd name="T8" fmla="*/ 163 w 173"/>
                <a:gd name="T9" fmla="*/ 62 h 137"/>
                <a:gd name="T10" fmla="*/ 169 w 173"/>
                <a:gd name="T11" fmla="*/ 50 h 137"/>
                <a:gd name="T12" fmla="*/ 173 w 173"/>
                <a:gd name="T13" fmla="*/ 39 h 137"/>
                <a:gd name="T14" fmla="*/ 171 w 173"/>
                <a:gd name="T15" fmla="*/ 27 h 137"/>
                <a:gd name="T16" fmla="*/ 171 w 173"/>
                <a:gd name="T17" fmla="*/ 21 h 137"/>
                <a:gd name="T18" fmla="*/ 167 w 173"/>
                <a:gd name="T19" fmla="*/ 18 h 137"/>
                <a:gd name="T20" fmla="*/ 165 w 173"/>
                <a:gd name="T21" fmla="*/ 14 h 137"/>
                <a:gd name="T22" fmla="*/ 161 w 173"/>
                <a:gd name="T23" fmla="*/ 10 h 137"/>
                <a:gd name="T24" fmla="*/ 150 w 173"/>
                <a:gd name="T25" fmla="*/ 4 h 137"/>
                <a:gd name="T26" fmla="*/ 138 w 173"/>
                <a:gd name="T27" fmla="*/ 0 h 137"/>
                <a:gd name="T28" fmla="*/ 125 w 173"/>
                <a:gd name="T29" fmla="*/ 0 h 137"/>
                <a:gd name="T30" fmla="*/ 110 w 173"/>
                <a:gd name="T31" fmla="*/ 4 h 137"/>
                <a:gd name="T32" fmla="*/ 92 w 173"/>
                <a:gd name="T33" fmla="*/ 8 h 137"/>
                <a:gd name="T34" fmla="*/ 75 w 173"/>
                <a:gd name="T35" fmla="*/ 16 h 137"/>
                <a:gd name="T36" fmla="*/ 58 w 173"/>
                <a:gd name="T37" fmla="*/ 25 h 137"/>
                <a:gd name="T38" fmla="*/ 43 w 173"/>
                <a:gd name="T39" fmla="*/ 37 h 137"/>
                <a:gd name="T40" fmla="*/ 29 w 173"/>
                <a:gd name="T41" fmla="*/ 48 h 137"/>
                <a:gd name="T42" fmla="*/ 18 w 173"/>
                <a:gd name="T43" fmla="*/ 62 h 137"/>
                <a:gd name="T44" fmla="*/ 10 w 173"/>
                <a:gd name="T45" fmla="*/ 75 h 137"/>
                <a:gd name="T46" fmla="*/ 2 w 173"/>
                <a:gd name="T47" fmla="*/ 87 h 137"/>
                <a:gd name="T48" fmla="*/ 0 w 173"/>
                <a:gd name="T49" fmla="*/ 100 h 137"/>
                <a:gd name="T50" fmla="*/ 0 w 173"/>
                <a:gd name="T51" fmla="*/ 112 h 137"/>
                <a:gd name="T52" fmla="*/ 2 w 173"/>
                <a:gd name="T53" fmla="*/ 116 h 137"/>
                <a:gd name="T54" fmla="*/ 4 w 173"/>
                <a:gd name="T55" fmla="*/ 121 h 137"/>
                <a:gd name="T56" fmla="*/ 8 w 173"/>
                <a:gd name="T57" fmla="*/ 125 h 137"/>
                <a:gd name="T58" fmla="*/ 12 w 173"/>
                <a:gd name="T59" fmla="*/ 129 h 137"/>
                <a:gd name="T60" fmla="*/ 21 w 173"/>
                <a:gd name="T61" fmla="*/ 133 h 137"/>
                <a:gd name="T62" fmla="*/ 33 w 173"/>
                <a:gd name="T63" fmla="*/ 137 h 137"/>
                <a:gd name="T64" fmla="*/ 48 w 173"/>
                <a:gd name="T65" fmla="*/ 135 h 137"/>
                <a:gd name="T66" fmla="*/ 64 w 173"/>
                <a:gd name="T67" fmla="*/ 133 h 137"/>
                <a:gd name="T68" fmla="*/ 79 w 173"/>
                <a:gd name="T69" fmla="*/ 129 h 137"/>
                <a:gd name="T70" fmla="*/ 96 w 173"/>
                <a:gd name="T71" fmla="*/ 121 h 137"/>
                <a:gd name="T72" fmla="*/ 114 w 173"/>
                <a:gd name="T73" fmla="*/ 11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3" h="137">
                  <a:moveTo>
                    <a:pt x="114" y="112"/>
                  </a:moveTo>
                  <a:lnTo>
                    <a:pt x="129" y="100"/>
                  </a:lnTo>
                  <a:lnTo>
                    <a:pt x="144" y="89"/>
                  </a:lnTo>
                  <a:lnTo>
                    <a:pt x="156" y="75"/>
                  </a:lnTo>
                  <a:lnTo>
                    <a:pt x="163" y="62"/>
                  </a:lnTo>
                  <a:lnTo>
                    <a:pt x="169" y="50"/>
                  </a:lnTo>
                  <a:lnTo>
                    <a:pt x="173" y="39"/>
                  </a:lnTo>
                  <a:lnTo>
                    <a:pt x="171" y="27"/>
                  </a:lnTo>
                  <a:lnTo>
                    <a:pt x="171" y="21"/>
                  </a:lnTo>
                  <a:lnTo>
                    <a:pt x="167" y="18"/>
                  </a:lnTo>
                  <a:lnTo>
                    <a:pt x="165" y="14"/>
                  </a:lnTo>
                  <a:lnTo>
                    <a:pt x="161" y="10"/>
                  </a:lnTo>
                  <a:lnTo>
                    <a:pt x="150" y="4"/>
                  </a:lnTo>
                  <a:lnTo>
                    <a:pt x="138" y="0"/>
                  </a:lnTo>
                  <a:lnTo>
                    <a:pt x="125" y="0"/>
                  </a:lnTo>
                  <a:lnTo>
                    <a:pt x="110" y="4"/>
                  </a:lnTo>
                  <a:lnTo>
                    <a:pt x="92" y="8"/>
                  </a:lnTo>
                  <a:lnTo>
                    <a:pt x="75" y="16"/>
                  </a:lnTo>
                  <a:lnTo>
                    <a:pt x="58" y="25"/>
                  </a:lnTo>
                  <a:lnTo>
                    <a:pt x="43" y="37"/>
                  </a:lnTo>
                  <a:lnTo>
                    <a:pt x="29" y="48"/>
                  </a:lnTo>
                  <a:lnTo>
                    <a:pt x="18" y="62"/>
                  </a:lnTo>
                  <a:lnTo>
                    <a:pt x="10" y="75"/>
                  </a:lnTo>
                  <a:lnTo>
                    <a:pt x="2" y="87"/>
                  </a:lnTo>
                  <a:lnTo>
                    <a:pt x="0" y="100"/>
                  </a:lnTo>
                  <a:lnTo>
                    <a:pt x="0" y="112"/>
                  </a:lnTo>
                  <a:lnTo>
                    <a:pt x="2" y="116"/>
                  </a:lnTo>
                  <a:lnTo>
                    <a:pt x="4" y="121"/>
                  </a:lnTo>
                  <a:lnTo>
                    <a:pt x="8" y="125"/>
                  </a:lnTo>
                  <a:lnTo>
                    <a:pt x="12" y="129"/>
                  </a:lnTo>
                  <a:lnTo>
                    <a:pt x="21" y="133"/>
                  </a:lnTo>
                  <a:lnTo>
                    <a:pt x="33" y="137"/>
                  </a:lnTo>
                  <a:lnTo>
                    <a:pt x="48" y="135"/>
                  </a:lnTo>
                  <a:lnTo>
                    <a:pt x="64" y="133"/>
                  </a:lnTo>
                  <a:lnTo>
                    <a:pt x="79" y="129"/>
                  </a:lnTo>
                  <a:lnTo>
                    <a:pt x="96" y="121"/>
                  </a:lnTo>
                  <a:lnTo>
                    <a:pt x="114" y="11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Freeform 27"/>
            <p:cNvSpPr>
              <a:spLocks/>
            </p:cNvSpPr>
            <p:nvPr/>
          </p:nvSpPr>
          <p:spPr bwMode="auto">
            <a:xfrm>
              <a:off x="2896" y="1836"/>
              <a:ext cx="201" cy="158"/>
            </a:xfrm>
            <a:custGeom>
              <a:avLst/>
              <a:gdLst>
                <a:gd name="T0" fmla="*/ 200 w 201"/>
                <a:gd name="T1" fmla="*/ 39 h 158"/>
                <a:gd name="T2" fmla="*/ 201 w 201"/>
                <a:gd name="T3" fmla="*/ 43 h 158"/>
                <a:gd name="T4" fmla="*/ 201 w 201"/>
                <a:gd name="T5" fmla="*/ 50 h 158"/>
                <a:gd name="T6" fmla="*/ 200 w 201"/>
                <a:gd name="T7" fmla="*/ 58 h 158"/>
                <a:gd name="T8" fmla="*/ 198 w 201"/>
                <a:gd name="T9" fmla="*/ 68 h 158"/>
                <a:gd name="T10" fmla="*/ 184 w 201"/>
                <a:gd name="T11" fmla="*/ 87 h 158"/>
                <a:gd name="T12" fmla="*/ 167 w 201"/>
                <a:gd name="T13" fmla="*/ 110 h 158"/>
                <a:gd name="T14" fmla="*/ 144 w 201"/>
                <a:gd name="T15" fmla="*/ 131 h 158"/>
                <a:gd name="T16" fmla="*/ 129 w 201"/>
                <a:gd name="T17" fmla="*/ 139 h 158"/>
                <a:gd name="T18" fmla="*/ 115 w 201"/>
                <a:gd name="T19" fmla="*/ 146 h 158"/>
                <a:gd name="T20" fmla="*/ 98 w 201"/>
                <a:gd name="T21" fmla="*/ 152 h 158"/>
                <a:gd name="T22" fmla="*/ 81 w 201"/>
                <a:gd name="T23" fmla="*/ 156 h 158"/>
                <a:gd name="T24" fmla="*/ 61 w 201"/>
                <a:gd name="T25" fmla="*/ 158 h 158"/>
                <a:gd name="T26" fmla="*/ 40 w 201"/>
                <a:gd name="T27" fmla="*/ 158 h 158"/>
                <a:gd name="T28" fmla="*/ 21 w 201"/>
                <a:gd name="T29" fmla="*/ 139 h 158"/>
                <a:gd name="T30" fmla="*/ 11 w 201"/>
                <a:gd name="T31" fmla="*/ 125 h 158"/>
                <a:gd name="T32" fmla="*/ 6 w 201"/>
                <a:gd name="T33" fmla="*/ 114 h 158"/>
                <a:gd name="T34" fmla="*/ 0 w 201"/>
                <a:gd name="T35" fmla="*/ 104 h 158"/>
                <a:gd name="T36" fmla="*/ 4 w 201"/>
                <a:gd name="T37" fmla="*/ 108 h 158"/>
                <a:gd name="T38" fmla="*/ 8 w 201"/>
                <a:gd name="T39" fmla="*/ 112 h 158"/>
                <a:gd name="T40" fmla="*/ 17 w 201"/>
                <a:gd name="T41" fmla="*/ 116 h 158"/>
                <a:gd name="T42" fmla="*/ 29 w 201"/>
                <a:gd name="T43" fmla="*/ 119 h 158"/>
                <a:gd name="T44" fmla="*/ 44 w 201"/>
                <a:gd name="T45" fmla="*/ 118 h 158"/>
                <a:gd name="T46" fmla="*/ 59 w 201"/>
                <a:gd name="T47" fmla="*/ 116 h 158"/>
                <a:gd name="T48" fmla="*/ 75 w 201"/>
                <a:gd name="T49" fmla="*/ 112 h 158"/>
                <a:gd name="T50" fmla="*/ 92 w 201"/>
                <a:gd name="T51" fmla="*/ 104 h 158"/>
                <a:gd name="T52" fmla="*/ 109 w 201"/>
                <a:gd name="T53" fmla="*/ 95 h 158"/>
                <a:gd name="T54" fmla="*/ 125 w 201"/>
                <a:gd name="T55" fmla="*/ 83 h 158"/>
                <a:gd name="T56" fmla="*/ 140 w 201"/>
                <a:gd name="T57" fmla="*/ 71 h 158"/>
                <a:gd name="T58" fmla="*/ 152 w 201"/>
                <a:gd name="T59" fmla="*/ 58 h 158"/>
                <a:gd name="T60" fmla="*/ 159 w 201"/>
                <a:gd name="T61" fmla="*/ 45 h 158"/>
                <a:gd name="T62" fmla="*/ 165 w 201"/>
                <a:gd name="T63" fmla="*/ 33 h 158"/>
                <a:gd name="T64" fmla="*/ 169 w 201"/>
                <a:gd name="T65" fmla="*/ 22 h 158"/>
                <a:gd name="T66" fmla="*/ 167 w 201"/>
                <a:gd name="T67" fmla="*/ 10 h 158"/>
                <a:gd name="T68" fmla="*/ 167 w 201"/>
                <a:gd name="T69" fmla="*/ 4 h 158"/>
                <a:gd name="T70" fmla="*/ 163 w 201"/>
                <a:gd name="T71" fmla="*/ 0 h 158"/>
                <a:gd name="T72" fmla="*/ 186 w 201"/>
                <a:gd name="T73" fmla="*/ 25 h 158"/>
                <a:gd name="T74" fmla="*/ 200 w 201"/>
                <a:gd name="T75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1" h="158">
                  <a:moveTo>
                    <a:pt x="200" y="39"/>
                  </a:moveTo>
                  <a:lnTo>
                    <a:pt x="201" y="43"/>
                  </a:lnTo>
                  <a:lnTo>
                    <a:pt x="201" y="50"/>
                  </a:lnTo>
                  <a:lnTo>
                    <a:pt x="200" y="58"/>
                  </a:lnTo>
                  <a:lnTo>
                    <a:pt x="198" y="68"/>
                  </a:lnTo>
                  <a:lnTo>
                    <a:pt x="184" y="87"/>
                  </a:lnTo>
                  <a:lnTo>
                    <a:pt x="167" y="110"/>
                  </a:lnTo>
                  <a:lnTo>
                    <a:pt x="144" y="131"/>
                  </a:lnTo>
                  <a:lnTo>
                    <a:pt x="129" y="139"/>
                  </a:lnTo>
                  <a:lnTo>
                    <a:pt x="115" y="146"/>
                  </a:lnTo>
                  <a:lnTo>
                    <a:pt x="98" y="152"/>
                  </a:lnTo>
                  <a:lnTo>
                    <a:pt x="81" y="156"/>
                  </a:lnTo>
                  <a:lnTo>
                    <a:pt x="61" y="158"/>
                  </a:lnTo>
                  <a:lnTo>
                    <a:pt x="40" y="158"/>
                  </a:lnTo>
                  <a:lnTo>
                    <a:pt x="21" y="139"/>
                  </a:lnTo>
                  <a:lnTo>
                    <a:pt x="11" y="125"/>
                  </a:lnTo>
                  <a:lnTo>
                    <a:pt x="6" y="114"/>
                  </a:lnTo>
                  <a:lnTo>
                    <a:pt x="0" y="104"/>
                  </a:lnTo>
                  <a:lnTo>
                    <a:pt x="4" y="108"/>
                  </a:lnTo>
                  <a:lnTo>
                    <a:pt x="8" y="112"/>
                  </a:lnTo>
                  <a:lnTo>
                    <a:pt x="17" y="116"/>
                  </a:lnTo>
                  <a:lnTo>
                    <a:pt x="29" y="119"/>
                  </a:lnTo>
                  <a:lnTo>
                    <a:pt x="44" y="118"/>
                  </a:lnTo>
                  <a:lnTo>
                    <a:pt x="59" y="116"/>
                  </a:lnTo>
                  <a:lnTo>
                    <a:pt x="75" y="112"/>
                  </a:lnTo>
                  <a:lnTo>
                    <a:pt x="92" y="104"/>
                  </a:lnTo>
                  <a:lnTo>
                    <a:pt x="109" y="95"/>
                  </a:lnTo>
                  <a:lnTo>
                    <a:pt x="125" y="83"/>
                  </a:lnTo>
                  <a:lnTo>
                    <a:pt x="140" y="71"/>
                  </a:lnTo>
                  <a:lnTo>
                    <a:pt x="152" y="58"/>
                  </a:lnTo>
                  <a:lnTo>
                    <a:pt x="159" y="45"/>
                  </a:lnTo>
                  <a:lnTo>
                    <a:pt x="165" y="33"/>
                  </a:lnTo>
                  <a:lnTo>
                    <a:pt x="169" y="22"/>
                  </a:lnTo>
                  <a:lnTo>
                    <a:pt x="167" y="10"/>
                  </a:lnTo>
                  <a:lnTo>
                    <a:pt x="167" y="4"/>
                  </a:lnTo>
                  <a:lnTo>
                    <a:pt x="163" y="0"/>
                  </a:lnTo>
                  <a:lnTo>
                    <a:pt x="186" y="25"/>
                  </a:lnTo>
                  <a:lnTo>
                    <a:pt x="200" y="3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4" name="Freeform 28"/>
            <p:cNvSpPr>
              <a:spLocks/>
            </p:cNvSpPr>
            <p:nvPr/>
          </p:nvSpPr>
          <p:spPr bwMode="auto">
            <a:xfrm>
              <a:off x="2892" y="1833"/>
              <a:ext cx="202" cy="157"/>
            </a:xfrm>
            <a:custGeom>
              <a:avLst/>
              <a:gdLst>
                <a:gd name="T0" fmla="*/ 200 w 202"/>
                <a:gd name="T1" fmla="*/ 38 h 157"/>
                <a:gd name="T2" fmla="*/ 202 w 202"/>
                <a:gd name="T3" fmla="*/ 42 h 157"/>
                <a:gd name="T4" fmla="*/ 202 w 202"/>
                <a:gd name="T5" fmla="*/ 50 h 157"/>
                <a:gd name="T6" fmla="*/ 200 w 202"/>
                <a:gd name="T7" fmla="*/ 57 h 157"/>
                <a:gd name="T8" fmla="*/ 198 w 202"/>
                <a:gd name="T9" fmla="*/ 67 h 157"/>
                <a:gd name="T10" fmla="*/ 184 w 202"/>
                <a:gd name="T11" fmla="*/ 86 h 157"/>
                <a:gd name="T12" fmla="*/ 167 w 202"/>
                <a:gd name="T13" fmla="*/ 109 h 157"/>
                <a:gd name="T14" fmla="*/ 144 w 202"/>
                <a:gd name="T15" fmla="*/ 130 h 157"/>
                <a:gd name="T16" fmla="*/ 129 w 202"/>
                <a:gd name="T17" fmla="*/ 138 h 157"/>
                <a:gd name="T18" fmla="*/ 115 w 202"/>
                <a:gd name="T19" fmla="*/ 146 h 157"/>
                <a:gd name="T20" fmla="*/ 98 w 202"/>
                <a:gd name="T21" fmla="*/ 151 h 157"/>
                <a:gd name="T22" fmla="*/ 81 w 202"/>
                <a:gd name="T23" fmla="*/ 155 h 157"/>
                <a:gd name="T24" fmla="*/ 62 w 202"/>
                <a:gd name="T25" fmla="*/ 157 h 157"/>
                <a:gd name="T26" fmla="*/ 40 w 202"/>
                <a:gd name="T27" fmla="*/ 157 h 157"/>
                <a:gd name="T28" fmla="*/ 21 w 202"/>
                <a:gd name="T29" fmla="*/ 138 h 157"/>
                <a:gd name="T30" fmla="*/ 12 w 202"/>
                <a:gd name="T31" fmla="*/ 124 h 157"/>
                <a:gd name="T32" fmla="*/ 6 w 202"/>
                <a:gd name="T33" fmla="*/ 113 h 157"/>
                <a:gd name="T34" fmla="*/ 0 w 202"/>
                <a:gd name="T35" fmla="*/ 103 h 157"/>
                <a:gd name="T36" fmla="*/ 4 w 202"/>
                <a:gd name="T37" fmla="*/ 107 h 157"/>
                <a:gd name="T38" fmla="*/ 8 w 202"/>
                <a:gd name="T39" fmla="*/ 111 h 157"/>
                <a:gd name="T40" fmla="*/ 17 w 202"/>
                <a:gd name="T41" fmla="*/ 115 h 157"/>
                <a:gd name="T42" fmla="*/ 29 w 202"/>
                <a:gd name="T43" fmla="*/ 119 h 157"/>
                <a:gd name="T44" fmla="*/ 44 w 202"/>
                <a:gd name="T45" fmla="*/ 117 h 157"/>
                <a:gd name="T46" fmla="*/ 60 w 202"/>
                <a:gd name="T47" fmla="*/ 115 h 157"/>
                <a:gd name="T48" fmla="*/ 75 w 202"/>
                <a:gd name="T49" fmla="*/ 111 h 157"/>
                <a:gd name="T50" fmla="*/ 92 w 202"/>
                <a:gd name="T51" fmla="*/ 103 h 157"/>
                <a:gd name="T52" fmla="*/ 110 w 202"/>
                <a:gd name="T53" fmla="*/ 94 h 157"/>
                <a:gd name="T54" fmla="*/ 125 w 202"/>
                <a:gd name="T55" fmla="*/ 82 h 157"/>
                <a:gd name="T56" fmla="*/ 140 w 202"/>
                <a:gd name="T57" fmla="*/ 71 h 157"/>
                <a:gd name="T58" fmla="*/ 152 w 202"/>
                <a:gd name="T59" fmla="*/ 57 h 157"/>
                <a:gd name="T60" fmla="*/ 159 w 202"/>
                <a:gd name="T61" fmla="*/ 44 h 157"/>
                <a:gd name="T62" fmla="*/ 165 w 202"/>
                <a:gd name="T63" fmla="*/ 32 h 157"/>
                <a:gd name="T64" fmla="*/ 169 w 202"/>
                <a:gd name="T65" fmla="*/ 21 h 157"/>
                <a:gd name="T66" fmla="*/ 167 w 202"/>
                <a:gd name="T67" fmla="*/ 9 h 157"/>
                <a:gd name="T68" fmla="*/ 167 w 202"/>
                <a:gd name="T69" fmla="*/ 3 h 157"/>
                <a:gd name="T70" fmla="*/ 163 w 202"/>
                <a:gd name="T71" fmla="*/ 0 h 157"/>
                <a:gd name="T72" fmla="*/ 186 w 202"/>
                <a:gd name="T73" fmla="*/ 25 h 157"/>
                <a:gd name="T74" fmla="*/ 200 w 202"/>
                <a:gd name="T75" fmla="*/ 3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157">
                  <a:moveTo>
                    <a:pt x="200" y="38"/>
                  </a:moveTo>
                  <a:lnTo>
                    <a:pt x="202" y="42"/>
                  </a:lnTo>
                  <a:lnTo>
                    <a:pt x="202" y="50"/>
                  </a:lnTo>
                  <a:lnTo>
                    <a:pt x="200" y="57"/>
                  </a:lnTo>
                  <a:lnTo>
                    <a:pt x="198" y="67"/>
                  </a:lnTo>
                  <a:lnTo>
                    <a:pt x="184" y="86"/>
                  </a:lnTo>
                  <a:lnTo>
                    <a:pt x="167" y="109"/>
                  </a:lnTo>
                  <a:lnTo>
                    <a:pt x="144" y="130"/>
                  </a:lnTo>
                  <a:lnTo>
                    <a:pt x="129" y="138"/>
                  </a:lnTo>
                  <a:lnTo>
                    <a:pt x="115" y="146"/>
                  </a:lnTo>
                  <a:lnTo>
                    <a:pt x="98" y="151"/>
                  </a:lnTo>
                  <a:lnTo>
                    <a:pt x="81" y="155"/>
                  </a:lnTo>
                  <a:lnTo>
                    <a:pt x="62" y="157"/>
                  </a:lnTo>
                  <a:lnTo>
                    <a:pt x="40" y="157"/>
                  </a:lnTo>
                  <a:lnTo>
                    <a:pt x="21" y="138"/>
                  </a:lnTo>
                  <a:lnTo>
                    <a:pt x="12" y="124"/>
                  </a:lnTo>
                  <a:lnTo>
                    <a:pt x="6" y="113"/>
                  </a:lnTo>
                  <a:lnTo>
                    <a:pt x="0" y="103"/>
                  </a:lnTo>
                  <a:lnTo>
                    <a:pt x="4" y="107"/>
                  </a:lnTo>
                  <a:lnTo>
                    <a:pt x="8" y="111"/>
                  </a:lnTo>
                  <a:lnTo>
                    <a:pt x="17" y="115"/>
                  </a:lnTo>
                  <a:lnTo>
                    <a:pt x="29" y="119"/>
                  </a:lnTo>
                  <a:lnTo>
                    <a:pt x="44" y="117"/>
                  </a:lnTo>
                  <a:lnTo>
                    <a:pt x="60" y="115"/>
                  </a:lnTo>
                  <a:lnTo>
                    <a:pt x="75" y="111"/>
                  </a:lnTo>
                  <a:lnTo>
                    <a:pt x="92" y="103"/>
                  </a:lnTo>
                  <a:lnTo>
                    <a:pt x="110" y="94"/>
                  </a:lnTo>
                  <a:lnTo>
                    <a:pt x="125" y="82"/>
                  </a:lnTo>
                  <a:lnTo>
                    <a:pt x="140" y="71"/>
                  </a:lnTo>
                  <a:lnTo>
                    <a:pt x="152" y="57"/>
                  </a:lnTo>
                  <a:lnTo>
                    <a:pt x="159" y="44"/>
                  </a:lnTo>
                  <a:lnTo>
                    <a:pt x="165" y="32"/>
                  </a:lnTo>
                  <a:lnTo>
                    <a:pt x="169" y="21"/>
                  </a:lnTo>
                  <a:lnTo>
                    <a:pt x="167" y="9"/>
                  </a:lnTo>
                  <a:lnTo>
                    <a:pt x="167" y="3"/>
                  </a:lnTo>
                  <a:lnTo>
                    <a:pt x="163" y="0"/>
                  </a:lnTo>
                  <a:lnTo>
                    <a:pt x="186" y="25"/>
                  </a:lnTo>
                  <a:lnTo>
                    <a:pt x="200" y="3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5" name="Freeform 29"/>
            <p:cNvSpPr>
              <a:spLocks/>
            </p:cNvSpPr>
            <p:nvPr/>
          </p:nvSpPr>
          <p:spPr bwMode="auto">
            <a:xfrm>
              <a:off x="2915" y="1836"/>
              <a:ext cx="121" cy="95"/>
            </a:xfrm>
            <a:custGeom>
              <a:avLst/>
              <a:gdLst>
                <a:gd name="T0" fmla="*/ 79 w 121"/>
                <a:gd name="T1" fmla="*/ 77 h 95"/>
                <a:gd name="T2" fmla="*/ 90 w 121"/>
                <a:gd name="T3" fmla="*/ 70 h 95"/>
                <a:gd name="T4" fmla="*/ 100 w 121"/>
                <a:gd name="T5" fmla="*/ 60 h 95"/>
                <a:gd name="T6" fmla="*/ 108 w 121"/>
                <a:gd name="T7" fmla="*/ 52 h 95"/>
                <a:gd name="T8" fmla="*/ 113 w 121"/>
                <a:gd name="T9" fmla="*/ 43 h 95"/>
                <a:gd name="T10" fmla="*/ 117 w 121"/>
                <a:gd name="T11" fmla="*/ 35 h 95"/>
                <a:gd name="T12" fmla="*/ 121 w 121"/>
                <a:gd name="T13" fmla="*/ 25 h 95"/>
                <a:gd name="T14" fmla="*/ 121 w 121"/>
                <a:gd name="T15" fmla="*/ 18 h 95"/>
                <a:gd name="T16" fmla="*/ 117 w 121"/>
                <a:gd name="T17" fmla="*/ 12 h 95"/>
                <a:gd name="T18" fmla="*/ 113 w 121"/>
                <a:gd name="T19" fmla="*/ 6 h 95"/>
                <a:gd name="T20" fmla="*/ 106 w 121"/>
                <a:gd name="T21" fmla="*/ 2 h 95"/>
                <a:gd name="T22" fmla="*/ 96 w 121"/>
                <a:gd name="T23" fmla="*/ 0 h 95"/>
                <a:gd name="T24" fmla="*/ 87 w 121"/>
                <a:gd name="T25" fmla="*/ 0 h 95"/>
                <a:gd name="T26" fmla="*/ 77 w 121"/>
                <a:gd name="T27" fmla="*/ 2 h 95"/>
                <a:gd name="T28" fmla="*/ 65 w 121"/>
                <a:gd name="T29" fmla="*/ 6 h 95"/>
                <a:gd name="T30" fmla="*/ 52 w 121"/>
                <a:gd name="T31" fmla="*/ 10 h 95"/>
                <a:gd name="T32" fmla="*/ 40 w 121"/>
                <a:gd name="T33" fmla="*/ 18 h 95"/>
                <a:gd name="T34" fmla="*/ 29 w 121"/>
                <a:gd name="T35" fmla="*/ 25 h 95"/>
                <a:gd name="T36" fmla="*/ 19 w 121"/>
                <a:gd name="T37" fmla="*/ 33 h 95"/>
                <a:gd name="T38" fmla="*/ 12 w 121"/>
                <a:gd name="T39" fmla="*/ 43 h 95"/>
                <a:gd name="T40" fmla="*/ 6 w 121"/>
                <a:gd name="T41" fmla="*/ 52 h 95"/>
                <a:gd name="T42" fmla="*/ 2 w 121"/>
                <a:gd name="T43" fmla="*/ 60 h 95"/>
                <a:gd name="T44" fmla="*/ 0 w 121"/>
                <a:gd name="T45" fmla="*/ 68 h 95"/>
                <a:gd name="T46" fmla="*/ 0 w 121"/>
                <a:gd name="T47" fmla="*/ 75 h 95"/>
                <a:gd name="T48" fmla="*/ 2 w 121"/>
                <a:gd name="T49" fmla="*/ 83 h 95"/>
                <a:gd name="T50" fmla="*/ 8 w 121"/>
                <a:gd name="T51" fmla="*/ 89 h 95"/>
                <a:gd name="T52" fmla="*/ 16 w 121"/>
                <a:gd name="T53" fmla="*/ 93 h 95"/>
                <a:gd name="T54" fmla="*/ 23 w 121"/>
                <a:gd name="T55" fmla="*/ 95 h 95"/>
                <a:gd name="T56" fmla="*/ 33 w 121"/>
                <a:gd name="T57" fmla="*/ 95 h 95"/>
                <a:gd name="T58" fmla="*/ 44 w 121"/>
                <a:gd name="T59" fmla="*/ 93 h 95"/>
                <a:gd name="T60" fmla="*/ 56 w 121"/>
                <a:gd name="T61" fmla="*/ 89 h 95"/>
                <a:gd name="T62" fmla="*/ 67 w 121"/>
                <a:gd name="T63" fmla="*/ 83 h 95"/>
                <a:gd name="T64" fmla="*/ 79 w 121"/>
                <a:gd name="T65" fmla="*/ 7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95">
                  <a:moveTo>
                    <a:pt x="79" y="77"/>
                  </a:moveTo>
                  <a:lnTo>
                    <a:pt x="90" y="70"/>
                  </a:lnTo>
                  <a:lnTo>
                    <a:pt x="100" y="60"/>
                  </a:lnTo>
                  <a:lnTo>
                    <a:pt x="108" y="52"/>
                  </a:lnTo>
                  <a:lnTo>
                    <a:pt x="113" y="43"/>
                  </a:lnTo>
                  <a:lnTo>
                    <a:pt x="117" y="35"/>
                  </a:lnTo>
                  <a:lnTo>
                    <a:pt x="121" y="25"/>
                  </a:lnTo>
                  <a:lnTo>
                    <a:pt x="121" y="18"/>
                  </a:lnTo>
                  <a:lnTo>
                    <a:pt x="117" y="12"/>
                  </a:lnTo>
                  <a:lnTo>
                    <a:pt x="113" y="6"/>
                  </a:lnTo>
                  <a:lnTo>
                    <a:pt x="106" y="2"/>
                  </a:lnTo>
                  <a:lnTo>
                    <a:pt x="96" y="0"/>
                  </a:lnTo>
                  <a:lnTo>
                    <a:pt x="87" y="0"/>
                  </a:lnTo>
                  <a:lnTo>
                    <a:pt x="77" y="2"/>
                  </a:lnTo>
                  <a:lnTo>
                    <a:pt x="65" y="6"/>
                  </a:lnTo>
                  <a:lnTo>
                    <a:pt x="52" y="10"/>
                  </a:lnTo>
                  <a:lnTo>
                    <a:pt x="40" y="18"/>
                  </a:lnTo>
                  <a:lnTo>
                    <a:pt x="29" y="25"/>
                  </a:lnTo>
                  <a:lnTo>
                    <a:pt x="19" y="33"/>
                  </a:lnTo>
                  <a:lnTo>
                    <a:pt x="12" y="43"/>
                  </a:lnTo>
                  <a:lnTo>
                    <a:pt x="6" y="52"/>
                  </a:lnTo>
                  <a:lnTo>
                    <a:pt x="2" y="60"/>
                  </a:lnTo>
                  <a:lnTo>
                    <a:pt x="0" y="68"/>
                  </a:lnTo>
                  <a:lnTo>
                    <a:pt x="0" y="75"/>
                  </a:lnTo>
                  <a:lnTo>
                    <a:pt x="2" y="83"/>
                  </a:lnTo>
                  <a:lnTo>
                    <a:pt x="8" y="89"/>
                  </a:lnTo>
                  <a:lnTo>
                    <a:pt x="16" y="93"/>
                  </a:lnTo>
                  <a:lnTo>
                    <a:pt x="23" y="95"/>
                  </a:lnTo>
                  <a:lnTo>
                    <a:pt x="33" y="95"/>
                  </a:lnTo>
                  <a:lnTo>
                    <a:pt x="44" y="93"/>
                  </a:lnTo>
                  <a:lnTo>
                    <a:pt x="56" y="89"/>
                  </a:lnTo>
                  <a:lnTo>
                    <a:pt x="67" y="83"/>
                  </a:lnTo>
                  <a:lnTo>
                    <a:pt x="79" y="7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6" name="Freeform 30"/>
            <p:cNvSpPr>
              <a:spLocks/>
            </p:cNvSpPr>
            <p:nvPr/>
          </p:nvSpPr>
          <p:spPr bwMode="auto">
            <a:xfrm>
              <a:off x="2911" y="1833"/>
              <a:ext cx="121" cy="94"/>
            </a:xfrm>
            <a:custGeom>
              <a:avLst/>
              <a:gdLst>
                <a:gd name="T0" fmla="*/ 79 w 121"/>
                <a:gd name="T1" fmla="*/ 76 h 94"/>
                <a:gd name="T2" fmla="*/ 91 w 121"/>
                <a:gd name="T3" fmla="*/ 69 h 94"/>
                <a:gd name="T4" fmla="*/ 100 w 121"/>
                <a:gd name="T5" fmla="*/ 59 h 94"/>
                <a:gd name="T6" fmla="*/ 108 w 121"/>
                <a:gd name="T7" fmla="*/ 51 h 94"/>
                <a:gd name="T8" fmla="*/ 114 w 121"/>
                <a:gd name="T9" fmla="*/ 42 h 94"/>
                <a:gd name="T10" fmla="*/ 117 w 121"/>
                <a:gd name="T11" fmla="*/ 34 h 94"/>
                <a:gd name="T12" fmla="*/ 121 w 121"/>
                <a:gd name="T13" fmla="*/ 25 h 94"/>
                <a:gd name="T14" fmla="*/ 121 w 121"/>
                <a:gd name="T15" fmla="*/ 17 h 94"/>
                <a:gd name="T16" fmla="*/ 117 w 121"/>
                <a:gd name="T17" fmla="*/ 11 h 94"/>
                <a:gd name="T18" fmla="*/ 114 w 121"/>
                <a:gd name="T19" fmla="*/ 5 h 94"/>
                <a:gd name="T20" fmla="*/ 106 w 121"/>
                <a:gd name="T21" fmla="*/ 2 h 94"/>
                <a:gd name="T22" fmla="*/ 96 w 121"/>
                <a:gd name="T23" fmla="*/ 0 h 94"/>
                <a:gd name="T24" fmla="*/ 87 w 121"/>
                <a:gd name="T25" fmla="*/ 0 h 94"/>
                <a:gd name="T26" fmla="*/ 77 w 121"/>
                <a:gd name="T27" fmla="*/ 2 h 94"/>
                <a:gd name="T28" fmla="*/ 66 w 121"/>
                <a:gd name="T29" fmla="*/ 5 h 94"/>
                <a:gd name="T30" fmla="*/ 52 w 121"/>
                <a:gd name="T31" fmla="*/ 9 h 94"/>
                <a:gd name="T32" fmla="*/ 41 w 121"/>
                <a:gd name="T33" fmla="*/ 17 h 94"/>
                <a:gd name="T34" fmla="*/ 29 w 121"/>
                <a:gd name="T35" fmla="*/ 25 h 94"/>
                <a:gd name="T36" fmla="*/ 20 w 121"/>
                <a:gd name="T37" fmla="*/ 32 h 94"/>
                <a:gd name="T38" fmla="*/ 12 w 121"/>
                <a:gd name="T39" fmla="*/ 42 h 94"/>
                <a:gd name="T40" fmla="*/ 6 w 121"/>
                <a:gd name="T41" fmla="*/ 51 h 94"/>
                <a:gd name="T42" fmla="*/ 2 w 121"/>
                <a:gd name="T43" fmla="*/ 59 h 94"/>
                <a:gd name="T44" fmla="*/ 0 w 121"/>
                <a:gd name="T45" fmla="*/ 67 h 94"/>
                <a:gd name="T46" fmla="*/ 0 w 121"/>
                <a:gd name="T47" fmla="*/ 74 h 94"/>
                <a:gd name="T48" fmla="*/ 2 w 121"/>
                <a:gd name="T49" fmla="*/ 82 h 94"/>
                <a:gd name="T50" fmla="*/ 8 w 121"/>
                <a:gd name="T51" fmla="*/ 88 h 94"/>
                <a:gd name="T52" fmla="*/ 16 w 121"/>
                <a:gd name="T53" fmla="*/ 92 h 94"/>
                <a:gd name="T54" fmla="*/ 23 w 121"/>
                <a:gd name="T55" fmla="*/ 94 h 94"/>
                <a:gd name="T56" fmla="*/ 33 w 121"/>
                <a:gd name="T57" fmla="*/ 94 h 94"/>
                <a:gd name="T58" fmla="*/ 44 w 121"/>
                <a:gd name="T59" fmla="*/ 92 h 94"/>
                <a:gd name="T60" fmla="*/ 56 w 121"/>
                <a:gd name="T61" fmla="*/ 88 h 94"/>
                <a:gd name="T62" fmla="*/ 67 w 121"/>
                <a:gd name="T63" fmla="*/ 82 h 94"/>
                <a:gd name="T64" fmla="*/ 79 w 121"/>
                <a:gd name="T65" fmla="*/ 7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94">
                  <a:moveTo>
                    <a:pt x="79" y="76"/>
                  </a:moveTo>
                  <a:lnTo>
                    <a:pt x="91" y="69"/>
                  </a:lnTo>
                  <a:lnTo>
                    <a:pt x="100" y="59"/>
                  </a:lnTo>
                  <a:lnTo>
                    <a:pt x="108" y="51"/>
                  </a:lnTo>
                  <a:lnTo>
                    <a:pt x="114" y="42"/>
                  </a:lnTo>
                  <a:lnTo>
                    <a:pt x="117" y="34"/>
                  </a:lnTo>
                  <a:lnTo>
                    <a:pt x="121" y="25"/>
                  </a:lnTo>
                  <a:lnTo>
                    <a:pt x="121" y="17"/>
                  </a:lnTo>
                  <a:lnTo>
                    <a:pt x="117" y="11"/>
                  </a:lnTo>
                  <a:lnTo>
                    <a:pt x="114" y="5"/>
                  </a:lnTo>
                  <a:lnTo>
                    <a:pt x="106" y="2"/>
                  </a:lnTo>
                  <a:lnTo>
                    <a:pt x="96" y="0"/>
                  </a:lnTo>
                  <a:lnTo>
                    <a:pt x="87" y="0"/>
                  </a:lnTo>
                  <a:lnTo>
                    <a:pt x="77" y="2"/>
                  </a:lnTo>
                  <a:lnTo>
                    <a:pt x="66" y="5"/>
                  </a:lnTo>
                  <a:lnTo>
                    <a:pt x="52" y="9"/>
                  </a:lnTo>
                  <a:lnTo>
                    <a:pt x="41" y="17"/>
                  </a:lnTo>
                  <a:lnTo>
                    <a:pt x="29" y="25"/>
                  </a:lnTo>
                  <a:lnTo>
                    <a:pt x="20" y="32"/>
                  </a:lnTo>
                  <a:lnTo>
                    <a:pt x="12" y="42"/>
                  </a:lnTo>
                  <a:lnTo>
                    <a:pt x="6" y="51"/>
                  </a:lnTo>
                  <a:lnTo>
                    <a:pt x="2" y="59"/>
                  </a:lnTo>
                  <a:lnTo>
                    <a:pt x="0" y="67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8" y="88"/>
                  </a:lnTo>
                  <a:lnTo>
                    <a:pt x="16" y="92"/>
                  </a:lnTo>
                  <a:lnTo>
                    <a:pt x="23" y="94"/>
                  </a:lnTo>
                  <a:lnTo>
                    <a:pt x="33" y="94"/>
                  </a:lnTo>
                  <a:lnTo>
                    <a:pt x="44" y="92"/>
                  </a:lnTo>
                  <a:lnTo>
                    <a:pt x="56" y="88"/>
                  </a:lnTo>
                  <a:lnTo>
                    <a:pt x="67" y="82"/>
                  </a:lnTo>
                  <a:lnTo>
                    <a:pt x="79" y="7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7" name="Freeform 31"/>
            <p:cNvSpPr>
              <a:spLocks/>
            </p:cNvSpPr>
            <p:nvPr/>
          </p:nvSpPr>
          <p:spPr bwMode="auto">
            <a:xfrm>
              <a:off x="2977" y="1861"/>
              <a:ext cx="5" cy="6"/>
            </a:xfrm>
            <a:custGeom>
              <a:avLst/>
              <a:gdLst>
                <a:gd name="T0" fmla="*/ 0 w 5"/>
                <a:gd name="T1" fmla="*/ 2 h 6"/>
                <a:gd name="T2" fmla="*/ 1 w 5"/>
                <a:gd name="T3" fmla="*/ 0 h 6"/>
                <a:gd name="T4" fmla="*/ 3 w 5"/>
                <a:gd name="T5" fmla="*/ 0 h 6"/>
                <a:gd name="T6" fmla="*/ 5 w 5"/>
                <a:gd name="T7" fmla="*/ 2 h 6"/>
                <a:gd name="T8" fmla="*/ 5 w 5"/>
                <a:gd name="T9" fmla="*/ 4 h 6"/>
                <a:gd name="T10" fmla="*/ 3 w 5"/>
                <a:gd name="T11" fmla="*/ 6 h 6"/>
                <a:gd name="T12" fmla="*/ 1 w 5"/>
                <a:gd name="T13" fmla="*/ 6 h 6"/>
                <a:gd name="T14" fmla="*/ 0 w 5"/>
                <a:gd name="T15" fmla="*/ 6 h 6"/>
                <a:gd name="T16" fmla="*/ 0 w 5"/>
                <a:gd name="T17" fmla="*/ 4 h 6"/>
                <a:gd name="T18" fmla="*/ 0 w 5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8" name="Freeform 32"/>
            <p:cNvSpPr>
              <a:spLocks/>
            </p:cNvSpPr>
            <p:nvPr/>
          </p:nvSpPr>
          <p:spPr bwMode="auto">
            <a:xfrm>
              <a:off x="2961" y="1873"/>
              <a:ext cx="6" cy="6"/>
            </a:xfrm>
            <a:custGeom>
              <a:avLst/>
              <a:gdLst>
                <a:gd name="T0" fmla="*/ 0 w 6"/>
                <a:gd name="T1" fmla="*/ 0 h 6"/>
                <a:gd name="T2" fmla="*/ 4 w 6"/>
                <a:gd name="T3" fmla="*/ 0 h 6"/>
                <a:gd name="T4" fmla="*/ 6 w 6"/>
                <a:gd name="T5" fmla="*/ 0 h 6"/>
                <a:gd name="T6" fmla="*/ 6 w 6"/>
                <a:gd name="T7" fmla="*/ 2 h 6"/>
                <a:gd name="T8" fmla="*/ 6 w 6"/>
                <a:gd name="T9" fmla="*/ 4 h 6"/>
                <a:gd name="T10" fmla="*/ 4 w 6"/>
                <a:gd name="T11" fmla="*/ 6 h 6"/>
                <a:gd name="T12" fmla="*/ 2 w 6"/>
                <a:gd name="T13" fmla="*/ 6 h 6"/>
                <a:gd name="T14" fmla="*/ 0 w 6"/>
                <a:gd name="T15" fmla="*/ 6 h 6"/>
                <a:gd name="T16" fmla="*/ 0 w 6"/>
                <a:gd name="T17" fmla="*/ 4 h 6"/>
                <a:gd name="T18" fmla="*/ 0 w 6"/>
                <a:gd name="T19" fmla="*/ 2 h 6"/>
                <a:gd name="T20" fmla="*/ 0 w 6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9" name="Freeform 33"/>
            <p:cNvSpPr>
              <a:spLocks/>
            </p:cNvSpPr>
            <p:nvPr/>
          </p:nvSpPr>
          <p:spPr bwMode="auto">
            <a:xfrm>
              <a:off x="2986" y="1873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6 w 6"/>
                <a:gd name="T5" fmla="*/ 2 h 8"/>
                <a:gd name="T6" fmla="*/ 6 w 6"/>
                <a:gd name="T7" fmla="*/ 4 h 8"/>
                <a:gd name="T8" fmla="*/ 4 w 6"/>
                <a:gd name="T9" fmla="*/ 8 h 8"/>
                <a:gd name="T10" fmla="*/ 2 w 6"/>
                <a:gd name="T11" fmla="*/ 8 h 8"/>
                <a:gd name="T12" fmla="*/ 0 w 6"/>
                <a:gd name="T13" fmla="*/ 8 h 8"/>
                <a:gd name="T14" fmla="*/ 0 w 6"/>
                <a:gd name="T15" fmla="*/ 4 h 8"/>
                <a:gd name="T16" fmla="*/ 0 w 6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0" name="Freeform 34"/>
            <p:cNvSpPr>
              <a:spLocks/>
            </p:cNvSpPr>
            <p:nvPr/>
          </p:nvSpPr>
          <p:spPr bwMode="auto">
            <a:xfrm>
              <a:off x="2971" y="1884"/>
              <a:ext cx="7" cy="8"/>
            </a:xfrm>
            <a:custGeom>
              <a:avLst/>
              <a:gdLst>
                <a:gd name="T0" fmla="*/ 2 w 7"/>
                <a:gd name="T1" fmla="*/ 2 h 8"/>
                <a:gd name="T2" fmla="*/ 4 w 7"/>
                <a:gd name="T3" fmla="*/ 0 h 8"/>
                <a:gd name="T4" fmla="*/ 6 w 7"/>
                <a:gd name="T5" fmla="*/ 0 h 8"/>
                <a:gd name="T6" fmla="*/ 6 w 7"/>
                <a:gd name="T7" fmla="*/ 2 h 8"/>
                <a:gd name="T8" fmla="*/ 7 w 7"/>
                <a:gd name="T9" fmla="*/ 2 h 8"/>
                <a:gd name="T10" fmla="*/ 7 w 7"/>
                <a:gd name="T11" fmla="*/ 4 h 8"/>
                <a:gd name="T12" fmla="*/ 6 w 7"/>
                <a:gd name="T13" fmla="*/ 6 h 8"/>
                <a:gd name="T14" fmla="*/ 4 w 7"/>
                <a:gd name="T15" fmla="*/ 6 h 8"/>
                <a:gd name="T16" fmla="*/ 4 w 7"/>
                <a:gd name="T17" fmla="*/ 8 h 8"/>
                <a:gd name="T18" fmla="*/ 2 w 7"/>
                <a:gd name="T19" fmla="*/ 6 h 8"/>
                <a:gd name="T20" fmla="*/ 0 w 7"/>
                <a:gd name="T21" fmla="*/ 6 h 8"/>
                <a:gd name="T22" fmla="*/ 0 w 7"/>
                <a:gd name="T23" fmla="*/ 4 h 8"/>
                <a:gd name="T24" fmla="*/ 2 w 7"/>
                <a:gd name="T2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8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1" name="Freeform 35"/>
            <p:cNvSpPr>
              <a:spLocks/>
            </p:cNvSpPr>
            <p:nvPr/>
          </p:nvSpPr>
          <p:spPr bwMode="auto">
            <a:xfrm>
              <a:off x="2988" y="1861"/>
              <a:ext cx="8" cy="6"/>
            </a:xfrm>
            <a:custGeom>
              <a:avLst/>
              <a:gdLst>
                <a:gd name="T0" fmla="*/ 2 w 8"/>
                <a:gd name="T1" fmla="*/ 2 h 6"/>
                <a:gd name="T2" fmla="*/ 4 w 8"/>
                <a:gd name="T3" fmla="*/ 0 h 6"/>
                <a:gd name="T4" fmla="*/ 6 w 8"/>
                <a:gd name="T5" fmla="*/ 0 h 6"/>
                <a:gd name="T6" fmla="*/ 6 w 8"/>
                <a:gd name="T7" fmla="*/ 2 h 6"/>
                <a:gd name="T8" fmla="*/ 8 w 8"/>
                <a:gd name="T9" fmla="*/ 2 h 6"/>
                <a:gd name="T10" fmla="*/ 8 w 8"/>
                <a:gd name="T11" fmla="*/ 4 h 6"/>
                <a:gd name="T12" fmla="*/ 6 w 8"/>
                <a:gd name="T13" fmla="*/ 6 h 6"/>
                <a:gd name="T14" fmla="*/ 4 w 8"/>
                <a:gd name="T15" fmla="*/ 6 h 6"/>
                <a:gd name="T16" fmla="*/ 2 w 8"/>
                <a:gd name="T17" fmla="*/ 6 h 6"/>
                <a:gd name="T18" fmla="*/ 0 w 8"/>
                <a:gd name="T19" fmla="*/ 6 h 6"/>
                <a:gd name="T20" fmla="*/ 0 w 8"/>
                <a:gd name="T21" fmla="*/ 4 h 6"/>
                <a:gd name="T22" fmla="*/ 2 w 8"/>
                <a:gd name="T2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2" name="Freeform 36"/>
            <p:cNvSpPr>
              <a:spLocks/>
            </p:cNvSpPr>
            <p:nvPr/>
          </p:nvSpPr>
          <p:spPr bwMode="auto">
            <a:xfrm>
              <a:off x="2975" y="1873"/>
              <a:ext cx="5" cy="6"/>
            </a:xfrm>
            <a:custGeom>
              <a:avLst/>
              <a:gdLst>
                <a:gd name="T0" fmla="*/ 0 w 5"/>
                <a:gd name="T1" fmla="*/ 2 h 6"/>
                <a:gd name="T2" fmla="*/ 2 w 5"/>
                <a:gd name="T3" fmla="*/ 0 h 6"/>
                <a:gd name="T4" fmla="*/ 3 w 5"/>
                <a:gd name="T5" fmla="*/ 0 h 6"/>
                <a:gd name="T6" fmla="*/ 5 w 5"/>
                <a:gd name="T7" fmla="*/ 0 h 6"/>
                <a:gd name="T8" fmla="*/ 5 w 5"/>
                <a:gd name="T9" fmla="*/ 2 h 6"/>
                <a:gd name="T10" fmla="*/ 5 w 5"/>
                <a:gd name="T11" fmla="*/ 4 h 6"/>
                <a:gd name="T12" fmla="*/ 3 w 5"/>
                <a:gd name="T13" fmla="*/ 6 h 6"/>
                <a:gd name="T14" fmla="*/ 2 w 5"/>
                <a:gd name="T15" fmla="*/ 6 h 6"/>
                <a:gd name="T16" fmla="*/ 0 w 5"/>
                <a:gd name="T17" fmla="*/ 6 h 6"/>
                <a:gd name="T18" fmla="*/ 0 w 5"/>
                <a:gd name="T19" fmla="*/ 4 h 6"/>
                <a:gd name="T20" fmla="*/ 0 w 5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3" name="Freeform 37"/>
            <p:cNvSpPr>
              <a:spLocks/>
            </p:cNvSpPr>
            <p:nvPr/>
          </p:nvSpPr>
          <p:spPr bwMode="auto">
            <a:xfrm>
              <a:off x="2959" y="1884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6 w 6"/>
                <a:gd name="T7" fmla="*/ 0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4" name="Freeform 38"/>
            <p:cNvSpPr>
              <a:spLocks/>
            </p:cNvSpPr>
            <p:nvPr/>
          </p:nvSpPr>
          <p:spPr bwMode="auto">
            <a:xfrm>
              <a:off x="2996" y="1886"/>
              <a:ext cx="7" cy="6"/>
            </a:xfrm>
            <a:custGeom>
              <a:avLst/>
              <a:gdLst>
                <a:gd name="T0" fmla="*/ 2 w 7"/>
                <a:gd name="T1" fmla="*/ 2 h 6"/>
                <a:gd name="T2" fmla="*/ 4 w 7"/>
                <a:gd name="T3" fmla="*/ 0 h 6"/>
                <a:gd name="T4" fmla="*/ 6 w 7"/>
                <a:gd name="T5" fmla="*/ 0 h 6"/>
                <a:gd name="T6" fmla="*/ 6 w 7"/>
                <a:gd name="T7" fmla="*/ 2 h 6"/>
                <a:gd name="T8" fmla="*/ 7 w 7"/>
                <a:gd name="T9" fmla="*/ 2 h 6"/>
                <a:gd name="T10" fmla="*/ 7 w 7"/>
                <a:gd name="T11" fmla="*/ 4 h 6"/>
                <a:gd name="T12" fmla="*/ 6 w 7"/>
                <a:gd name="T13" fmla="*/ 6 h 6"/>
                <a:gd name="T14" fmla="*/ 4 w 7"/>
                <a:gd name="T15" fmla="*/ 6 h 6"/>
                <a:gd name="T16" fmla="*/ 2 w 7"/>
                <a:gd name="T17" fmla="*/ 6 h 6"/>
                <a:gd name="T18" fmla="*/ 0 w 7"/>
                <a:gd name="T19" fmla="*/ 6 h 6"/>
                <a:gd name="T20" fmla="*/ 0 w 7"/>
                <a:gd name="T21" fmla="*/ 4 h 6"/>
                <a:gd name="T22" fmla="*/ 2 w 7"/>
                <a:gd name="T2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5" name="Freeform 39"/>
            <p:cNvSpPr>
              <a:spLocks/>
            </p:cNvSpPr>
            <p:nvPr/>
          </p:nvSpPr>
          <p:spPr bwMode="auto">
            <a:xfrm>
              <a:off x="2982" y="1898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4 w 6"/>
                <a:gd name="T7" fmla="*/ 2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6" name="Freeform 40"/>
            <p:cNvSpPr>
              <a:spLocks/>
            </p:cNvSpPr>
            <p:nvPr/>
          </p:nvSpPr>
          <p:spPr bwMode="auto">
            <a:xfrm>
              <a:off x="3000" y="1875"/>
              <a:ext cx="5" cy="6"/>
            </a:xfrm>
            <a:custGeom>
              <a:avLst/>
              <a:gdLst>
                <a:gd name="T0" fmla="*/ 0 w 5"/>
                <a:gd name="T1" fmla="*/ 2 h 6"/>
                <a:gd name="T2" fmla="*/ 2 w 5"/>
                <a:gd name="T3" fmla="*/ 0 h 6"/>
                <a:gd name="T4" fmla="*/ 3 w 5"/>
                <a:gd name="T5" fmla="*/ 0 h 6"/>
                <a:gd name="T6" fmla="*/ 5 w 5"/>
                <a:gd name="T7" fmla="*/ 0 h 6"/>
                <a:gd name="T8" fmla="*/ 5 w 5"/>
                <a:gd name="T9" fmla="*/ 2 h 6"/>
                <a:gd name="T10" fmla="*/ 5 w 5"/>
                <a:gd name="T11" fmla="*/ 4 h 6"/>
                <a:gd name="T12" fmla="*/ 3 w 5"/>
                <a:gd name="T13" fmla="*/ 6 h 6"/>
                <a:gd name="T14" fmla="*/ 2 w 5"/>
                <a:gd name="T15" fmla="*/ 6 h 6"/>
                <a:gd name="T16" fmla="*/ 0 w 5"/>
                <a:gd name="T17" fmla="*/ 6 h 6"/>
                <a:gd name="T18" fmla="*/ 0 w 5"/>
                <a:gd name="T19" fmla="*/ 4 h 6"/>
                <a:gd name="T20" fmla="*/ 0 w 5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7" name="Freeform 41"/>
            <p:cNvSpPr>
              <a:spLocks/>
            </p:cNvSpPr>
            <p:nvPr/>
          </p:nvSpPr>
          <p:spPr bwMode="auto">
            <a:xfrm>
              <a:off x="2984" y="1886"/>
              <a:ext cx="6" cy="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0 h 6"/>
                <a:gd name="T4" fmla="*/ 6 w 6"/>
                <a:gd name="T5" fmla="*/ 2 h 6"/>
                <a:gd name="T6" fmla="*/ 6 w 6"/>
                <a:gd name="T7" fmla="*/ 4 h 6"/>
                <a:gd name="T8" fmla="*/ 4 w 6"/>
                <a:gd name="T9" fmla="*/ 6 h 6"/>
                <a:gd name="T10" fmla="*/ 2 w 6"/>
                <a:gd name="T11" fmla="*/ 6 h 6"/>
                <a:gd name="T12" fmla="*/ 0 w 6"/>
                <a:gd name="T13" fmla="*/ 6 h 6"/>
                <a:gd name="T14" fmla="*/ 0 w 6"/>
                <a:gd name="T15" fmla="*/ 4 h 6"/>
                <a:gd name="T16" fmla="*/ 0 w 6"/>
                <a:gd name="T17" fmla="*/ 2 h 6"/>
                <a:gd name="T18" fmla="*/ 0 w 6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8" name="Freeform 42"/>
            <p:cNvSpPr>
              <a:spLocks/>
            </p:cNvSpPr>
            <p:nvPr/>
          </p:nvSpPr>
          <p:spPr bwMode="auto">
            <a:xfrm>
              <a:off x="2969" y="1898"/>
              <a:ext cx="8" cy="6"/>
            </a:xfrm>
            <a:custGeom>
              <a:avLst/>
              <a:gdLst>
                <a:gd name="T0" fmla="*/ 2 w 8"/>
                <a:gd name="T1" fmla="*/ 0 h 6"/>
                <a:gd name="T2" fmla="*/ 4 w 8"/>
                <a:gd name="T3" fmla="*/ 0 h 6"/>
                <a:gd name="T4" fmla="*/ 6 w 8"/>
                <a:gd name="T5" fmla="*/ 0 h 6"/>
                <a:gd name="T6" fmla="*/ 8 w 8"/>
                <a:gd name="T7" fmla="*/ 2 h 6"/>
                <a:gd name="T8" fmla="*/ 6 w 8"/>
                <a:gd name="T9" fmla="*/ 6 h 6"/>
                <a:gd name="T10" fmla="*/ 4 w 8"/>
                <a:gd name="T11" fmla="*/ 6 h 6"/>
                <a:gd name="T12" fmla="*/ 0 w 8"/>
                <a:gd name="T13" fmla="*/ 6 h 6"/>
                <a:gd name="T14" fmla="*/ 0 w 8"/>
                <a:gd name="T15" fmla="*/ 2 h 6"/>
                <a:gd name="T16" fmla="*/ 2 w 8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9" name="Freeform 43"/>
            <p:cNvSpPr>
              <a:spLocks/>
            </p:cNvSpPr>
            <p:nvPr/>
          </p:nvSpPr>
          <p:spPr bwMode="auto">
            <a:xfrm>
              <a:off x="2967" y="1848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4 w 6"/>
                <a:gd name="T7" fmla="*/ 2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0" name="Freeform 44"/>
            <p:cNvSpPr>
              <a:spLocks/>
            </p:cNvSpPr>
            <p:nvPr/>
          </p:nvSpPr>
          <p:spPr bwMode="auto">
            <a:xfrm>
              <a:off x="2952" y="1860"/>
              <a:ext cx="5" cy="5"/>
            </a:xfrm>
            <a:custGeom>
              <a:avLst/>
              <a:gdLst>
                <a:gd name="T0" fmla="*/ 0 w 5"/>
                <a:gd name="T1" fmla="*/ 1 h 5"/>
                <a:gd name="T2" fmla="*/ 2 w 5"/>
                <a:gd name="T3" fmla="*/ 0 h 5"/>
                <a:gd name="T4" fmla="*/ 3 w 5"/>
                <a:gd name="T5" fmla="*/ 0 h 5"/>
                <a:gd name="T6" fmla="*/ 5 w 5"/>
                <a:gd name="T7" fmla="*/ 0 h 5"/>
                <a:gd name="T8" fmla="*/ 5 w 5"/>
                <a:gd name="T9" fmla="*/ 1 h 5"/>
                <a:gd name="T10" fmla="*/ 5 w 5"/>
                <a:gd name="T11" fmla="*/ 3 h 5"/>
                <a:gd name="T12" fmla="*/ 3 w 5"/>
                <a:gd name="T13" fmla="*/ 5 h 5"/>
                <a:gd name="T14" fmla="*/ 2 w 5"/>
                <a:gd name="T15" fmla="*/ 5 h 5"/>
                <a:gd name="T16" fmla="*/ 0 w 5"/>
                <a:gd name="T17" fmla="*/ 5 h 5"/>
                <a:gd name="T18" fmla="*/ 0 w 5"/>
                <a:gd name="T19" fmla="*/ 3 h 5"/>
                <a:gd name="T20" fmla="*/ 0 w 5"/>
                <a:gd name="T2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1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1" name="Freeform 45"/>
            <p:cNvSpPr>
              <a:spLocks/>
            </p:cNvSpPr>
            <p:nvPr/>
          </p:nvSpPr>
          <p:spPr bwMode="auto">
            <a:xfrm>
              <a:off x="2978" y="1848"/>
              <a:ext cx="8" cy="8"/>
            </a:xfrm>
            <a:custGeom>
              <a:avLst/>
              <a:gdLst>
                <a:gd name="T0" fmla="*/ 2 w 8"/>
                <a:gd name="T1" fmla="*/ 2 h 8"/>
                <a:gd name="T2" fmla="*/ 4 w 8"/>
                <a:gd name="T3" fmla="*/ 0 h 8"/>
                <a:gd name="T4" fmla="*/ 6 w 8"/>
                <a:gd name="T5" fmla="*/ 0 h 8"/>
                <a:gd name="T6" fmla="*/ 6 w 8"/>
                <a:gd name="T7" fmla="*/ 2 h 8"/>
                <a:gd name="T8" fmla="*/ 8 w 8"/>
                <a:gd name="T9" fmla="*/ 2 h 8"/>
                <a:gd name="T10" fmla="*/ 8 w 8"/>
                <a:gd name="T11" fmla="*/ 4 h 8"/>
                <a:gd name="T12" fmla="*/ 6 w 8"/>
                <a:gd name="T13" fmla="*/ 6 h 8"/>
                <a:gd name="T14" fmla="*/ 4 w 8"/>
                <a:gd name="T15" fmla="*/ 6 h 8"/>
                <a:gd name="T16" fmla="*/ 4 w 8"/>
                <a:gd name="T17" fmla="*/ 8 h 8"/>
                <a:gd name="T18" fmla="*/ 2 w 8"/>
                <a:gd name="T19" fmla="*/ 6 h 8"/>
                <a:gd name="T20" fmla="*/ 0 w 8"/>
                <a:gd name="T21" fmla="*/ 6 h 8"/>
                <a:gd name="T22" fmla="*/ 0 w 8"/>
                <a:gd name="T23" fmla="*/ 4 h 8"/>
                <a:gd name="T24" fmla="*/ 2 w 8"/>
                <a:gd name="T2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8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2" name="Freeform 46"/>
            <p:cNvSpPr>
              <a:spLocks/>
            </p:cNvSpPr>
            <p:nvPr/>
          </p:nvSpPr>
          <p:spPr bwMode="auto">
            <a:xfrm>
              <a:off x="2965" y="1860"/>
              <a:ext cx="6" cy="5"/>
            </a:xfrm>
            <a:custGeom>
              <a:avLst/>
              <a:gdLst>
                <a:gd name="T0" fmla="*/ 0 w 6"/>
                <a:gd name="T1" fmla="*/ 1 h 5"/>
                <a:gd name="T2" fmla="*/ 2 w 6"/>
                <a:gd name="T3" fmla="*/ 0 h 5"/>
                <a:gd name="T4" fmla="*/ 4 w 6"/>
                <a:gd name="T5" fmla="*/ 0 h 5"/>
                <a:gd name="T6" fmla="*/ 4 w 6"/>
                <a:gd name="T7" fmla="*/ 1 h 5"/>
                <a:gd name="T8" fmla="*/ 6 w 6"/>
                <a:gd name="T9" fmla="*/ 1 h 5"/>
                <a:gd name="T10" fmla="*/ 6 w 6"/>
                <a:gd name="T11" fmla="*/ 3 h 5"/>
                <a:gd name="T12" fmla="*/ 4 w 6"/>
                <a:gd name="T13" fmla="*/ 5 h 5"/>
                <a:gd name="T14" fmla="*/ 2 w 6"/>
                <a:gd name="T15" fmla="*/ 5 h 5"/>
                <a:gd name="T16" fmla="*/ 0 w 6"/>
                <a:gd name="T17" fmla="*/ 5 h 5"/>
                <a:gd name="T18" fmla="*/ 0 w 6"/>
                <a:gd name="T19" fmla="*/ 3 h 5"/>
                <a:gd name="T20" fmla="*/ 0 w 6"/>
                <a:gd name="T2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0" y="1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3" name="Freeform 47"/>
            <p:cNvSpPr>
              <a:spLocks/>
            </p:cNvSpPr>
            <p:nvPr/>
          </p:nvSpPr>
          <p:spPr bwMode="auto">
            <a:xfrm>
              <a:off x="2950" y="1871"/>
              <a:ext cx="5" cy="6"/>
            </a:xfrm>
            <a:custGeom>
              <a:avLst/>
              <a:gdLst>
                <a:gd name="T0" fmla="*/ 0 w 5"/>
                <a:gd name="T1" fmla="*/ 2 h 6"/>
                <a:gd name="T2" fmla="*/ 2 w 5"/>
                <a:gd name="T3" fmla="*/ 0 h 6"/>
                <a:gd name="T4" fmla="*/ 4 w 5"/>
                <a:gd name="T5" fmla="*/ 0 h 6"/>
                <a:gd name="T6" fmla="*/ 5 w 5"/>
                <a:gd name="T7" fmla="*/ 0 h 6"/>
                <a:gd name="T8" fmla="*/ 5 w 5"/>
                <a:gd name="T9" fmla="*/ 2 h 6"/>
                <a:gd name="T10" fmla="*/ 5 w 5"/>
                <a:gd name="T11" fmla="*/ 4 h 6"/>
                <a:gd name="T12" fmla="*/ 4 w 5"/>
                <a:gd name="T13" fmla="*/ 6 h 6"/>
                <a:gd name="T14" fmla="*/ 2 w 5"/>
                <a:gd name="T15" fmla="*/ 6 h 6"/>
                <a:gd name="T16" fmla="*/ 0 w 5"/>
                <a:gd name="T17" fmla="*/ 6 h 6"/>
                <a:gd name="T18" fmla="*/ 0 w 5"/>
                <a:gd name="T19" fmla="*/ 4 h 6"/>
                <a:gd name="T20" fmla="*/ 0 w 5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4" name="Freeform 48"/>
            <p:cNvSpPr>
              <a:spLocks/>
            </p:cNvSpPr>
            <p:nvPr/>
          </p:nvSpPr>
          <p:spPr bwMode="auto">
            <a:xfrm>
              <a:off x="2990" y="1850"/>
              <a:ext cx="8" cy="6"/>
            </a:xfrm>
            <a:custGeom>
              <a:avLst/>
              <a:gdLst>
                <a:gd name="T0" fmla="*/ 2 w 8"/>
                <a:gd name="T1" fmla="*/ 2 h 6"/>
                <a:gd name="T2" fmla="*/ 4 w 8"/>
                <a:gd name="T3" fmla="*/ 0 h 6"/>
                <a:gd name="T4" fmla="*/ 6 w 8"/>
                <a:gd name="T5" fmla="*/ 0 h 6"/>
                <a:gd name="T6" fmla="*/ 6 w 8"/>
                <a:gd name="T7" fmla="*/ 2 h 6"/>
                <a:gd name="T8" fmla="*/ 8 w 8"/>
                <a:gd name="T9" fmla="*/ 2 h 6"/>
                <a:gd name="T10" fmla="*/ 8 w 8"/>
                <a:gd name="T11" fmla="*/ 4 h 6"/>
                <a:gd name="T12" fmla="*/ 6 w 8"/>
                <a:gd name="T13" fmla="*/ 6 h 6"/>
                <a:gd name="T14" fmla="*/ 4 w 8"/>
                <a:gd name="T15" fmla="*/ 6 h 6"/>
                <a:gd name="T16" fmla="*/ 2 w 8"/>
                <a:gd name="T17" fmla="*/ 6 h 6"/>
                <a:gd name="T18" fmla="*/ 0 w 8"/>
                <a:gd name="T19" fmla="*/ 6 h 6"/>
                <a:gd name="T20" fmla="*/ 0 w 8"/>
                <a:gd name="T21" fmla="*/ 4 h 6"/>
                <a:gd name="T22" fmla="*/ 2 w 8"/>
                <a:gd name="T2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5" name="Freeform 49"/>
            <p:cNvSpPr>
              <a:spLocks/>
            </p:cNvSpPr>
            <p:nvPr/>
          </p:nvSpPr>
          <p:spPr bwMode="auto">
            <a:xfrm>
              <a:off x="3002" y="1861"/>
              <a:ext cx="5" cy="8"/>
            </a:xfrm>
            <a:custGeom>
              <a:avLst/>
              <a:gdLst>
                <a:gd name="T0" fmla="*/ 0 w 5"/>
                <a:gd name="T1" fmla="*/ 2 h 8"/>
                <a:gd name="T2" fmla="*/ 3 w 5"/>
                <a:gd name="T3" fmla="*/ 0 h 8"/>
                <a:gd name="T4" fmla="*/ 5 w 5"/>
                <a:gd name="T5" fmla="*/ 2 h 8"/>
                <a:gd name="T6" fmla="*/ 5 w 5"/>
                <a:gd name="T7" fmla="*/ 4 h 8"/>
                <a:gd name="T8" fmla="*/ 3 w 5"/>
                <a:gd name="T9" fmla="*/ 8 h 8"/>
                <a:gd name="T10" fmla="*/ 1 w 5"/>
                <a:gd name="T11" fmla="*/ 8 h 8"/>
                <a:gd name="T12" fmla="*/ 0 w 5"/>
                <a:gd name="T13" fmla="*/ 8 h 8"/>
                <a:gd name="T14" fmla="*/ 0 w 5"/>
                <a:gd name="T15" fmla="*/ 6 h 8"/>
                <a:gd name="T16" fmla="*/ 0 w 5"/>
                <a:gd name="T17" fmla="*/ 4 h 8"/>
                <a:gd name="T18" fmla="*/ 0 w 5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2"/>
                  </a:moveTo>
                  <a:lnTo>
                    <a:pt x="3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6" name="Freeform 50"/>
            <p:cNvSpPr>
              <a:spLocks/>
            </p:cNvSpPr>
            <p:nvPr/>
          </p:nvSpPr>
          <p:spPr bwMode="auto">
            <a:xfrm>
              <a:off x="3003" y="1850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6 w 6"/>
                <a:gd name="T5" fmla="*/ 0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6 h 8"/>
                <a:gd name="T12" fmla="*/ 2 w 6"/>
                <a:gd name="T13" fmla="*/ 8 h 8"/>
                <a:gd name="T14" fmla="*/ 2 w 6"/>
                <a:gd name="T15" fmla="*/ 6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7" name="Freeform 51"/>
            <p:cNvSpPr>
              <a:spLocks/>
            </p:cNvSpPr>
            <p:nvPr/>
          </p:nvSpPr>
          <p:spPr bwMode="auto">
            <a:xfrm>
              <a:off x="2946" y="1883"/>
              <a:ext cx="8" cy="7"/>
            </a:xfrm>
            <a:custGeom>
              <a:avLst/>
              <a:gdLst>
                <a:gd name="T0" fmla="*/ 2 w 8"/>
                <a:gd name="T1" fmla="*/ 1 h 7"/>
                <a:gd name="T2" fmla="*/ 4 w 8"/>
                <a:gd name="T3" fmla="*/ 0 h 7"/>
                <a:gd name="T4" fmla="*/ 6 w 8"/>
                <a:gd name="T5" fmla="*/ 1 h 7"/>
                <a:gd name="T6" fmla="*/ 8 w 8"/>
                <a:gd name="T7" fmla="*/ 1 h 7"/>
                <a:gd name="T8" fmla="*/ 8 w 8"/>
                <a:gd name="T9" fmla="*/ 3 h 7"/>
                <a:gd name="T10" fmla="*/ 6 w 8"/>
                <a:gd name="T11" fmla="*/ 7 h 7"/>
                <a:gd name="T12" fmla="*/ 4 w 8"/>
                <a:gd name="T13" fmla="*/ 7 h 7"/>
                <a:gd name="T14" fmla="*/ 0 w 8"/>
                <a:gd name="T15" fmla="*/ 7 h 7"/>
                <a:gd name="T16" fmla="*/ 0 w 8"/>
                <a:gd name="T17" fmla="*/ 3 h 7"/>
                <a:gd name="T18" fmla="*/ 2 w 8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2" y="1"/>
                  </a:moveTo>
                  <a:lnTo>
                    <a:pt x="4" y="0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8" name="Freeform 52"/>
            <p:cNvSpPr>
              <a:spLocks/>
            </p:cNvSpPr>
            <p:nvPr/>
          </p:nvSpPr>
          <p:spPr bwMode="auto">
            <a:xfrm>
              <a:off x="2957" y="1896"/>
              <a:ext cx="6" cy="8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0 h 8"/>
                <a:gd name="T4" fmla="*/ 4 w 6"/>
                <a:gd name="T5" fmla="*/ 0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6 h 8"/>
                <a:gd name="T12" fmla="*/ 2 w 6"/>
                <a:gd name="T13" fmla="*/ 8 h 8"/>
                <a:gd name="T14" fmla="*/ 2 w 6"/>
                <a:gd name="T15" fmla="*/ 6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9" name="Freeform 53"/>
            <p:cNvSpPr>
              <a:spLocks/>
            </p:cNvSpPr>
            <p:nvPr/>
          </p:nvSpPr>
          <p:spPr bwMode="auto">
            <a:xfrm>
              <a:off x="2942" y="1907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6 w 6"/>
                <a:gd name="T7" fmla="*/ 0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0" name="Freeform 54"/>
            <p:cNvSpPr>
              <a:spLocks/>
            </p:cNvSpPr>
            <p:nvPr/>
          </p:nvSpPr>
          <p:spPr bwMode="auto">
            <a:xfrm>
              <a:off x="2944" y="1896"/>
              <a:ext cx="8" cy="6"/>
            </a:xfrm>
            <a:custGeom>
              <a:avLst/>
              <a:gdLst>
                <a:gd name="T0" fmla="*/ 2 w 8"/>
                <a:gd name="T1" fmla="*/ 2 h 6"/>
                <a:gd name="T2" fmla="*/ 4 w 8"/>
                <a:gd name="T3" fmla="*/ 0 h 6"/>
                <a:gd name="T4" fmla="*/ 6 w 8"/>
                <a:gd name="T5" fmla="*/ 0 h 6"/>
                <a:gd name="T6" fmla="*/ 6 w 8"/>
                <a:gd name="T7" fmla="*/ 2 h 6"/>
                <a:gd name="T8" fmla="*/ 8 w 8"/>
                <a:gd name="T9" fmla="*/ 2 h 6"/>
                <a:gd name="T10" fmla="*/ 8 w 8"/>
                <a:gd name="T11" fmla="*/ 4 h 6"/>
                <a:gd name="T12" fmla="*/ 6 w 8"/>
                <a:gd name="T13" fmla="*/ 6 h 6"/>
                <a:gd name="T14" fmla="*/ 4 w 8"/>
                <a:gd name="T15" fmla="*/ 6 h 6"/>
                <a:gd name="T16" fmla="*/ 0 w 8"/>
                <a:gd name="T17" fmla="*/ 6 h 6"/>
                <a:gd name="T18" fmla="*/ 0 w 8"/>
                <a:gd name="T19" fmla="*/ 4 h 6"/>
                <a:gd name="T20" fmla="*/ 2 w 8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1" name="Freeform 55"/>
            <p:cNvSpPr>
              <a:spLocks/>
            </p:cNvSpPr>
            <p:nvPr/>
          </p:nvSpPr>
          <p:spPr bwMode="auto">
            <a:xfrm>
              <a:off x="2936" y="1871"/>
              <a:ext cx="8" cy="6"/>
            </a:xfrm>
            <a:custGeom>
              <a:avLst/>
              <a:gdLst>
                <a:gd name="T0" fmla="*/ 2 w 8"/>
                <a:gd name="T1" fmla="*/ 0 h 6"/>
                <a:gd name="T2" fmla="*/ 4 w 8"/>
                <a:gd name="T3" fmla="*/ 0 h 6"/>
                <a:gd name="T4" fmla="*/ 6 w 8"/>
                <a:gd name="T5" fmla="*/ 0 h 6"/>
                <a:gd name="T6" fmla="*/ 8 w 8"/>
                <a:gd name="T7" fmla="*/ 2 h 6"/>
                <a:gd name="T8" fmla="*/ 6 w 8"/>
                <a:gd name="T9" fmla="*/ 6 h 6"/>
                <a:gd name="T10" fmla="*/ 4 w 8"/>
                <a:gd name="T11" fmla="*/ 6 h 6"/>
                <a:gd name="T12" fmla="*/ 0 w 8"/>
                <a:gd name="T13" fmla="*/ 6 h 6"/>
                <a:gd name="T14" fmla="*/ 0 w 8"/>
                <a:gd name="T15" fmla="*/ 4 h 6"/>
                <a:gd name="T16" fmla="*/ 0 w 8"/>
                <a:gd name="T17" fmla="*/ 2 h 6"/>
                <a:gd name="T18" fmla="*/ 2 w 8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2" name="Freeform 56"/>
            <p:cNvSpPr>
              <a:spLocks/>
            </p:cNvSpPr>
            <p:nvPr/>
          </p:nvSpPr>
          <p:spPr bwMode="auto">
            <a:xfrm>
              <a:off x="2934" y="1883"/>
              <a:ext cx="8" cy="5"/>
            </a:xfrm>
            <a:custGeom>
              <a:avLst/>
              <a:gdLst>
                <a:gd name="T0" fmla="*/ 2 w 8"/>
                <a:gd name="T1" fmla="*/ 1 h 5"/>
                <a:gd name="T2" fmla="*/ 4 w 8"/>
                <a:gd name="T3" fmla="*/ 0 h 5"/>
                <a:gd name="T4" fmla="*/ 6 w 8"/>
                <a:gd name="T5" fmla="*/ 0 h 5"/>
                <a:gd name="T6" fmla="*/ 6 w 8"/>
                <a:gd name="T7" fmla="*/ 1 h 5"/>
                <a:gd name="T8" fmla="*/ 8 w 8"/>
                <a:gd name="T9" fmla="*/ 1 h 5"/>
                <a:gd name="T10" fmla="*/ 8 w 8"/>
                <a:gd name="T11" fmla="*/ 3 h 5"/>
                <a:gd name="T12" fmla="*/ 6 w 8"/>
                <a:gd name="T13" fmla="*/ 5 h 5"/>
                <a:gd name="T14" fmla="*/ 4 w 8"/>
                <a:gd name="T15" fmla="*/ 5 h 5"/>
                <a:gd name="T16" fmla="*/ 2 w 8"/>
                <a:gd name="T17" fmla="*/ 5 h 5"/>
                <a:gd name="T18" fmla="*/ 0 w 8"/>
                <a:gd name="T19" fmla="*/ 5 h 5"/>
                <a:gd name="T20" fmla="*/ 0 w 8"/>
                <a:gd name="T21" fmla="*/ 3 h 5"/>
                <a:gd name="T22" fmla="*/ 2 w 8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">
                  <a:moveTo>
                    <a:pt x="2" y="1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3" name="Freeform 57"/>
            <p:cNvSpPr>
              <a:spLocks/>
            </p:cNvSpPr>
            <p:nvPr/>
          </p:nvSpPr>
          <p:spPr bwMode="auto">
            <a:xfrm>
              <a:off x="2932" y="1894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4 w 6"/>
                <a:gd name="T5" fmla="*/ 2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8 h 8"/>
                <a:gd name="T12" fmla="*/ 2 w 6"/>
                <a:gd name="T13" fmla="*/ 8 h 8"/>
                <a:gd name="T14" fmla="*/ 0 w 6"/>
                <a:gd name="T15" fmla="*/ 8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4" name="Freeform 58"/>
            <p:cNvSpPr>
              <a:spLocks/>
            </p:cNvSpPr>
            <p:nvPr/>
          </p:nvSpPr>
          <p:spPr bwMode="auto">
            <a:xfrm>
              <a:off x="2954" y="1909"/>
              <a:ext cx="7" cy="6"/>
            </a:xfrm>
            <a:custGeom>
              <a:avLst/>
              <a:gdLst>
                <a:gd name="T0" fmla="*/ 1 w 7"/>
                <a:gd name="T1" fmla="*/ 0 h 6"/>
                <a:gd name="T2" fmla="*/ 3 w 7"/>
                <a:gd name="T3" fmla="*/ 0 h 6"/>
                <a:gd name="T4" fmla="*/ 5 w 7"/>
                <a:gd name="T5" fmla="*/ 0 h 6"/>
                <a:gd name="T6" fmla="*/ 7 w 7"/>
                <a:gd name="T7" fmla="*/ 2 h 6"/>
                <a:gd name="T8" fmla="*/ 5 w 7"/>
                <a:gd name="T9" fmla="*/ 6 h 6"/>
                <a:gd name="T10" fmla="*/ 3 w 7"/>
                <a:gd name="T11" fmla="*/ 6 h 6"/>
                <a:gd name="T12" fmla="*/ 0 w 7"/>
                <a:gd name="T13" fmla="*/ 6 h 6"/>
                <a:gd name="T14" fmla="*/ 0 w 7"/>
                <a:gd name="T15" fmla="*/ 4 h 6"/>
                <a:gd name="T16" fmla="*/ 0 w 7"/>
                <a:gd name="T17" fmla="*/ 2 h 6"/>
                <a:gd name="T18" fmla="*/ 1 w 7"/>
                <a:gd name="T19" fmla="*/ 2 h 6"/>
                <a:gd name="T20" fmla="*/ 1 w 7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5" name="Freeform 59"/>
            <p:cNvSpPr>
              <a:spLocks/>
            </p:cNvSpPr>
            <p:nvPr/>
          </p:nvSpPr>
          <p:spPr bwMode="auto">
            <a:xfrm>
              <a:off x="2967" y="1909"/>
              <a:ext cx="8" cy="6"/>
            </a:xfrm>
            <a:custGeom>
              <a:avLst/>
              <a:gdLst>
                <a:gd name="T0" fmla="*/ 2 w 8"/>
                <a:gd name="T1" fmla="*/ 2 h 6"/>
                <a:gd name="T2" fmla="*/ 4 w 8"/>
                <a:gd name="T3" fmla="*/ 0 h 6"/>
                <a:gd name="T4" fmla="*/ 6 w 8"/>
                <a:gd name="T5" fmla="*/ 0 h 6"/>
                <a:gd name="T6" fmla="*/ 6 w 8"/>
                <a:gd name="T7" fmla="*/ 2 h 6"/>
                <a:gd name="T8" fmla="*/ 8 w 8"/>
                <a:gd name="T9" fmla="*/ 2 h 6"/>
                <a:gd name="T10" fmla="*/ 8 w 8"/>
                <a:gd name="T11" fmla="*/ 4 h 6"/>
                <a:gd name="T12" fmla="*/ 6 w 8"/>
                <a:gd name="T13" fmla="*/ 6 h 6"/>
                <a:gd name="T14" fmla="*/ 4 w 8"/>
                <a:gd name="T15" fmla="*/ 6 h 6"/>
                <a:gd name="T16" fmla="*/ 0 w 8"/>
                <a:gd name="T17" fmla="*/ 6 h 6"/>
                <a:gd name="T18" fmla="*/ 0 w 8"/>
                <a:gd name="T19" fmla="*/ 4 h 6"/>
                <a:gd name="T20" fmla="*/ 2 w 8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Freeform 60"/>
            <p:cNvSpPr>
              <a:spLocks/>
            </p:cNvSpPr>
            <p:nvPr/>
          </p:nvSpPr>
          <p:spPr bwMode="auto">
            <a:xfrm>
              <a:off x="3011" y="1875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6 w 6"/>
                <a:gd name="T5" fmla="*/ 0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6 h 8"/>
                <a:gd name="T12" fmla="*/ 2 w 6"/>
                <a:gd name="T13" fmla="*/ 8 h 8"/>
                <a:gd name="T14" fmla="*/ 2 w 6"/>
                <a:gd name="T15" fmla="*/ 6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7" name="Freeform 61"/>
            <p:cNvSpPr>
              <a:spLocks/>
            </p:cNvSpPr>
            <p:nvPr/>
          </p:nvSpPr>
          <p:spPr bwMode="auto">
            <a:xfrm>
              <a:off x="3013" y="1863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6 w 6"/>
                <a:gd name="T7" fmla="*/ 0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Freeform 62"/>
            <p:cNvSpPr>
              <a:spLocks/>
            </p:cNvSpPr>
            <p:nvPr/>
          </p:nvSpPr>
          <p:spPr bwMode="auto">
            <a:xfrm>
              <a:off x="2994" y="1898"/>
              <a:ext cx="8" cy="8"/>
            </a:xfrm>
            <a:custGeom>
              <a:avLst/>
              <a:gdLst>
                <a:gd name="T0" fmla="*/ 2 w 8"/>
                <a:gd name="T1" fmla="*/ 2 h 8"/>
                <a:gd name="T2" fmla="*/ 4 w 8"/>
                <a:gd name="T3" fmla="*/ 0 h 8"/>
                <a:gd name="T4" fmla="*/ 6 w 8"/>
                <a:gd name="T5" fmla="*/ 0 h 8"/>
                <a:gd name="T6" fmla="*/ 6 w 8"/>
                <a:gd name="T7" fmla="*/ 2 h 8"/>
                <a:gd name="T8" fmla="*/ 8 w 8"/>
                <a:gd name="T9" fmla="*/ 2 h 8"/>
                <a:gd name="T10" fmla="*/ 8 w 8"/>
                <a:gd name="T11" fmla="*/ 4 h 8"/>
                <a:gd name="T12" fmla="*/ 6 w 8"/>
                <a:gd name="T13" fmla="*/ 6 h 8"/>
                <a:gd name="T14" fmla="*/ 4 w 8"/>
                <a:gd name="T15" fmla="*/ 6 h 8"/>
                <a:gd name="T16" fmla="*/ 4 w 8"/>
                <a:gd name="T17" fmla="*/ 8 h 8"/>
                <a:gd name="T18" fmla="*/ 2 w 8"/>
                <a:gd name="T19" fmla="*/ 6 h 8"/>
                <a:gd name="T20" fmla="*/ 0 w 8"/>
                <a:gd name="T21" fmla="*/ 6 h 8"/>
                <a:gd name="T22" fmla="*/ 0 w 8"/>
                <a:gd name="T23" fmla="*/ 4 h 8"/>
                <a:gd name="T24" fmla="*/ 2 w 8"/>
                <a:gd name="T2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8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9" name="Freeform 63"/>
            <p:cNvSpPr>
              <a:spLocks/>
            </p:cNvSpPr>
            <p:nvPr/>
          </p:nvSpPr>
          <p:spPr bwMode="auto">
            <a:xfrm>
              <a:off x="2980" y="1909"/>
              <a:ext cx="6" cy="8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0 h 8"/>
                <a:gd name="T4" fmla="*/ 4 w 6"/>
                <a:gd name="T5" fmla="*/ 0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6 h 8"/>
                <a:gd name="T12" fmla="*/ 2 w 6"/>
                <a:gd name="T13" fmla="*/ 8 h 8"/>
                <a:gd name="T14" fmla="*/ 2 w 6"/>
                <a:gd name="T15" fmla="*/ 6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Freeform 64"/>
            <p:cNvSpPr>
              <a:spLocks/>
            </p:cNvSpPr>
            <p:nvPr/>
          </p:nvSpPr>
          <p:spPr bwMode="auto">
            <a:xfrm>
              <a:off x="3009" y="1886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6 w 6"/>
                <a:gd name="T5" fmla="*/ 2 h 8"/>
                <a:gd name="T6" fmla="*/ 6 w 6"/>
                <a:gd name="T7" fmla="*/ 4 h 8"/>
                <a:gd name="T8" fmla="*/ 6 w 6"/>
                <a:gd name="T9" fmla="*/ 6 h 8"/>
                <a:gd name="T10" fmla="*/ 4 w 6"/>
                <a:gd name="T11" fmla="*/ 8 h 8"/>
                <a:gd name="T12" fmla="*/ 2 w 6"/>
                <a:gd name="T13" fmla="*/ 8 h 8"/>
                <a:gd name="T14" fmla="*/ 0 w 6"/>
                <a:gd name="T15" fmla="*/ 8 h 8"/>
                <a:gd name="T16" fmla="*/ 0 w 6"/>
                <a:gd name="T17" fmla="*/ 4 h 8"/>
                <a:gd name="T18" fmla="*/ 0 w 6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Freeform 65"/>
            <p:cNvSpPr>
              <a:spLocks/>
            </p:cNvSpPr>
            <p:nvPr/>
          </p:nvSpPr>
          <p:spPr bwMode="auto">
            <a:xfrm>
              <a:off x="2520" y="2518"/>
              <a:ext cx="67" cy="42"/>
            </a:xfrm>
            <a:custGeom>
              <a:avLst/>
              <a:gdLst>
                <a:gd name="T0" fmla="*/ 65 w 67"/>
                <a:gd name="T1" fmla="*/ 34 h 42"/>
                <a:gd name="T2" fmla="*/ 67 w 67"/>
                <a:gd name="T3" fmla="*/ 25 h 42"/>
                <a:gd name="T4" fmla="*/ 67 w 67"/>
                <a:gd name="T5" fmla="*/ 17 h 42"/>
                <a:gd name="T6" fmla="*/ 65 w 67"/>
                <a:gd name="T7" fmla="*/ 15 h 42"/>
                <a:gd name="T8" fmla="*/ 63 w 67"/>
                <a:gd name="T9" fmla="*/ 11 h 42"/>
                <a:gd name="T10" fmla="*/ 57 w 67"/>
                <a:gd name="T11" fmla="*/ 9 h 42"/>
                <a:gd name="T12" fmla="*/ 42 w 67"/>
                <a:gd name="T13" fmla="*/ 4 h 42"/>
                <a:gd name="T14" fmla="*/ 33 w 67"/>
                <a:gd name="T15" fmla="*/ 0 h 42"/>
                <a:gd name="T16" fmla="*/ 21 w 67"/>
                <a:gd name="T17" fmla="*/ 0 h 42"/>
                <a:gd name="T18" fmla="*/ 13 w 67"/>
                <a:gd name="T19" fmla="*/ 2 h 42"/>
                <a:gd name="T20" fmla="*/ 6 w 67"/>
                <a:gd name="T21" fmla="*/ 6 h 42"/>
                <a:gd name="T22" fmla="*/ 2 w 67"/>
                <a:gd name="T23" fmla="*/ 11 h 42"/>
                <a:gd name="T24" fmla="*/ 0 w 67"/>
                <a:gd name="T25" fmla="*/ 17 h 42"/>
                <a:gd name="T26" fmla="*/ 0 w 67"/>
                <a:gd name="T27" fmla="*/ 23 h 42"/>
                <a:gd name="T28" fmla="*/ 0 w 67"/>
                <a:gd name="T29" fmla="*/ 25 h 42"/>
                <a:gd name="T30" fmla="*/ 0 w 67"/>
                <a:gd name="T31" fmla="*/ 27 h 42"/>
                <a:gd name="T32" fmla="*/ 2 w 67"/>
                <a:gd name="T33" fmla="*/ 29 h 42"/>
                <a:gd name="T34" fmla="*/ 4 w 67"/>
                <a:gd name="T35" fmla="*/ 29 h 42"/>
                <a:gd name="T36" fmla="*/ 10 w 67"/>
                <a:gd name="T37" fmla="*/ 29 h 42"/>
                <a:gd name="T38" fmla="*/ 15 w 67"/>
                <a:gd name="T39" fmla="*/ 27 h 42"/>
                <a:gd name="T40" fmla="*/ 21 w 67"/>
                <a:gd name="T41" fmla="*/ 27 h 42"/>
                <a:gd name="T42" fmla="*/ 36 w 67"/>
                <a:gd name="T43" fmla="*/ 29 h 42"/>
                <a:gd name="T44" fmla="*/ 50 w 67"/>
                <a:gd name="T45" fmla="*/ 34 h 42"/>
                <a:gd name="T46" fmla="*/ 54 w 67"/>
                <a:gd name="T47" fmla="*/ 38 h 42"/>
                <a:gd name="T48" fmla="*/ 57 w 67"/>
                <a:gd name="T49" fmla="*/ 42 h 42"/>
                <a:gd name="T50" fmla="*/ 59 w 67"/>
                <a:gd name="T51" fmla="*/ 42 h 42"/>
                <a:gd name="T52" fmla="*/ 61 w 67"/>
                <a:gd name="T53" fmla="*/ 42 h 42"/>
                <a:gd name="T54" fmla="*/ 61 w 67"/>
                <a:gd name="T55" fmla="*/ 40 h 42"/>
                <a:gd name="T56" fmla="*/ 63 w 67"/>
                <a:gd name="T57" fmla="*/ 38 h 42"/>
                <a:gd name="T58" fmla="*/ 65 w 67"/>
                <a:gd name="T59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42">
                  <a:moveTo>
                    <a:pt x="65" y="34"/>
                  </a:moveTo>
                  <a:lnTo>
                    <a:pt x="67" y="25"/>
                  </a:lnTo>
                  <a:lnTo>
                    <a:pt x="67" y="17"/>
                  </a:lnTo>
                  <a:lnTo>
                    <a:pt x="65" y="15"/>
                  </a:lnTo>
                  <a:lnTo>
                    <a:pt x="63" y="11"/>
                  </a:lnTo>
                  <a:lnTo>
                    <a:pt x="57" y="9"/>
                  </a:lnTo>
                  <a:lnTo>
                    <a:pt x="42" y="4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10" y="29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36" y="29"/>
                  </a:lnTo>
                  <a:lnTo>
                    <a:pt x="50" y="34"/>
                  </a:lnTo>
                  <a:lnTo>
                    <a:pt x="54" y="38"/>
                  </a:lnTo>
                  <a:lnTo>
                    <a:pt x="57" y="42"/>
                  </a:lnTo>
                  <a:lnTo>
                    <a:pt x="59" y="42"/>
                  </a:lnTo>
                  <a:lnTo>
                    <a:pt x="61" y="42"/>
                  </a:lnTo>
                  <a:lnTo>
                    <a:pt x="61" y="40"/>
                  </a:lnTo>
                  <a:lnTo>
                    <a:pt x="63" y="38"/>
                  </a:lnTo>
                  <a:lnTo>
                    <a:pt x="65" y="3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Freeform 66"/>
            <p:cNvSpPr>
              <a:spLocks/>
            </p:cNvSpPr>
            <p:nvPr/>
          </p:nvSpPr>
          <p:spPr bwMode="auto">
            <a:xfrm>
              <a:off x="2518" y="2516"/>
              <a:ext cx="67" cy="42"/>
            </a:xfrm>
            <a:custGeom>
              <a:avLst/>
              <a:gdLst>
                <a:gd name="T0" fmla="*/ 65 w 67"/>
                <a:gd name="T1" fmla="*/ 34 h 42"/>
                <a:gd name="T2" fmla="*/ 67 w 67"/>
                <a:gd name="T3" fmla="*/ 25 h 42"/>
                <a:gd name="T4" fmla="*/ 67 w 67"/>
                <a:gd name="T5" fmla="*/ 17 h 42"/>
                <a:gd name="T6" fmla="*/ 65 w 67"/>
                <a:gd name="T7" fmla="*/ 15 h 42"/>
                <a:gd name="T8" fmla="*/ 63 w 67"/>
                <a:gd name="T9" fmla="*/ 11 h 42"/>
                <a:gd name="T10" fmla="*/ 58 w 67"/>
                <a:gd name="T11" fmla="*/ 10 h 42"/>
                <a:gd name="T12" fmla="*/ 42 w 67"/>
                <a:gd name="T13" fmla="*/ 4 h 42"/>
                <a:gd name="T14" fmla="*/ 33 w 67"/>
                <a:gd name="T15" fmla="*/ 0 h 42"/>
                <a:gd name="T16" fmla="*/ 21 w 67"/>
                <a:gd name="T17" fmla="*/ 0 h 42"/>
                <a:gd name="T18" fmla="*/ 13 w 67"/>
                <a:gd name="T19" fmla="*/ 2 h 42"/>
                <a:gd name="T20" fmla="*/ 6 w 67"/>
                <a:gd name="T21" fmla="*/ 6 h 42"/>
                <a:gd name="T22" fmla="*/ 2 w 67"/>
                <a:gd name="T23" fmla="*/ 11 h 42"/>
                <a:gd name="T24" fmla="*/ 0 w 67"/>
                <a:gd name="T25" fmla="*/ 17 h 42"/>
                <a:gd name="T26" fmla="*/ 0 w 67"/>
                <a:gd name="T27" fmla="*/ 23 h 42"/>
                <a:gd name="T28" fmla="*/ 0 w 67"/>
                <a:gd name="T29" fmla="*/ 25 h 42"/>
                <a:gd name="T30" fmla="*/ 0 w 67"/>
                <a:gd name="T31" fmla="*/ 27 h 42"/>
                <a:gd name="T32" fmla="*/ 2 w 67"/>
                <a:gd name="T33" fmla="*/ 29 h 42"/>
                <a:gd name="T34" fmla="*/ 4 w 67"/>
                <a:gd name="T35" fmla="*/ 29 h 42"/>
                <a:gd name="T36" fmla="*/ 10 w 67"/>
                <a:gd name="T37" fmla="*/ 29 h 42"/>
                <a:gd name="T38" fmla="*/ 15 w 67"/>
                <a:gd name="T39" fmla="*/ 27 h 42"/>
                <a:gd name="T40" fmla="*/ 21 w 67"/>
                <a:gd name="T41" fmla="*/ 27 h 42"/>
                <a:gd name="T42" fmla="*/ 36 w 67"/>
                <a:gd name="T43" fmla="*/ 29 h 42"/>
                <a:gd name="T44" fmla="*/ 50 w 67"/>
                <a:gd name="T45" fmla="*/ 34 h 42"/>
                <a:gd name="T46" fmla="*/ 54 w 67"/>
                <a:gd name="T47" fmla="*/ 38 h 42"/>
                <a:gd name="T48" fmla="*/ 58 w 67"/>
                <a:gd name="T49" fmla="*/ 42 h 42"/>
                <a:gd name="T50" fmla="*/ 59 w 67"/>
                <a:gd name="T51" fmla="*/ 42 h 42"/>
                <a:gd name="T52" fmla="*/ 61 w 67"/>
                <a:gd name="T53" fmla="*/ 42 h 42"/>
                <a:gd name="T54" fmla="*/ 61 w 67"/>
                <a:gd name="T55" fmla="*/ 40 h 42"/>
                <a:gd name="T56" fmla="*/ 63 w 67"/>
                <a:gd name="T57" fmla="*/ 38 h 42"/>
                <a:gd name="T58" fmla="*/ 65 w 67"/>
                <a:gd name="T59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42">
                  <a:moveTo>
                    <a:pt x="65" y="34"/>
                  </a:moveTo>
                  <a:lnTo>
                    <a:pt x="67" y="25"/>
                  </a:lnTo>
                  <a:lnTo>
                    <a:pt x="67" y="17"/>
                  </a:lnTo>
                  <a:lnTo>
                    <a:pt x="65" y="15"/>
                  </a:lnTo>
                  <a:lnTo>
                    <a:pt x="63" y="11"/>
                  </a:lnTo>
                  <a:lnTo>
                    <a:pt x="58" y="10"/>
                  </a:lnTo>
                  <a:lnTo>
                    <a:pt x="42" y="4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10" y="29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36" y="29"/>
                  </a:lnTo>
                  <a:lnTo>
                    <a:pt x="50" y="34"/>
                  </a:lnTo>
                  <a:lnTo>
                    <a:pt x="54" y="38"/>
                  </a:lnTo>
                  <a:lnTo>
                    <a:pt x="58" y="42"/>
                  </a:lnTo>
                  <a:lnTo>
                    <a:pt x="59" y="42"/>
                  </a:lnTo>
                  <a:lnTo>
                    <a:pt x="61" y="42"/>
                  </a:lnTo>
                  <a:lnTo>
                    <a:pt x="61" y="40"/>
                  </a:lnTo>
                  <a:lnTo>
                    <a:pt x="63" y="38"/>
                  </a:lnTo>
                  <a:lnTo>
                    <a:pt x="65" y="3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Freeform 67"/>
            <p:cNvSpPr>
              <a:spLocks/>
            </p:cNvSpPr>
            <p:nvPr/>
          </p:nvSpPr>
          <p:spPr bwMode="auto">
            <a:xfrm>
              <a:off x="2535" y="2489"/>
              <a:ext cx="67" cy="50"/>
            </a:xfrm>
            <a:custGeom>
              <a:avLst/>
              <a:gdLst>
                <a:gd name="T0" fmla="*/ 62 w 67"/>
                <a:gd name="T1" fmla="*/ 44 h 50"/>
                <a:gd name="T2" fmla="*/ 66 w 67"/>
                <a:gd name="T3" fmla="*/ 35 h 50"/>
                <a:gd name="T4" fmla="*/ 67 w 67"/>
                <a:gd name="T5" fmla="*/ 27 h 50"/>
                <a:gd name="T6" fmla="*/ 67 w 67"/>
                <a:gd name="T7" fmla="*/ 25 h 50"/>
                <a:gd name="T8" fmla="*/ 66 w 67"/>
                <a:gd name="T9" fmla="*/ 23 h 50"/>
                <a:gd name="T10" fmla="*/ 62 w 67"/>
                <a:gd name="T11" fmla="*/ 19 h 50"/>
                <a:gd name="T12" fmla="*/ 48 w 67"/>
                <a:gd name="T13" fmla="*/ 8 h 50"/>
                <a:gd name="T14" fmla="*/ 41 w 67"/>
                <a:gd name="T15" fmla="*/ 2 h 50"/>
                <a:gd name="T16" fmla="*/ 29 w 67"/>
                <a:gd name="T17" fmla="*/ 0 h 50"/>
                <a:gd name="T18" fmla="*/ 19 w 67"/>
                <a:gd name="T19" fmla="*/ 0 h 50"/>
                <a:gd name="T20" fmla="*/ 12 w 67"/>
                <a:gd name="T21" fmla="*/ 2 h 50"/>
                <a:gd name="T22" fmla="*/ 6 w 67"/>
                <a:gd name="T23" fmla="*/ 6 h 50"/>
                <a:gd name="T24" fmla="*/ 2 w 67"/>
                <a:gd name="T25" fmla="*/ 12 h 50"/>
                <a:gd name="T26" fmla="*/ 0 w 67"/>
                <a:gd name="T27" fmla="*/ 17 h 50"/>
                <a:gd name="T28" fmla="*/ 0 w 67"/>
                <a:gd name="T29" fmla="*/ 19 h 50"/>
                <a:gd name="T30" fmla="*/ 2 w 67"/>
                <a:gd name="T31" fmla="*/ 21 h 50"/>
                <a:gd name="T32" fmla="*/ 4 w 67"/>
                <a:gd name="T33" fmla="*/ 23 h 50"/>
                <a:gd name="T34" fmla="*/ 10 w 67"/>
                <a:gd name="T35" fmla="*/ 23 h 50"/>
                <a:gd name="T36" fmla="*/ 21 w 67"/>
                <a:gd name="T37" fmla="*/ 25 h 50"/>
                <a:gd name="T38" fmla="*/ 35 w 67"/>
                <a:gd name="T39" fmla="*/ 31 h 50"/>
                <a:gd name="T40" fmla="*/ 46 w 67"/>
                <a:gd name="T41" fmla="*/ 38 h 50"/>
                <a:gd name="T42" fmla="*/ 50 w 67"/>
                <a:gd name="T43" fmla="*/ 44 h 50"/>
                <a:gd name="T44" fmla="*/ 52 w 67"/>
                <a:gd name="T45" fmla="*/ 50 h 50"/>
                <a:gd name="T46" fmla="*/ 54 w 67"/>
                <a:gd name="T47" fmla="*/ 50 h 50"/>
                <a:gd name="T48" fmla="*/ 58 w 67"/>
                <a:gd name="T49" fmla="*/ 50 h 50"/>
                <a:gd name="T50" fmla="*/ 62 w 67"/>
                <a:gd name="T51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" h="50">
                  <a:moveTo>
                    <a:pt x="62" y="44"/>
                  </a:moveTo>
                  <a:lnTo>
                    <a:pt x="66" y="35"/>
                  </a:lnTo>
                  <a:lnTo>
                    <a:pt x="67" y="27"/>
                  </a:lnTo>
                  <a:lnTo>
                    <a:pt x="67" y="25"/>
                  </a:lnTo>
                  <a:lnTo>
                    <a:pt x="66" y="23"/>
                  </a:lnTo>
                  <a:lnTo>
                    <a:pt x="62" y="19"/>
                  </a:lnTo>
                  <a:lnTo>
                    <a:pt x="48" y="8"/>
                  </a:lnTo>
                  <a:lnTo>
                    <a:pt x="41" y="2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4" y="23"/>
                  </a:lnTo>
                  <a:lnTo>
                    <a:pt x="10" y="23"/>
                  </a:lnTo>
                  <a:lnTo>
                    <a:pt x="21" y="25"/>
                  </a:lnTo>
                  <a:lnTo>
                    <a:pt x="35" y="31"/>
                  </a:lnTo>
                  <a:lnTo>
                    <a:pt x="46" y="38"/>
                  </a:lnTo>
                  <a:lnTo>
                    <a:pt x="50" y="44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8" y="50"/>
                  </a:lnTo>
                  <a:lnTo>
                    <a:pt x="62" y="4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Freeform 68"/>
            <p:cNvSpPr>
              <a:spLocks/>
            </p:cNvSpPr>
            <p:nvPr/>
          </p:nvSpPr>
          <p:spPr bwMode="auto">
            <a:xfrm>
              <a:off x="2533" y="2487"/>
              <a:ext cx="68" cy="50"/>
            </a:xfrm>
            <a:custGeom>
              <a:avLst/>
              <a:gdLst>
                <a:gd name="T0" fmla="*/ 62 w 68"/>
                <a:gd name="T1" fmla="*/ 44 h 50"/>
                <a:gd name="T2" fmla="*/ 66 w 68"/>
                <a:gd name="T3" fmla="*/ 35 h 50"/>
                <a:gd name="T4" fmla="*/ 68 w 68"/>
                <a:gd name="T5" fmla="*/ 27 h 50"/>
                <a:gd name="T6" fmla="*/ 68 w 68"/>
                <a:gd name="T7" fmla="*/ 25 h 50"/>
                <a:gd name="T8" fmla="*/ 66 w 68"/>
                <a:gd name="T9" fmla="*/ 23 h 50"/>
                <a:gd name="T10" fmla="*/ 62 w 68"/>
                <a:gd name="T11" fmla="*/ 19 h 50"/>
                <a:gd name="T12" fmla="*/ 48 w 68"/>
                <a:gd name="T13" fmla="*/ 8 h 50"/>
                <a:gd name="T14" fmla="*/ 41 w 68"/>
                <a:gd name="T15" fmla="*/ 2 h 50"/>
                <a:gd name="T16" fmla="*/ 29 w 68"/>
                <a:gd name="T17" fmla="*/ 0 h 50"/>
                <a:gd name="T18" fmla="*/ 20 w 68"/>
                <a:gd name="T19" fmla="*/ 0 h 50"/>
                <a:gd name="T20" fmla="*/ 12 w 68"/>
                <a:gd name="T21" fmla="*/ 2 h 50"/>
                <a:gd name="T22" fmla="*/ 6 w 68"/>
                <a:gd name="T23" fmla="*/ 6 h 50"/>
                <a:gd name="T24" fmla="*/ 2 w 68"/>
                <a:gd name="T25" fmla="*/ 12 h 50"/>
                <a:gd name="T26" fmla="*/ 0 w 68"/>
                <a:gd name="T27" fmla="*/ 17 h 50"/>
                <a:gd name="T28" fmla="*/ 0 w 68"/>
                <a:gd name="T29" fmla="*/ 19 h 50"/>
                <a:gd name="T30" fmla="*/ 2 w 68"/>
                <a:gd name="T31" fmla="*/ 21 h 50"/>
                <a:gd name="T32" fmla="*/ 4 w 68"/>
                <a:gd name="T33" fmla="*/ 23 h 50"/>
                <a:gd name="T34" fmla="*/ 10 w 68"/>
                <a:gd name="T35" fmla="*/ 23 h 50"/>
                <a:gd name="T36" fmla="*/ 21 w 68"/>
                <a:gd name="T37" fmla="*/ 25 h 50"/>
                <a:gd name="T38" fmla="*/ 35 w 68"/>
                <a:gd name="T39" fmla="*/ 31 h 50"/>
                <a:gd name="T40" fmla="*/ 46 w 68"/>
                <a:gd name="T41" fmla="*/ 39 h 50"/>
                <a:gd name="T42" fmla="*/ 50 w 68"/>
                <a:gd name="T43" fmla="*/ 44 h 50"/>
                <a:gd name="T44" fmla="*/ 52 w 68"/>
                <a:gd name="T45" fmla="*/ 50 h 50"/>
                <a:gd name="T46" fmla="*/ 54 w 68"/>
                <a:gd name="T47" fmla="*/ 50 h 50"/>
                <a:gd name="T48" fmla="*/ 58 w 68"/>
                <a:gd name="T49" fmla="*/ 50 h 50"/>
                <a:gd name="T50" fmla="*/ 62 w 68"/>
                <a:gd name="T51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" h="50">
                  <a:moveTo>
                    <a:pt x="62" y="44"/>
                  </a:moveTo>
                  <a:lnTo>
                    <a:pt x="66" y="35"/>
                  </a:lnTo>
                  <a:lnTo>
                    <a:pt x="68" y="27"/>
                  </a:lnTo>
                  <a:lnTo>
                    <a:pt x="68" y="25"/>
                  </a:lnTo>
                  <a:lnTo>
                    <a:pt x="66" y="23"/>
                  </a:lnTo>
                  <a:lnTo>
                    <a:pt x="62" y="19"/>
                  </a:lnTo>
                  <a:lnTo>
                    <a:pt x="48" y="8"/>
                  </a:lnTo>
                  <a:lnTo>
                    <a:pt x="41" y="2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4" y="23"/>
                  </a:lnTo>
                  <a:lnTo>
                    <a:pt x="10" y="23"/>
                  </a:lnTo>
                  <a:lnTo>
                    <a:pt x="21" y="25"/>
                  </a:lnTo>
                  <a:lnTo>
                    <a:pt x="35" y="31"/>
                  </a:lnTo>
                  <a:lnTo>
                    <a:pt x="46" y="39"/>
                  </a:lnTo>
                  <a:lnTo>
                    <a:pt x="50" y="44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8" y="50"/>
                  </a:lnTo>
                  <a:lnTo>
                    <a:pt x="62" y="4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Freeform 69"/>
            <p:cNvSpPr>
              <a:spLocks/>
            </p:cNvSpPr>
            <p:nvPr/>
          </p:nvSpPr>
          <p:spPr bwMode="auto">
            <a:xfrm>
              <a:off x="2558" y="2458"/>
              <a:ext cx="64" cy="60"/>
            </a:xfrm>
            <a:custGeom>
              <a:avLst/>
              <a:gdLst>
                <a:gd name="T0" fmla="*/ 52 w 64"/>
                <a:gd name="T1" fmla="*/ 56 h 60"/>
                <a:gd name="T2" fmla="*/ 60 w 64"/>
                <a:gd name="T3" fmla="*/ 48 h 60"/>
                <a:gd name="T4" fmla="*/ 64 w 64"/>
                <a:gd name="T5" fmla="*/ 41 h 60"/>
                <a:gd name="T6" fmla="*/ 64 w 64"/>
                <a:gd name="T7" fmla="*/ 39 h 60"/>
                <a:gd name="T8" fmla="*/ 64 w 64"/>
                <a:gd name="T9" fmla="*/ 35 h 60"/>
                <a:gd name="T10" fmla="*/ 60 w 64"/>
                <a:gd name="T11" fmla="*/ 31 h 60"/>
                <a:gd name="T12" fmla="*/ 50 w 64"/>
                <a:gd name="T13" fmla="*/ 18 h 60"/>
                <a:gd name="T14" fmla="*/ 43 w 64"/>
                <a:gd name="T15" fmla="*/ 10 h 60"/>
                <a:gd name="T16" fmla="*/ 33 w 64"/>
                <a:gd name="T17" fmla="*/ 4 h 60"/>
                <a:gd name="T18" fmla="*/ 23 w 64"/>
                <a:gd name="T19" fmla="*/ 0 h 60"/>
                <a:gd name="T20" fmla="*/ 18 w 64"/>
                <a:gd name="T21" fmla="*/ 0 h 60"/>
                <a:gd name="T22" fmla="*/ 10 w 64"/>
                <a:gd name="T23" fmla="*/ 4 h 60"/>
                <a:gd name="T24" fmla="*/ 4 w 64"/>
                <a:gd name="T25" fmla="*/ 8 h 60"/>
                <a:gd name="T26" fmla="*/ 0 w 64"/>
                <a:gd name="T27" fmla="*/ 12 h 60"/>
                <a:gd name="T28" fmla="*/ 0 w 64"/>
                <a:gd name="T29" fmla="*/ 16 h 60"/>
                <a:gd name="T30" fmla="*/ 0 w 64"/>
                <a:gd name="T31" fmla="*/ 18 h 60"/>
                <a:gd name="T32" fmla="*/ 2 w 64"/>
                <a:gd name="T33" fmla="*/ 20 h 60"/>
                <a:gd name="T34" fmla="*/ 8 w 64"/>
                <a:gd name="T35" fmla="*/ 23 h 60"/>
                <a:gd name="T36" fmla="*/ 14 w 64"/>
                <a:gd name="T37" fmla="*/ 25 h 60"/>
                <a:gd name="T38" fmla="*/ 19 w 64"/>
                <a:gd name="T39" fmla="*/ 27 h 60"/>
                <a:gd name="T40" fmla="*/ 31 w 64"/>
                <a:gd name="T41" fmla="*/ 35 h 60"/>
                <a:gd name="T42" fmla="*/ 41 w 64"/>
                <a:gd name="T43" fmla="*/ 46 h 60"/>
                <a:gd name="T44" fmla="*/ 43 w 64"/>
                <a:gd name="T45" fmla="*/ 52 h 60"/>
                <a:gd name="T46" fmla="*/ 44 w 64"/>
                <a:gd name="T47" fmla="*/ 58 h 60"/>
                <a:gd name="T48" fmla="*/ 46 w 64"/>
                <a:gd name="T49" fmla="*/ 60 h 60"/>
                <a:gd name="T50" fmla="*/ 48 w 64"/>
                <a:gd name="T51" fmla="*/ 60 h 60"/>
                <a:gd name="T52" fmla="*/ 50 w 64"/>
                <a:gd name="T53" fmla="*/ 58 h 60"/>
                <a:gd name="T54" fmla="*/ 52 w 64"/>
                <a:gd name="T55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" h="60">
                  <a:moveTo>
                    <a:pt x="52" y="56"/>
                  </a:moveTo>
                  <a:lnTo>
                    <a:pt x="60" y="48"/>
                  </a:lnTo>
                  <a:lnTo>
                    <a:pt x="64" y="41"/>
                  </a:lnTo>
                  <a:lnTo>
                    <a:pt x="64" y="39"/>
                  </a:lnTo>
                  <a:lnTo>
                    <a:pt x="64" y="35"/>
                  </a:lnTo>
                  <a:lnTo>
                    <a:pt x="60" y="31"/>
                  </a:lnTo>
                  <a:lnTo>
                    <a:pt x="50" y="18"/>
                  </a:lnTo>
                  <a:lnTo>
                    <a:pt x="43" y="10"/>
                  </a:lnTo>
                  <a:lnTo>
                    <a:pt x="33" y="4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8" y="23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31" y="35"/>
                  </a:lnTo>
                  <a:lnTo>
                    <a:pt x="41" y="46"/>
                  </a:lnTo>
                  <a:lnTo>
                    <a:pt x="43" y="52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50" y="58"/>
                  </a:lnTo>
                  <a:lnTo>
                    <a:pt x="52" y="56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Freeform 70"/>
            <p:cNvSpPr>
              <a:spLocks/>
            </p:cNvSpPr>
            <p:nvPr/>
          </p:nvSpPr>
          <p:spPr bwMode="auto">
            <a:xfrm>
              <a:off x="2556" y="2456"/>
              <a:ext cx="64" cy="60"/>
            </a:xfrm>
            <a:custGeom>
              <a:avLst/>
              <a:gdLst>
                <a:gd name="T0" fmla="*/ 52 w 64"/>
                <a:gd name="T1" fmla="*/ 56 h 60"/>
                <a:gd name="T2" fmla="*/ 60 w 64"/>
                <a:gd name="T3" fmla="*/ 48 h 60"/>
                <a:gd name="T4" fmla="*/ 64 w 64"/>
                <a:gd name="T5" fmla="*/ 41 h 60"/>
                <a:gd name="T6" fmla="*/ 64 w 64"/>
                <a:gd name="T7" fmla="*/ 39 h 60"/>
                <a:gd name="T8" fmla="*/ 64 w 64"/>
                <a:gd name="T9" fmla="*/ 35 h 60"/>
                <a:gd name="T10" fmla="*/ 60 w 64"/>
                <a:gd name="T11" fmla="*/ 31 h 60"/>
                <a:gd name="T12" fmla="*/ 50 w 64"/>
                <a:gd name="T13" fmla="*/ 18 h 60"/>
                <a:gd name="T14" fmla="*/ 43 w 64"/>
                <a:gd name="T15" fmla="*/ 10 h 60"/>
                <a:gd name="T16" fmla="*/ 33 w 64"/>
                <a:gd name="T17" fmla="*/ 4 h 60"/>
                <a:gd name="T18" fmla="*/ 23 w 64"/>
                <a:gd name="T19" fmla="*/ 0 h 60"/>
                <a:gd name="T20" fmla="*/ 18 w 64"/>
                <a:gd name="T21" fmla="*/ 0 h 60"/>
                <a:gd name="T22" fmla="*/ 10 w 64"/>
                <a:gd name="T23" fmla="*/ 4 h 60"/>
                <a:gd name="T24" fmla="*/ 4 w 64"/>
                <a:gd name="T25" fmla="*/ 8 h 60"/>
                <a:gd name="T26" fmla="*/ 0 w 64"/>
                <a:gd name="T27" fmla="*/ 12 h 60"/>
                <a:gd name="T28" fmla="*/ 0 w 64"/>
                <a:gd name="T29" fmla="*/ 16 h 60"/>
                <a:gd name="T30" fmla="*/ 0 w 64"/>
                <a:gd name="T31" fmla="*/ 18 h 60"/>
                <a:gd name="T32" fmla="*/ 2 w 64"/>
                <a:gd name="T33" fmla="*/ 20 h 60"/>
                <a:gd name="T34" fmla="*/ 8 w 64"/>
                <a:gd name="T35" fmla="*/ 23 h 60"/>
                <a:gd name="T36" fmla="*/ 14 w 64"/>
                <a:gd name="T37" fmla="*/ 25 h 60"/>
                <a:gd name="T38" fmla="*/ 20 w 64"/>
                <a:gd name="T39" fmla="*/ 27 h 60"/>
                <a:gd name="T40" fmla="*/ 31 w 64"/>
                <a:gd name="T41" fmla="*/ 35 h 60"/>
                <a:gd name="T42" fmla="*/ 41 w 64"/>
                <a:gd name="T43" fmla="*/ 46 h 60"/>
                <a:gd name="T44" fmla="*/ 43 w 64"/>
                <a:gd name="T45" fmla="*/ 52 h 60"/>
                <a:gd name="T46" fmla="*/ 45 w 64"/>
                <a:gd name="T47" fmla="*/ 58 h 60"/>
                <a:gd name="T48" fmla="*/ 46 w 64"/>
                <a:gd name="T49" fmla="*/ 60 h 60"/>
                <a:gd name="T50" fmla="*/ 48 w 64"/>
                <a:gd name="T51" fmla="*/ 60 h 60"/>
                <a:gd name="T52" fmla="*/ 50 w 64"/>
                <a:gd name="T53" fmla="*/ 58 h 60"/>
                <a:gd name="T54" fmla="*/ 52 w 64"/>
                <a:gd name="T55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" h="60">
                  <a:moveTo>
                    <a:pt x="52" y="56"/>
                  </a:moveTo>
                  <a:lnTo>
                    <a:pt x="60" y="48"/>
                  </a:lnTo>
                  <a:lnTo>
                    <a:pt x="64" y="41"/>
                  </a:lnTo>
                  <a:lnTo>
                    <a:pt x="64" y="39"/>
                  </a:lnTo>
                  <a:lnTo>
                    <a:pt x="64" y="35"/>
                  </a:lnTo>
                  <a:lnTo>
                    <a:pt x="60" y="31"/>
                  </a:lnTo>
                  <a:lnTo>
                    <a:pt x="50" y="18"/>
                  </a:lnTo>
                  <a:lnTo>
                    <a:pt x="43" y="10"/>
                  </a:lnTo>
                  <a:lnTo>
                    <a:pt x="33" y="4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8" y="23"/>
                  </a:lnTo>
                  <a:lnTo>
                    <a:pt x="14" y="25"/>
                  </a:lnTo>
                  <a:lnTo>
                    <a:pt x="20" y="27"/>
                  </a:lnTo>
                  <a:lnTo>
                    <a:pt x="31" y="35"/>
                  </a:lnTo>
                  <a:lnTo>
                    <a:pt x="41" y="46"/>
                  </a:lnTo>
                  <a:lnTo>
                    <a:pt x="43" y="52"/>
                  </a:lnTo>
                  <a:lnTo>
                    <a:pt x="45" y="58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50" y="58"/>
                  </a:lnTo>
                  <a:lnTo>
                    <a:pt x="52" y="5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Freeform 71"/>
            <p:cNvSpPr>
              <a:spLocks/>
            </p:cNvSpPr>
            <p:nvPr/>
          </p:nvSpPr>
          <p:spPr bwMode="auto">
            <a:xfrm>
              <a:off x="2591" y="2433"/>
              <a:ext cx="56" cy="66"/>
            </a:xfrm>
            <a:custGeom>
              <a:avLst/>
              <a:gdLst>
                <a:gd name="T0" fmla="*/ 40 w 56"/>
                <a:gd name="T1" fmla="*/ 64 h 66"/>
                <a:gd name="T2" fmla="*/ 50 w 56"/>
                <a:gd name="T3" fmla="*/ 58 h 66"/>
                <a:gd name="T4" fmla="*/ 54 w 56"/>
                <a:gd name="T5" fmla="*/ 52 h 66"/>
                <a:gd name="T6" fmla="*/ 56 w 56"/>
                <a:gd name="T7" fmla="*/ 48 h 66"/>
                <a:gd name="T8" fmla="*/ 56 w 56"/>
                <a:gd name="T9" fmla="*/ 46 h 66"/>
                <a:gd name="T10" fmla="*/ 54 w 56"/>
                <a:gd name="T11" fmla="*/ 41 h 66"/>
                <a:gd name="T12" fmla="*/ 48 w 56"/>
                <a:gd name="T13" fmla="*/ 25 h 66"/>
                <a:gd name="T14" fmla="*/ 42 w 56"/>
                <a:gd name="T15" fmla="*/ 16 h 66"/>
                <a:gd name="T16" fmla="*/ 34 w 56"/>
                <a:gd name="T17" fmla="*/ 8 h 66"/>
                <a:gd name="T18" fmla="*/ 27 w 56"/>
                <a:gd name="T19" fmla="*/ 2 h 66"/>
                <a:gd name="T20" fmla="*/ 19 w 56"/>
                <a:gd name="T21" fmla="*/ 0 h 66"/>
                <a:gd name="T22" fmla="*/ 13 w 56"/>
                <a:gd name="T23" fmla="*/ 2 h 66"/>
                <a:gd name="T24" fmla="*/ 6 w 56"/>
                <a:gd name="T25" fmla="*/ 6 h 66"/>
                <a:gd name="T26" fmla="*/ 2 w 56"/>
                <a:gd name="T27" fmla="*/ 8 h 66"/>
                <a:gd name="T28" fmla="*/ 0 w 56"/>
                <a:gd name="T29" fmla="*/ 10 h 66"/>
                <a:gd name="T30" fmla="*/ 0 w 56"/>
                <a:gd name="T31" fmla="*/ 12 h 66"/>
                <a:gd name="T32" fmla="*/ 0 w 56"/>
                <a:gd name="T33" fmla="*/ 14 h 66"/>
                <a:gd name="T34" fmla="*/ 2 w 56"/>
                <a:gd name="T35" fmla="*/ 16 h 66"/>
                <a:gd name="T36" fmla="*/ 6 w 56"/>
                <a:gd name="T37" fmla="*/ 20 h 66"/>
                <a:gd name="T38" fmla="*/ 15 w 56"/>
                <a:gd name="T39" fmla="*/ 27 h 66"/>
                <a:gd name="T40" fmla="*/ 23 w 56"/>
                <a:gd name="T41" fmla="*/ 39 h 66"/>
                <a:gd name="T42" fmla="*/ 31 w 56"/>
                <a:gd name="T43" fmla="*/ 52 h 66"/>
                <a:gd name="T44" fmla="*/ 31 w 56"/>
                <a:gd name="T45" fmla="*/ 58 h 66"/>
                <a:gd name="T46" fmla="*/ 31 w 56"/>
                <a:gd name="T47" fmla="*/ 64 h 66"/>
                <a:gd name="T48" fmla="*/ 33 w 56"/>
                <a:gd name="T49" fmla="*/ 66 h 66"/>
                <a:gd name="T50" fmla="*/ 34 w 56"/>
                <a:gd name="T51" fmla="*/ 66 h 66"/>
                <a:gd name="T52" fmla="*/ 36 w 56"/>
                <a:gd name="T53" fmla="*/ 66 h 66"/>
                <a:gd name="T54" fmla="*/ 40 w 56"/>
                <a:gd name="T55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66">
                  <a:moveTo>
                    <a:pt x="40" y="64"/>
                  </a:moveTo>
                  <a:lnTo>
                    <a:pt x="50" y="58"/>
                  </a:lnTo>
                  <a:lnTo>
                    <a:pt x="54" y="52"/>
                  </a:lnTo>
                  <a:lnTo>
                    <a:pt x="56" y="48"/>
                  </a:lnTo>
                  <a:lnTo>
                    <a:pt x="56" y="46"/>
                  </a:lnTo>
                  <a:lnTo>
                    <a:pt x="54" y="41"/>
                  </a:lnTo>
                  <a:lnTo>
                    <a:pt x="48" y="25"/>
                  </a:lnTo>
                  <a:lnTo>
                    <a:pt x="42" y="16"/>
                  </a:lnTo>
                  <a:lnTo>
                    <a:pt x="34" y="8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5" y="27"/>
                  </a:lnTo>
                  <a:lnTo>
                    <a:pt x="23" y="39"/>
                  </a:lnTo>
                  <a:lnTo>
                    <a:pt x="31" y="52"/>
                  </a:lnTo>
                  <a:lnTo>
                    <a:pt x="31" y="58"/>
                  </a:lnTo>
                  <a:lnTo>
                    <a:pt x="31" y="64"/>
                  </a:lnTo>
                  <a:lnTo>
                    <a:pt x="33" y="66"/>
                  </a:lnTo>
                  <a:lnTo>
                    <a:pt x="34" y="66"/>
                  </a:lnTo>
                  <a:lnTo>
                    <a:pt x="36" y="66"/>
                  </a:lnTo>
                  <a:lnTo>
                    <a:pt x="40" y="6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Freeform 72"/>
            <p:cNvSpPr>
              <a:spLocks/>
            </p:cNvSpPr>
            <p:nvPr/>
          </p:nvSpPr>
          <p:spPr bwMode="auto">
            <a:xfrm>
              <a:off x="2589" y="2431"/>
              <a:ext cx="56" cy="66"/>
            </a:xfrm>
            <a:custGeom>
              <a:avLst/>
              <a:gdLst>
                <a:gd name="T0" fmla="*/ 40 w 56"/>
                <a:gd name="T1" fmla="*/ 64 h 66"/>
                <a:gd name="T2" fmla="*/ 50 w 56"/>
                <a:gd name="T3" fmla="*/ 58 h 66"/>
                <a:gd name="T4" fmla="*/ 54 w 56"/>
                <a:gd name="T5" fmla="*/ 52 h 66"/>
                <a:gd name="T6" fmla="*/ 56 w 56"/>
                <a:gd name="T7" fmla="*/ 48 h 66"/>
                <a:gd name="T8" fmla="*/ 56 w 56"/>
                <a:gd name="T9" fmla="*/ 47 h 66"/>
                <a:gd name="T10" fmla="*/ 54 w 56"/>
                <a:gd name="T11" fmla="*/ 41 h 66"/>
                <a:gd name="T12" fmla="*/ 48 w 56"/>
                <a:gd name="T13" fmla="*/ 25 h 66"/>
                <a:gd name="T14" fmla="*/ 42 w 56"/>
                <a:gd name="T15" fmla="*/ 16 h 66"/>
                <a:gd name="T16" fmla="*/ 35 w 56"/>
                <a:gd name="T17" fmla="*/ 8 h 66"/>
                <a:gd name="T18" fmla="*/ 27 w 56"/>
                <a:gd name="T19" fmla="*/ 2 h 66"/>
                <a:gd name="T20" fmla="*/ 19 w 56"/>
                <a:gd name="T21" fmla="*/ 0 h 66"/>
                <a:gd name="T22" fmla="*/ 13 w 56"/>
                <a:gd name="T23" fmla="*/ 2 h 66"/>
                <a:gd name="T24" fmla="*/ 6 w 56"/>
                <a:gd name="T25" fmla="*/ 6 h 66"/>
                <a:gd name="T26" fmla="*/ 2 w 56"/>
                <a:gd name="T27" fmla="*/ 8 h 66"/>
                <a:gd name="T28" fmla="*/ 0 w 56"/>
                <a:gd name="T29" fmla="*/ 10 h 66"/>
                <a:gd name="T30" fmla="*/ 0 w 56"/>
                <a:gd name="T31" fmla="*/ 12 h 66"/>
                <a:gd name="T32" fmla="*/ 0 w 56"/>
                <a:gd name="T33" fmla="*/ 14 h 66"/>
                <a:gd name="T34" fmla="*/ 2 w 56"/>
                <a:gd name="T35" fmla="*/ 16 h 66"/>
                <a:gd name="T36" fmla="*/ 6 w 56"/>
                <a:gd name="T37" fmla="*/ 20 h 66"/>
                <a:gd name="T38" fmla="*/ 15 w 56"/>
                <a:gd name="T39" fmla="*/ 27 h 66"/>
                <a:gd name="T40" fmla="*/ 23 w 56"/>
                <a:gd name="T41" fmla="*/ 39 h 66"/>
                <a:gd name="T42" fmla="*/ 31 w 56"/>
                <a:gd name="T43" fmla="*/ 52 h 66"/>
                <a:gd name="T44" fmla="*/ 31 w 56"/>
                <a:gd name="T45" fmla="*/ 58 h 66"/>
                <a:gd name="T46" fmla="*/ 31 w 56"/>
                <a:gd name="T47" fmla="*/ 64 h 66"/>
                <a:gd name="T48" fmla="*/ 33 w 56"/>
                <a:gd name="T49" fmla="*/ 66 h 66"/>
                <a:gd name="T50" fmla="*/ 35 w 56"/>
                <a:gd name="T51" fmla="*/ 66 h 66"/>
                <a:gd name="T52" fmla="*/ 36 w 56"/>
                <a:gd name="T53" fmla="*/ 66 h 66"/>
                <a:gd name="T54" fmla="*/ 40 w 56"/>
                <a:gd name="T55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66">
                  <a:moveTo>
                    <a:pt x="40" y="64"/>
                  </a:moveTo>
                  <a:lnTo>
                    <a:pt x="50" y="58"/>
                  </a:lnTo>
                  <a:lnTo>
                    <a:pt x="54" y="52"/>
                  </a:lnTo>
                  <a:lnTo>
                    <a:pt x="56" y="48"/>
                  </a:lnTo>
                  <a:lnTo>
                    <a:pt x="56" y="47"/>
                  </a:lnTo>
                  <a:lnTo>
                    <a:pt x="54" y="41"/>
                  </a:lnTo>
                  <a:lnTo>
                    <a:pt x="48" y="25"/>
                  </a:lnTo>
                  <a:lnTo>
                    <a:pt x="42" y="16"/>
                  </a:lnTo>
                  <a:lnTo>
                    <a:pt x="35" y="8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5" y="27"/>
                  </a:lnTo>
                  <a:lnTo>
                    <a:pt x="23" y="39"/>
                  </a:lnTo>
                  <a:lnTo>
                    <a:pt x="31" y="52"/>
                  </a:lnTo>
                  <a:lnTo>
                    <a:pt x="31" y="58"/>
                  </a:lnTo>
                  <a:lnTo>
                    <a:pt x="31" y="64"/>
                  </a:lnTo>
                  <a:lnTo>
                    <a:pt x="33" y="66"/>
                  </a:lnTo>
                  <a:lnTo>
                    <a:pt x="35" y="66"/>
                  </a:lnTo>
                  <a:lnTo>
                    <a:pt x="36" y="66"/>
                  </a:lnTo>
                  <a:lnTo>
                    <a:pt x="40" y="6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Freeform 73"/>
            <p:cNvSpPr>
              <a:spLocks/>
            </p:cNvSpPr>
            <p:nvPr/>
          </p:nvSpPr>
          <p:spPr bwMode="auto">
            <a:xfrm>
              <a:off x="2629" y="2418"/>
              <a:ext cx="44" cy="67"/>
            </a:xfrm>
            <a:custGeom>
              <a:avLst/>
              <a:gdLst>
                <a:gd name="T0" fmla="*/ 25 w 44"/>
                <a:gd name="T1" fmla="*/ 67 h 67"/>
                <a:gd name="T2" fmla="*/ 37 w 44"/>
                <a:gd name="T3" fmla="*/ 63 h 67"/>
                <a:gd name="T4" fmla="*/ 42 w 44"/>
                <a:gd name="T5" fmla="*/ 60 h 67"/>
                <a:gd name="T6" fmla="*/ 44 w 44"/>
                <a:gd name="T7" fmla="*/ 56 h 67"/>
                <a:gd name="T8" fmla="*/ 44 w 44"/>
                <a:gd name="T9" fmla="*/ 54 h 67"/>
                <a:gd name="T10" fmla="*/ 44 w 44"/>
                <a:gd name="T11" fmla="*/ 48 h 67"/>
                <a:gd name="T12" fmla="*/ 42 w 44"/>
                <a:gd name="T13" fmla="*/ 31 h 67"/>
                <a:gd name="T14" fmla="*/ 41 w 44"/>
                <a:gd name="T15" fmla="*/ 21 h 67"/>
                <a:gd name="T16" fmla="*/ 35 w 44"/>
                <a:gd name="T17" fmla="*/ 12 h 67"/>
                <a:gd name="T18" fmla="*/ 29 w 44"/>
                <a:gd name="T19" fmla="*/ 4 h 67"/>
                <a:gd name="T20" fmla="*/ 21 w 44"/>
                <a:gd name="T21" fmla="*/ 0 h 67"/>
                <a:gd name="T22" fmla="*/ 16 w 44"/>
                <a:gd name="T23" fmla="*/ 0 h 67"/>
                <a:gd name="T24" fmla="*/ 8 w 44"/>
                <a:gd name="T25" fmla="*/ 2 h 67"/>
                <a:gd name="T26" fmla="*/ 2 w 44"/>
                <a:gd name="T27" fmla="*/ 4 h 67"/>
                <a:gd name="T28" fmla="*/ 0 w 44"/>
                <a:gd name="T29" fmla="*/ 4 h 67"/>
                <a:gd name="T30" fmla="*/ 0 w 44"/>
                <a:gd name="T31" fmla="*/ 6 h 67"/>
                <a:gd name="T32" fmla="*/ 0 w 44"/>
                <a:gd name="T33" fmla="*/ 8 h 67"/>
                <a:gd name="T34" fmla="*/ 0 w 44"/>
                <a:gd name="T35" fmla="*/ 10 h 67"/>
                <a:gd name="T36" fmla="*/ 4 w 44"/>
                <a:gd name="T37" fmla="*/ 15 h 67"/>
                <a:gd name="T38" fmla="*/ 12 w 44"/>
                <a:gd name="T39" fmla="*/ 25 h 67"/>
                <a:gd name="T40" fmla="*/ 18 w 44"/>
                <a:gd name="T41" fmla="*/ 38 h 67"/>
                <a:gd name="T42" fmla="*/ 19 w 44"/>
                <a:gd name="T43" fmla="*/ 52 h 67"/>
                <a:gd name="T44" fmla="*/ 19 w 44"/>
                <a:gd name="T45" fmla="*/ 58 h 67"/>
                <a:gd name="T46" fmla="*/ 18 w 44"/>
                <a:gd name="T47" fmla="*/ 63 h 67"/>
                <a:gd name="T48" fmla="*/ 18 w 44"/>
                <a:gd name="T49" fmla="*/ 65 h 67"/>
                <a:gd name="T50" fmla="*/ 18 w 44"/>
                <a:gd name="T51" fmla="*/ 67 h 67"/>
                <a:gd name="T52" fmla="*/ 19 w 44"/>
                <a:gd name="T53" fmla="*/ 67 h 67"/>
                <a:gd name="T54" fmla="*/ 23 w 44"/>
                <a:gd name="T55" fmla="*/ 67 h 67"/>
                <a:gd name="T56" fmla="*/ 25 w 44"/>
                <a:gd name="T5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67">
                  <a:moveTo>
                    <a:pt x="25" y="67"/>
                  </a:moveTo>
                  <a:lnTo>
                    <a:pt x="37" y="63"/>
                  </a:lnTo>
                  <a:lnTo>
                    <a:pt x="42" y="60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8"/>
                  </a:lnTo>
                  <a:lnTo>
                    <a:pt x="42" y="31"/>
                  </a:lnTo>
                  <a:lnTo>
                    <a:pt x="41" y="21"/>
                  </a:lnTo>
                  <a:lnTo>
                    <a:pt x="35" y="12"/>
                  </a:lnTo>
                  <a:lnTo>
                    <a:pt x="29" y="4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4" y="15"/>
                  </a:lnTo>
                  <a:lnTo>
                    <a:pt x="12" y="25"/>
                  </a:lnTo>
                  <a:lnTo>
                    <a:pt x="18" y="38"/>
                  </a:lnTo>
                  <a:lnTo>
                    <a:pt x="19" y="52"/>
                  </a:lnTo>
                  <a:lnTo>
                    <a:pt x="19" y="58"/>
                  </a:lnTo>
                  <a:lnTo>
                    <a:pt x="18" y="63"/>
                  </a:lnTo>
                  <a:lnTo>
                    <a:pt x="18" y="65"/>
                  </a:lnTo>
                  <a:lnTo>
                    <a:pt x="18" y="67"/>
                  </a:lnTo>
                  <a:lnTo>
                    <a:pt x="19" y="67"/>
                  </a:lnTo>
                  <a:lnTo>
                    <a:pt x="23" y="67"/>
                  </a:lnTo>
                  <a:lnTo>
                    <a:pt x="25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Freeform 74"/>
            <p:cNvSpPr>
              <a:spLocks/>
            </p:cNvSpPr>
            <p:nvPr/>
          </p:nvSpPr>
          <p:spPr bwMode="auto">
            <a:xfrm>
              <a:off x="2627" y="2416"/>
              <a:ext cx="44" cy="67"/>
            </a:xfrm>
            <a:custGeom>
              <a:avLst/>
              <a:gdLst>
                <a:gd name="T0" fmla="*/ 25 w 44"/>
                <a:gd name="T1" fmla="*/ 67 h 67"/>
                <a:gd name="T2" fmla="*/ 37 w 44"/>
                <a:gd name="T3" fmla="*/ 63 h 67"/>
                <a:gd name="T4" fmla="*/ 43 w 44"/>
                <a:gd name="T5" fmla="*/ 60 h 67"/>
                <a:gd name="T6" fmla="*/ 44 w 44"/>
                <a:gd name="T7" fmla="*/ 56 h 67"/>
                <a:gd name="T8" fmla="*/ 44 w 44"/>
                <a:gd name="T9" fmla="*/ 54 h 67"/>
                <a:gd name="T10" fmla="*/ 44 w 44"/>
                <a:gd name="T11" fmla="*/ 48 h 67"/>
                <a:gd name="T12" fmla="*/ 43 w 44"/>
                <a:gd name="T13" fmla="*/ 31 h 67"/>
                <a:gd name="T14" fmla="*/ 41 w 44"/>
                <a:gd name="T15" fmla="*/ 21 h 67"/>
                <a:gd name="T16" fmla="*/ 35 w 44"/>
                <a:gd name="T17" fmla="*/ 12 h 67"/>
                <a:gd name="T18" fmla="*/ 29 w 44"/>
                <a:gd name="T19" fmla="*/ 4 h 67"/>
                <a:gd name="T20" fmla="*/ 21 w 44"/>
                <a:gd name="T21" fmla="*/ 0 h 67"/>
                <a:gd name="T22" fmla="*/ 16 w 44"/>
                <a:gd name="T23" fmla="*/ 0 h 67"/>
                <a:gd name="T24" fmla="*/ 8 w 44"/>
                <a:gd name="T25" fmla="*/ 2 h 67"/>
                <a:gd name="T26" fmla="*/ 2 w 44"/>
                <a:gd name="T27" fmla="*/ 4 h 67"/>
                <a:gd name="T28" fmla="*/ 0 w 44"/>
                <a:gd name="T29" fmla="*/ 4 h 67"/>
                <a:gd name="T30" fmla="*/ 0 w 44"/>
                <a:gd name="T31" fmla="*/ 6 h 67"/>
                <a:gd name="T32" fmla="*/ 0 w 44"/>
                <a:gd name="T33" fmla="*/ 8 h 67"/>
                <a:gd name="T34" fmla="*/ 0 w 44"/>
                <a:gd name="T35" fmla="*/ 10 h 67"/>
                <a:gd name="T36" fmla="*/ 4 w 44"/>
                <a:gd name="T37" fmla="*/ 15 h 67"/>
                <a:gd name="T38" fmla="*/ 12 w 44"/>
                <a:gd name="T39" fmla="*/ 25 h 67"/>
                <a:gd name="T40" fmla="*/ 18 w 44"/>
                <a:gd name="T41" fmla="*/ 39 h 67"/>
                <a:gd name="T42" fmla="*/ 20 w 44"/>
                <a:gd name="T43" fmla="*/ 52 h 67"/>
                <a:gd name="T44" fmla="*/ 20 w 44"/>
                <a:gd name="T45" fmla="*/ 58 h 67"/>
                <a:gd name="T46" fmla="*/ 18 w 44"/>
                <a:gd name="T47" fmla="*/ 63 h 67"/>
                <a:gd name="T48" fmla="*/ 18 w 44"/>
                <a:gd name="T49" fmla="*/ 65 h 67"/>
                <a:gd name="T50" fmla="*/ 18 w 44"/>
                <a:gd name="T51" fmla="*/ 67 h 67"/>
                <a:gd name="T52" fmla="*/ 20 w 44"/>
                <a:gd name="T53" fmla="*/ 67 h 67"/>
                <a:gd name="T54" fmla="*/ 23 w 44"/>
                <a:gd name="T55" fmla="*/ 67 h 67"/>
                <a:gd name="T56" fmla="*/ 25 w 44"/>
                <a:gd name="T5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67">
                  <a:moveTo>
                    <a:pt x="25" y="67"/>
                  </a:moveTo>
                  <a:lnTo>
                    <a:pt x="37" y="63"/>
                  </a:lnTo>
                  <a:lnTo>
                    <a:pt x="43" y="60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8"/>
                  </a:lnTo>
                  <a:lnTo>
                    <a:pt x="43" y="31"/>
                  </a:lnTo>
                  <a:lnTo>
                    <a:pt x="41" y="21"/>
                  </a:lnTo>
                  <a:lnTo>
                    <a:pt x="35" y="12"/>
                  </a:lnTo>
                  <a:lnTo>
                    <a:pt x="29" y="4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4" y="15"/>
                  </a:lnTo>
                  <a:lnTo>
                    <a:pt x="12" y="25"/>
                  </a:lnTo>
                  <a:lnTo>
                    <a:pt x="18" y="39"/>
                  </a:lnTo>
                  <a:lnTo>
                    <a:pt x="20" y="52"/>
                  </a:lnTo>
                  <a:lnTo>
                    <a:pt x="20" y="58"/>
                  </a:lnTo>
                  <a:lnTo>
                    <a:pt x="18" y="63"/>
                  </a:lnTo>
                  <a:lnTo>
                    <a:pt x="18" y="65"/>
                  </a:lnTo>
                  <a:lnTo>
                    <a:pt x="18" y="67"/>
                  </a:lnTo>
                  <a:lnTo>
                    <a:pt x="20" y="67"/>
                  </a:lnTo>
                  <a:lnTo>
                    <a:pt x="23" y="67"/>
                  </a:lnTo>
                  <a:lnTo>
                    <a:pt x="25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Freeform 75"/>
            <p:cNvSpPr>
              <a:spLocks/>
            </p:cNvSpPr>
            <p:nvPr/>
          </p:nvSpPr>
          <p:spPr bwMode="auto">
            <a:xfrm>
              <a:off x="2671" y="2412"/>
              <a:ext cx="35" cy="67"/>
            </a:xfrm>
            <a:custGeom>
              <a:avLst/>
              <a:gdLst>
                <a:gd name="T0" fmla="*/ 10 w 35"/>
                <a:gd name="T1" fmla="*/ 67 h 67"/>
                <a:gd name="T2" fmla="*/ 22 w 35"/>
                <a:gd name="T3" fmla="*/ 66 h 67"/>
                <a:gd name="T4" fmla="*/ 27 w 35"/>
                <a:gd name="T5" fmla="*/ 64 h 67"/>
                <a:gd name="T6" fmla="*/ 31 w 35"/>
                <a:gd name="T7" fmla="*/ 62 h 67"/>
                <a:gd name="T8" fmla="*/ 31 w 35"/>
                <a:gd name="T9" fmla="*/ 60 h 67"/>
                <a:gd name="T10" fmla="*/ 33 w 35"/>
                <a:gd name="T11" fmla="*/ 56 h 67"/>
                <a:gd name="T12" fmla="*/ 35 w 35"/>
                <a:gd name="T13" fmla="*/ 39 h 67"/>
                <a:gd name="T14" fmla="*/ 35 w 35"/>
                <a:gd name="T15" fmla="*/ 27 h 67"/>
                <a:gd name="T16" fmla="*/ 33 w 35"/>
                <a:gd name="T17" fmla="*/ 18 h 67"/>
                <a:gd name="T18" fmla="*/ 29 w 35"/>
                <a:gd name="T19" fmla="*/ 8 h 67"/>
                <a:gd name="T20" fmla="*/ 24 w 35"/>
                <a:gd name="T21" fmla="*/ 4 h 67"/>
                <a:gd name="T22" fmla="*/ 18 w 35"/>
                <a:gd name="T23" fmla="*/ 0 h 67"/>
                <a:gd name="T24" fmla="*/ 10 w 35"/>
                <a:gd name="T25" fmla="*/ 0 h 67"/>
                <a:gd name="T26" fmla="*/ 4 w 35"/>
                <a:gd name="T27" fmla="*/ 0 h 67"/>
                <a:gd name="T28" fmla="*/ 2 w 35"/>
                <a:gd name="T29" fmla="*/ 0 h 67"/>
                <a:gd name="T30" fmla="*/ 0 w 35"/>
                <a:gd name="T31" fmla="*/ 2 h 67"/>
                <a:gd name="T32" fmla="*/ 0 w 35"/>
                <a:gd name="T33" fmla="*/ 4 h 67"/>
                <a:gd name="T34" fmla="*/ 0 w 35"/>
                <a:gd name="T35" fmla="*/ 6 h 67"/>
                <a:gd name="T36" fmla="*/ 2 w 35"/>
                <a:gd name="T37" fmla="*/ 14 h 67"/>
                <a:gd name="T38" fmla="*/ 4 w 35"/>
                <a:gd name="T39" fmla="*/ 18 h 67"/>
                <a:gd name="T40" fmla="*/ 6 w 35"/>
                <a:gd name="T41" fmla="*/ 23 h 67"/>
                <a:gd name="T42" fmla="*/ 8 w 35"/>
                <a:gd name="T43" fmla="*/ 37 h 67"/>
                <a:gd name="T44" fmla="*/ 8 w 35"/>
                <a:gd name="T45" fmla="*/ 52 h 67"/>
                <a:gd name="T46" fmla="*/ 6 w 35"/>
                <a:gd name="T47" fmla="*/ 58 h 67"/>
                <a:gd name="T48" fmla="*/ 2 w 35"/>
                <a:gd name="T49" fmla="*/ 64 h 67"/>
                <a:gd name="T50" fmla="*/ 2 w 35"/>
                <a:gd name="T51" fmla="*/ 66 h 67"/>
                <a:gd name="T52" fmla="*/ 4 w 35"/>
                <a:gd name="T53" fmla="*/ 66 h 67"/>
                <a:gd name="T54" fmla="*/ 6 w 35"/>
                <a:gd name="T55" fmla="*/ 67 h 67"/>
                <a:gd name="T56" fmla="*/ 10 w 35"/>
                <a:gd name="T5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67">
                  <a:moveTo>
                    <a:pt x="10" y="67"/>
                  </a:moveTo>
                  <a:lnTo>
                    <a:pt x="22" y="66"/>
                  </a:lnTo>
                  <a:lnTo>
                    <a:pt x="27" y="64"/>
                  </a:lnTo>
                  <a:lnTo>
                    <a:pt x="31" y="62"/>
                  </a:lnTo>
                  <a:lnTo>
                    <a:pt x="31" y="60"/>
                  </a:lnTo>
                  <a:lnTo>
                    <a:pt x="33" y="56"/>
                  </a:lnTo>
                  <a:lnTo>
                    <a:pt x="35" y="39"/>
                  </a:lnTo>
                  <a:lnTo>
                    <a:pt x="35" y="27"/>
                  </a:lnTo>
                  <a:lnTo>
                    <a:pt x="33" y="18"/>
                  </a:lnTo>
                  <a:lnTo>
                    <a:pt x="29" y="8"/>
                  </a:lnTo>
                  <a:lnTo>
                    <a:pt x="24" y="4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6" y="23"/>
                  </a:lnTo>
                  <a:lnTo>
                    <a:pt x="8" y="37"/>
                  </a:lnTo>
                  <a:lnTo>
                    <a:pt x="8" y="52"/>
                  </a:lnTo>
                  <a:lnTo>
                    <a:pt x="6" y="58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7"/>
                  </a:lnTo>
                  <a:lnTo>
                    <a:pt x="10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Freeform 76"/>
            <p:cNvSpPr>
              <a:spLocks/>
            </p:cNvSpPr>
            <p:nvPr/>
          </p:nvSpPr>
          <p:spPr bwMode="auto">
            <a:xfrm>
              <a:off x="2670" y="2410"/>
              <a:ext cx="34" cy="68"/>
            </a:xfrm>
            <a:custGeom>
              <a:avLst/>
              <a:gdLst>
                <a:gd name="T0" fmla="*/ 9 w 34"/>
                <a:gd name="T1" fmla="*/ 68 h 68"/>
                <a:gd name="T2" fmla="*/ 21 w 34"/>
                <a:gd name="T3" fmla="*/ 66 h 68"/>
                <a:gd name="T4" fmla="*/ 26 w 34"/>
                <a:gd name="T5" fmla="*/ 64 h 68"/>
                <a:gd name="T6" fmla="*/ 30 w 34"/>
                <a:gd name="T7" fmla="*/ 62 h 68"/>
                <a:gd name="T8" fmla="*/ 30 w 34"/>
                <a:gd name="T9" fmla="*/ 60 h 68"/>
                <a:gd name="T10" fmla="*/ 32 w 34"/>
                <a:gd name="T11" fmla="*/ 56 h 68"/>
                <a:gd name="T12" fmla="*/ 34 w 34"/>
                <a:gd name="T13" fmla="*/ 39 h 68"/>
                <a:gd name="T14" fmla="*/ 34 w 34"/>
                <a:gd name="T15" fmla="*/ 27 h 68"/>
                <a:gd name="T16" fmla="*/ 32 w 34"/>
                <a:gd name="T17" fmla="*/ 18 h 68"/>
                <a:gd name="T18" fmla="*/ 28 w 34"/>
                <a:gd name="T19" fmla="*/ 8 h 68"/>
                <a:gd name="T20" fmla="*/ 23 w 34"/>
                <a:gd name="T21" fmla="*/ 4 h 68"/>
                <a:gd name="T22" fmla="*/ 17 w 34"/>
                <a:gd name="T23" fmla="*/ 0 h 68"/>
                <a:gd name="T24" fmla="*/ 9 w 34"/>
                <a:gd name="T25" fmla="*/ 0 h 68"/>
                <a:gd name="T26" fmla="*/ 3 w 34"/>
                <a:gd name="T27" fmla="*/ 0 h 68"/>
                <a:gd name="T28" fmla="*/ 1 w 34"/>
                <a:gd name="T29" fmla="*/ 0 h 68"/>
                <a:gd name="T30" fmla="*/ 0 w 34"/>
                <a:gd name="T31" fmla="*/ 2 h 68"/>
                <a:gd name="T32" fmla="*/ 0 w 34"/>
                <a:gd name="T33" fmla="*/ 4 h 68"/>
                <a:gd name="T34" fmla="*/ 0 w 34"/>
                <a:gd name="T35" fmla="*/ 6 h 68"/>
                <a:gd name="T36" fmla="*/ 1 w 34"/>
                <a:gd name="T37" fmla="*/ 14 h 68"/>
                <a:gd name="T38" fmla="*/ 3 w 34"/>
                <a:gd name="T39" fmla="*/ 18 h 68"/>
                <a:gd name="T40" fmla="*/ 5 w 34"/>
                <a:gd name="T41" fmla="*/ 23 h 68"/>
                <a:gd name="T42" fmla="*/ 7 w 34"/>
                <a:gd name="T43" fmla="*/ 37 h 68"/>
                <a:gd name="T44" fmla="*/ 7 w 34"/>
                <a:gd name="T45" fmla="*/ 52 h 68"/>
                <a:gd name="T46" fmla="*/ 5 w 34"/>
                <a:gd name="T47" fmla="*/ 58 h 68"/>
                <a:gd name="T48" fmla="*/ 1 w 34"/>
                <a:gd name="T49" fmla="*/ 64 h 68"/>
                <a:gd name="T50" fmla="*/ 1 w 34"/>
                <a:gd name="T51" fmla="*/ 66 h 68"/>
                <a:gd name="T52" fmla="*/ 3 w 34"/>
                <a:gd name="T53" fmla="*/ 66 h 68"/>
                <a:gd name="T54" fmla="*/ 5 w 34"/>
                <a:gd name="T55" fmla="*/ 68 h 68"/>
                <a:gd name="T56" fmla="*/ 9 w 34"/>
                <a:gd name="T5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" h="68">
                  <a:moveTo>
                    <a:pt x="9" y="68"/>
                  </a:moveTo>
                  <a:lnTo>
                    <a:pt x="21" y="66"/>
                  </a:lnTo>
                  <a:lnTo>
                    <a:pt x="26" y="64"/>
                  </a:lnTo>
                  <a:lnTo>
                    <a:pt x="30" y="62"/>
                  </a:lnTo>
                  <a:lnTo>
                    <a:pt x="30" y="60"/>
                  </a:lnTo>
                  <a:lnTo>
                    <a:pt x="32" y="56"/>
                  </a:lnTo>
                  <a:lnTo>
                    <a:pt x="34" y="39"/>
                  </a:lnTo>
                  <a:lnTo>
                    <a:pt x="34" y="27"/>
                  </a:lnTo>
                  <a:lnTo>
                    <a:pt x="32" y="18"/>
                  </a:lnTo>
                  <a:lnTo>
                    <a:pt x="28" y="8"/>
                  </a:ln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14"/>
                  </a:lnTo>
                  <a:lnTo>
                    <a:pt x="3" y="18"/>
                  </a:lnTo>
                  <a:lnTo>
                    <a:pt x="5" y="23"/>
                  </a:lnTo>
                  <a:lnTo>
                    <a:pt x="7" y="37"/>
                  </a:lnTo>
                  <a:lnTo>
                    <a:pt x="7" y="52"/>
                  </a:lnTo>
                  <a:lnTo>
                    <a:pt x="5" y="58"/>
                  </a:lnTo>
                  <a:lnTo>
                    <a:pt x="1" y="64"/>
                  </a:lnTo>
                  <a:lnTo>
                    <a:pt x="1" y="66"/>
                  </a:lnTo>
                  <a:lnTo>
                    <a:pt x="3" y="66"/>
                  </a:lnTo>
                  <a:lnTo>
                    <a:pt x="5" y="68"/>
                  </a:lnTo>
                  <a:lnTo>
                    <a:pt x="9" y="6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Freeform 77"/>
            <p:cNvSpPr>
              <a:spLocks/>
            </p:cNvSpPr>
            <p:nvPr/>
          </p:nvSpPr>
          <p:spPr bwMode="auto">
            <a:xfrm>
              <a:off x="2700" y="2414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9 w 42"/>
                <a:gd name="T3" fmla="*/ 69 h 69"/>
                <a:gd name="T4" fmla="*/ 25 w 42"/>
                <a:gd name="T5" fmla="*/ 67 h 69"/>
                <a:gd name="T6" fmla="*/ 29 w 42"/>
                <a:gd name="T7" fmla="*/ 65 h 69"/>
                <a:gd name="T8" fmla="*/ 31 w 42"/>
                <a:gd name="T9" fmla="*/ 65 h 69"/>
                <a:gd name="T10" fmla="*/ 33 w 42"/>
                <a:gd name="T11" fmla="*/ 60 h 69"/>
                <a:gd name="T12" fmla="*/ 41 w 42"/>
                <a:gd name="T13" fmla="*/ 44 h 69"/>
                <a:gd name="T14" fmla="*/ 42 w 42"/>
                <a:gd name="T15" fmla="*/ 35 h 69"/>
                <a:gd name="T16" fmla="*/ 42 w 42"/>
                <a:gd name="T17" fmla="*/ 23 h 69"/>
                <a:gd name="T18" fmla="*/ 41 w 42"/>
                <a:gd name="T19" fmla="*/ 14 h 69"/>
                <a:gd name="T20" fmla="*/ 37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8 w 42"/>
                <a:gd name="T29" fmla="*/ 0 h 69"/>
                <a:gd name="T30" fmla="*/ 16 w 42"/>
                <a:gd name="T31" fmla="*/ 0 h 69"/>
                <a:gd name="T32" fmla="*/ 16 w 42"/>
                <a:gd name="T33" fmla="*/ 2 h 69"/>
                <a:gd name="T34" fmla="*/ 16 w 42"/>
                <a:gd name="T35" fmla="*/ 4 h 69"/>
                <a:gd name="T36" fmla="*/ 16 w 42"/>
                <a:gd name="T37" fmla="*/ 12 h 69"/>
                <a:gd name="T38" fmla="*/ 18 w 42"/>
                <a:gd name="T39" fmla="*/ 23 h 69"/>
                <a:gd name="T40" fmla="*/ 14 w 42"/>
                <a:gd name="T41" fmla="*/ 37 h 69"/>
                <a:gd name="T42" fmla="*/ 10 w 42"/>
                <a:gd name="T43" fmla="*/ 50 h 69"/>
                <a:gd name="T44" fmla="*/ 6 w 42"/>
                <a:gd name="T45" fmla="*/ 56 h 69"/>
                <a:gd name="T46" fmla="*/ 2 w 42"/>
                <a:gd name="T47" fmla="*/ 60 h 69"/>
                <a:gd name="T48" fmla="*/ 0 w 42"/>
                <a:gd name="T49" fmla="*/ 62 h 69"/>
                <a:gd name="T50" fmla="*/ 2 w 42"/>
                <a:gd name="T51" fmla="*/ 62 h 69"/>
                <a:gd name="T52" fmla="*/ 2 w 42"/>
                <a:gd name="T53" fmla="*/ 64 h 69"/>
                <a:gd name="T54" fmla="*/ 4 w 42"/>
                <a:gd name="T55" fmla="*/ 65 h 69"/>
                <a:gd name="T56" fmla="*/ 8 w 42"/>
                <a:gd name="T5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9">
                  <a:moveTo>
                    <a:pt x="8" y="67"/>
                  </a:moveTo>
                  <a:lnTo>
                    <a:pt x="19" y="69"/>
                  </a:lnTo>
                  <a:lnTo>
                    <a:pt x="25" y="67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3" y="60"/>
                  </a:lnTo>
                  <a:lnTo>
                    <a:pt x="41" y="44"/>
                  </a:lnTo>
                  <a:lnTo>
                    <a:pt x="42" y="35"/>
                  </a:lnTo>
                  <a:lnTo>
                    <a:pt x="42" y="23"/>
                  </a:lnTo>
                  <a:lnTo>
                    <a:pt x="41" y="14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0" y="50"/>
                  </a:lnTo>
                  <a:lnTo>
                    <a:pt x="6" y="56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Freeform 78"/>
            <p:cNvSpPr>
              <a:spLocks/>
            </p:cNvSpPr>
            <p:nvPr/>
          </p:nvSpPr>
          <p:spPr bwMode="auto">
            <a:xfrm>
              <a:off x="2698" y="2412"/>
              <a:ext cx="43" cy="69"/>
            </a:xfrm>
            <a:custGeom>
              <a:avLst/>
              <a:gdLst>
                <a:gd name="T0" fmla="*/ 8 w 43"/>
                <a:gd name="T1" fmla="*/ 67 h 69"/>
                <a:gd name="T2" fmla="*/ 20 w 43"/>
                <a:gd name="T3" fmla="*/ 69 h 69"/>
                <a:gd name="T4" fmla="*/ 25 w 43"/>
                <a:gd name="T5" fmla="*/ 67 h 69"/>
                <a:gd name="T6" fmla="*/ 29 w 43"/>
                <a:gd name="T7" fmla="*/ 66 h 69"/>
                <a:gd name="T8" fmla="*/ 31 w 43"/>
                <a:gd name="T9" fmla="*/ 66 h 69"/>
                <a:gd name="T10" fmla="*/ 33 w 43"/>
                <a:gd name="T11" fmla="*/ 60 h 69"/>
                <a:gd name="T12" fmla="*/ 41 w 43"/>
                <a:gd name="T13" fmla="*/ 44 h 69"/>
                <a:gd name="T14" fmla="*/ 43 w 43"/>
                <a:gd name="T15" fmla="*/ 35 h 69"/>
                <a:gd name="T16" fmla="*/ 43 w 43"/>
                <a:gd name="T17" fmla="*/ 23 h 69"/>
                <a:gd name="T18" fmla="*/ 41 w 43"/>
                <a:gd name="T19" fmla="*/ 14 h 69"/>
                <a:gd name="T20" fmla="*/ 37 w 43"/>
                <a:gd name="T21" fmla="*/ 8 h 69"/>
                <a:gd name="T22" fmla="*/ 33 w 43"/>
                <a:gd name="T23" fmla="*/ 4 h 69"/>
                <a:gd name="T24" fmla="*/ 25 w 43"/>
                <a:gd name="T25" fmla="*/ 2 h 69"/>
                <a:gd name="T26" fmla="*/ 20 w 43"/>
                <a:gd name="T27" fmla="*/ 0 h 69"/>
                <a:gd name="T28" fmla="*/ 18 w 43"/>
                <a:gd name="T29" fmla="*/ 0 h 69"/>
                <a:gd name="T30" fmla="*/ 16 w 43"/>
                <a:gd name="T31" fmla="*/ 0 h 69"/>
                <a:gd name="T32" fmla="*/ 16 w 43"/>
                <a:gd name="T33" fmla="*/ 2 h 69"/>
                <a:gd name="T34" fmla="*/ 16 w 43"/>
                <a:gd name="T35" fmla="*/ 4 h 69"/>
                <a:gd name="T36" fmla="*/ 16 w 43"/>
                <a:gd name="T37" fmla="*/ 12 h 69"/>
                <a:gd name="T38" fmla="*/ 18 w 43"/>
                <a:gd name="T39" fmla="*/ 23 h 69"/>
                <a:gd name="T40" fmla="*/ 14 w 43"/>
                <a:gd name="T41" fmla="*/ 37 h 69"/>
                <a:gd name="T42" fmla="*/ 10 w 43"/>
                <a:gd name="T43" fmla="*/ 50 h 69"/>
                <a:gd name="T44" fmla="*/ 6 w 43"/>
                <a:gd name="T45" fmla="*/ 56 h 69"/>
                <a:gd name="T46" fmla="*/ 2 w 43"/>
                <a:gd name="T47" fmla="*/ 60 h 69"/>
                <a:gd name="T48" fmla="*/ 0 w 43"/>
                <a:gd name="T49" fmla="*/ 62 h 69"/>
                <a:gd name="T50" fmla="*/ 2 w 43"/>
                <a:gd name="T51" fmla="*/ 62 h 69"/>
                <a:gd name="T52" fmla="*/ 2 w 43"/>
                <a:gd name="T53" fmla="*/ 64 h 69"/>
                <a:gd name="T54" fmla="*/ 4 w 43"/>
                <a:gd name="T55" fmla="*/ 66 h 69"/>
                <a:gd name="T56" fmla="*/ 8 w 43"/>
                <a:gd name="T5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9">
                  <a:moveTo>
                    <a:pt x="8" y="67"/>
                  </a:moveTo>
                  <a:lnTo>
                    <a:pt x="20" y="69"/>
                  </a:lnTo>
                  <a:lnTo>
                    <a:pt x="25" y="67"/>
                  </a:lnTo>
                  <a:lnTo>
                    <a:pt x="29" y="66"/>
                  </a:lnTo>
                  <a:lnTo>
                    <a:pt x="31" y="66"/>
                  </a:lnTo>
                  <a:lnTo>
                    <a:pt x="33" y="60"/>
                  </a:lnTo>
                  <a:lnTo>
                    <a:pt x="41" y="44"/>
                  </a:lnTo>
                  <a:lnTo>
                    <a:pt x="43" y="35"/>
                  </a:lnTo>
                  <a:lnTo>
                    <a:pt x="43" y="23"/>
                  </a:lnTo>
                  <a:lnTo>
                    <a:pt x="41" y="14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0" y="50"/>
                  </a:lnTo>
                  <a:lnTo>
                    <a:pt x="6" y="56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4" y="66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Freeform 79"/>
            <p:cNvSpPr>
              <a:spLocks/>
            </p:cNvSpPr>
            <p:nvPr/>
          </p:nvSpPr>
          <p:spPr bwMode="auto">
            <a:xfrm>
              <a:off x="2731" y="2420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7 w 42"/>
                <a:gd name="T3" fmla="*/ 69 h 69"/>
                <a:gd name="T4" fmla="*/ 25 w 42"/>
                <a:gd name="T5" fmla="*/ 67 h 69"/>
                <a:gd name="T6" fmla="*/ 29 w 42"/>
                <a:gd name="T7" fmla="*/ 65 h 69"/>
                <a:gd name="T8" fmla="*/ 31 w 42"/>
                <a:gd name="T9" fmla="*/ 65 h 69"/>
                <a:gd name="T10" fmla="*/ 33 w 42"/>
                <a:gd name="T11" fmla="*/ 59 h 69"/>
                <a:gd name="T12" fmla="*/ 40 w 42"/>
                <a:gd name="T13" fmla="*/ 44 h 69"/>
                <a:gd name="T14" fmla="*/ 42 w 42"/>
                <a:gd name="T15" fmla="*/ 35 h 69"/>
                <a:gd name="T16" fmla="*/ 42 w 42"/>
                <a:gd name="T17" fmla="*/ 23 h 69"/>
                <a:gd name="T18" fmla="*/ 40 w 42"/>
                <a:gd name="T19" fmla="*/ 13 h 69"/>
                <a:gd name="T20" fmla="*/ 36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0 h 69"/>
                <a:gd name="T30" fmla="*/ 15 w 42"/>
                <a:gd name="T31" fmla="*/ 0 h 69"/>
                <a:gd name="T32" fmla="*/ 13 w 42"/>
                <a:gd name="T33" fmla="*/ 2 h 69"/>
                <a:gd name="T34" fmla="*/ 13 w 42"/>
                <a:gd name="T35" fmla="*/ 4 h 69"/>
                <a:gd name="T36" fmla="*/ 13 w 42"/>
                <a:gd name="T37" fmla="*/ 11 h 69"/>
                <a:gd name="T38" fmla="*/ 15 w 42"/>
                <a:gd name="T39" fmla="*/ 15 h 69"/>
                <a:gd name="T40" fmla="*/ 15 w 42"/>
                <a:gd name="T41" fmla="*/ 23 h 69"/>
                <a:gd name="T42" fmla="*/ 13 w 42"/>
                <a:gd name="T43" fmla="*/ 36 h 69"/>
                <a:gd name="T44" fmla="*/ 8 w 42"/>
                <a:gd name="T45" fmla="*/ 50 h 69"/>
                <a:gd name="T46" fmla="*/ 6 w 42"/>
                <a:gd name="T47" fmla="*/ 56 h 69"/>
                <a:gd name="T48" fmla="*/ 0 w 42"/>
                <a:gd name="T49" fmla="*/ 59 h 69"/>
                <a:gd name="T50" fmla="*/ 0 w 42"/>
                <a:gd name="T51" fmla="*/ 61 h 69"/>
                <a:gd name="T52" fmla="*/ 2 w 42"/>
                <a:gd name="T53" fmla="*/ 63 h 69"/>
                <a:gd name="T54" fmla="*/ 8 w 42"/>
                <a:gd name="T55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69">
                  <a:moveTo>
                    <a:pt x="8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3" y="59"/>
                  </a:lnTo>
                  <a:lnTo>
                    <a:pt x="40" y="44"/>
                  </a:lnTo>
                  <a:lnTo>
                    <a:pt x="42" y="35"/>
                  </a:lnTo>
                  <a:lnTo>
                    <a:pt x="42" y="23"/>
                  </a:lnTo>
                  <a:lnTo>
                    <a:pt x="40" y="13"/>
                  </a:lnTo>
                  <a:lnTo>
                    <a:pt x="36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13" y="36"/>
                  </a:lnTo>
                  <a:lnTo>
                    <a:pt x="8" y="50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Freeform 80"/>
            <p:cNvSpPr>
              <a:spLocks/>
            </p:cNvSpPr>
            <p:nvPr/>
          </p:nvSpPr>
          <p:spPr bwMode="auto">
            <a:xfrm>
              <a:off x="2729" y="2418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7 w 42"/>
                <a:gd name="T3" fmla="*/ 69 h 69"/>
                <a:gd name="T4" fmla="*/ 25 w 42"/>
                <a:gd name="T5" fmla="*/ 67 h 69"/>
                <a:gd name="T6" fmla="*/ 29 w 42"/>
                <a:gd name="T7" fmla="*/ 65 h 69"/>
                <a:gd name="T8" fmla="*/ 31 w 42"/>
                <a:gd name="T9" fmla="*/ 65 h 69"/>
                <a:gd name="T10" fmla="*/ 33 w 42"/>
                <a:gd name="T11" fmla="*/ 60 h 69"/>
                <a:gd name="T12" fmla="*/ 40 w 42"/>
                <a:gd name="T13" fmla="*/ 44 h 69"/>
                <a:gd name="T14" fmla="*/ 42 w 42"/>
                <a:gd name="T15" fmla="*/ 35 h 69"/>
                <a:gd name="T16" fmla="*/ 42 w 42"/>
                <a:gd name="T17" fmla="*/ 23 h 69"/>
                <a:gd name="T18" fmla="*/ 40 w 42"/>
                <a:gd name="T19" fmla="*/ 13 h 69"/>
                <a:gd name="T20" fmla="*/ 37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0 h 69"/>
                <a:gd name="T30" fmla="*/ 15 w 42"/>
                <a:gd name="T31" fmla="*/ 0 h 69"/>
                <a:gd name="T32" fmla="*/ 13 w 42"/>
                <a:gd name="T33" fmla="*/ 2 h 69"/>
                <a:gd name="T34" fmla="*/ 13 w 42"/>
                <a:gd name="T35" fmla="*/ 4 h 69"/>
                <a:gd name="T36" fmla="*/ 13 w 42"/>
                <a:gd name="T37" fmla="*/ 12 h 69"/>
                <a:gd name="T38" fmla="*/ 15 w 42"/>
                <a:gd name="T39" fmla="*/ 15 h 69"/>
                <a:gd name="T40" fmla="*/ 15 w 42"/>
                <a:gd name="T41" fmla="*/ 23 h 69"/>
                <a:gd name="T42" fmla="*/ 13 w 42"/>
                <a:gd name="T43" fmla="*/ 37 h 69"/>
                <a:gd name="T44" fmla="*/ 8 w 42"/>
                <a:gd name="T45" fmla="*/ 50 h 69"/>
                <a:gd name="T46" fmla="*/ 6 w 42"/>
                <a:gd name="T47" fmla="*/ 56 h 69"/>
                <a:gd name="T48" fmla="*/ 0 w 42"/>
                <a:gd name="T49" fmla="*/ 60 h 69"/>
                <a:gd name="T50" fmla="*/ 0 w 42"/>
                <a:gd name="T51" fmla="*/ 61 h 69"/>
                <a:gd name="T52" fmla="*/ 2 w 42"/>
                <a:gd name="T53" fmla="*/ 63 h 69"/>
                <a:gd name="T54" fmla="*/ 8 w 42"/>
                <a:gd name="T55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69">
                  <a:moveTo>
                    <a:pt x="8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3" y="60"/>
                  </a:lnTo>
                  <a:lnTo>
                    <a:pt x="40" y="44"/>
                  </a:lnTo>
                  <a:lnTo>
                    <a:pt x="42" y="35"/>
                  </a:lnTo>
                  <a:lnTo>
                    <a:pt x="42" y="23"/>
                  </a:lnTo>
                  <a:lnTo>
                    <a:pt x="40" y="13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12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13" y="37"/>
                  </a:lnTo>
                  <a:lnTo>
                    <a:pt x="8" y="50"/>
                  </a:lnTo>
                  <a:lnTo>
                    <a:pt x="6" y="56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Freeform 81"/>
            <p:cNvSpPr>
              <a:spLocks/>
            </p:cNvSpPr>
            <p:nvPr/>
          </p:nvSpPr>
          <p:spPr bwMode="auto">
            <a:xfrm>
              <a:off x="2762" y="2428"/>
              <a:ext cx="40" cy="69"/>
            </a:xfrm>
            <a:custGeom>
              <a:avLst/>
              <a:gdLst>
                <a:gd name="T0" fmla="*/ 5 w 40"/>
                <a:gd name="T1" fmla="*/ 67 h 69"/>
                <a:gd name="T2" fmla="*/ 17 w 40"/>
                <a:gd name="T3" fmla="*/ 69 h 69"/>
                <a:gd name="T4" fmla="*/ 25 w 40"/>
                <a:gd name="T5" fmla="*/ 67 h 69"/>
                <a:gd name="T6" fmla="*/ 27 w 40"/>
                <a:gd name="T7" fmla="*/ 65 h 69"/>
                <a:gd name="T8" fmla="*/ 28 w 40"/>
                <a:gd name="T9" fmla="*/ 63 h 69"/>
                <a:gd name="T10" fmla="*/ 32 w 40"/>
                <a:gd name="T11" fmla="*/ 59 h 69"/>
                <a:gd name="T12" fmla="*/ 38 w 40"/>
                <a:gd name="T13" fmla="*/ 44 h 69"/>
                <a:gd name="T14" fmla="*/ 40 w 40"/>
                <a:gd name="T15" fmla="*/ 34 h 69"/>
                <a:gd name="T16" fmla="*/ 40 w 40"/>
                <a:gd name="T17" fmla="*/ 23 h 69"/>
                <a:gd name="T18" fmla="*/ 38 w 40"/>
                <a:gd name="T19" fmla="*/ 13 h 69"/>
                <a:gd name="T20" fmla="*/ 36 w 40"/>
                <a:gd name="T21" fmla="*/ 7 h 69"/>
                <a:gd name="T22" fmla="*/ 30 w 40"/>
                <a:gd name="T23" fmla="*/ 3 h 69"/>
                <a:gd name="T24" fmla="*/ 23 w 40"/>
                <a:gd name="T25" fmla="*/ 2 h 69"/>
                <a:gd name="T26" fmla="*/ 17 w 40"/>
                <a:gd name="T27" fmla="*/ 0 h 69"/>
                <a:gd name="T28" fmla="*/ 15 w 40"/>
                <a:gd name="T29" fmla="*/ 0 h 69"/>
                <a:gd name="T30" fmla="*/ 13 w 40"/>
                <a:gd name="T31" fmla="*/ 0 h 69"/>
                <a:gd name="T32" fmla="*/ 13 w 40"/>
                <a:gd name="T33" fmla="*/ 2 h 69"/>
                <a:gd name="T34" fmla="*/ 13 w 40"/>
                <a:gd name="T35" fmla="*/ 3 h 69"/>
                <a:gd name="T36" fmla="*/ 13 w 40"/>
                <a:gd name="T37" fmla="*/ 11 h 69"/>
                <a:gd name="T38" fmla="*/ 15 w 40"/>
                <a:gd name="T39" fmla="*/ 23 h 69"/>
                <a:gd name="T40" fmla="*/ 13 w 40"/>
                <a:gd name="T41" fmla="*/ 36 h 69"/>
                <a:gd name="T42" fmla="*/ 7 w 40"/>
                <a:gd name="T43" fmla="*/ 50 h 69"/>
                <a:gd name="T44" fmla="*/ 4 w 40"/>
                <a:gd name="T45" fmla="*/ 55 h 69"/>
                <a:gd name="T46" fmla="*/ 0 w 40"/>
                <a:gd name="T47" fmla="*/ 59 h 69"/>
                <a:gd name="T48" fmla="*/ 0 w 40"/>
                <a:gd name="T49" fmla="*/ 61 h 69"/>
                <a:gd name="T50" fmla="*/ 0 w 40"/>
                <a:gd name="T51" fmla="*/ 63 h 69"/>
                <a:gd name="T52" fmla="*/ 5 w 40"/>
                <a:gd name="T53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69">
                  <a:moveTo>
                    <a:pt x="5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7" y="65"/>
                  </a:lnTo>
                  <a:lnTo>
                    <a:pt x="28" y="63"/>
                  </a:lnTo>
                  <a:lnTo>
                    <a:pt x="32" y="59"/>
                  </a:lnTo>
                  <a:lnTo>
                    <a:pt x="38" y="44"/>
                  </a:lnTo>
                  <a:lnTo>
                    <a:pt x="40" y="34"/>
                  </a:lnTo>
                  <a:lnTo>
                    <a:pt x="40" y="23"/>
                  </a:lnTo>
                  <a:lnTo>
                    <a:pt x="38" y="13"/>
                  </a:lnTo>
                  <a:lnTo>
                    <a:pt x="36" y="7"/>
                  </a:lnTo>
                  <a:lnTo>
                    <a:pt x="30" y="3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11"/>
                  </a:lnTo>
                  <a:lnTo>
                    <a:pt x="15" y="23"/>
                  </a:lnTo>
                  <a:lnTo>
                    <a:pt x="13" y="36"/>
                  </a:lnTo>
                  <a:lnTo>
                    <a:pt x="7" y="50"/>
                  </a:lnTo>
                  <a:lnTo>
                    <a:pt x="4" y="55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5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Freeform 82"/>
            <p:cNvSpPr>
              <a:spLocks/>
            </p:cNvSpPr>
            <p:nvPr/>
          </p:nvSpPr>
          <p:spPr bwMode="auto">
            <a:xfrm>
              <a:off x="2760" y="2426"/>
              <a:ext cx="40" cy="69"/>
            </a:xfrm>
            <a:custGeom>
              <a:avLst/>
              <a:gdLst>
                <a:gd name="T0" fmla="*/ 6 w 40"/>
                <a:gd name="T1" fmla="*/ 67 h 69"/>
                <a:gd name="T2" fmla="*/ 17 w 40"/>
                <a:gd name="T3" fmla="*/ 69 h 69"/>
                <a:gd name="T4" fmla="*/ 25 w 40"/>
                <a:gd name="T5" fmla="*/ 67 h 69"/>
                <a:gd name="T6" fmla="*/ 27 w 40"/>
                <a:gd name="T7" fmla="*/ 65 h 69"/>
                <a:gd name="T8" fmla="*/ 29 w 40"/>
                <a:gd name="T9" fmla="*/ 63 h 69"/>
                <a:gd name="T10" fmla="*/ 32 w 40"/>
                <a:gd name="T11" fmla="*/ 59 h 69"/>
                <a:gd name="T12" fmla="*/ 38 w 40"/>
                <a:gd name="T13" fmla="*/ 44 h 69"/>
                <a:gd name="T14" fmla="*/ 40 w 40"/>
                <a:gd name="T15" fmla="*/ 34 h 69"/>
                <a:gd name="T16" fmla="*/ 40 w 40"/>
                <a:gd name="T17" fmla="*/ 23 h 69"/>
                <a:gd name="T18" fmla="*/ 38 w 40"/>
                <a:gd name="T19" fmla="*/ 13 h 69"/>
                <a:gd name="T20" fmla="*/ 36 w 40"/>
                <a:gd name="T21" fmla="*/ 7 h 69"/>
                <a:gd name="T22" fmla="*/ 30 w 40"/>
                <a:gd name="T23" fmla="*/ 4 h 69"/>
                <a:gd name="T24" fmla="*/ 23 w 40"/>
                <a:gd name="T25" fmla="*/ 2 h 69"/>
                <a:gd name="T26" fmla="*/ 17 w 40"/>
                <a:gd name="T27" fmla="*/ 0 h 69"/>
                <a:gd name="T28" fmla="*/ 15 w 40"/>
                <a:gd name="T29" fmla="*/ 0 h 69"/>
                <a:gd name="T30" fmla="*/ 13 w 40"/>
                <a:gd name="T31" fmla="*/ 0 h 69"/>
                <a:gd name="T32" fmla="*/ 13 w 40"/>
                <a:gd name="T33" fmla="*/ 2 h 69"/>
                <a:gd name="T34" fmla="*/ 13 w 40"/>
                <a:gd name="T35" fmla="*/ 4 h 69"/>
                <a:gd name="T36" fmla="*/ 13 w 40"/>
                <a:gd name="T37" fmla="*/ 11 h 69"/>
                <a:gd name="T38" fmla="*/ 15 w 40"/>
                <a:gd name="T39" fmla="*/ 23 h 69"/>
                <a:gd name="T40" fmla="*/ 13 w 40"/>
                <a:gd name="T41" fmla="*/ 36 h 69"/>
                <a:gd name="T42" fmla="*/ 7 w 40"/>
                <a:gd name="T43" fmla="*/ 50 h 69"/>
                <a:gd name="T44" fmla="*/ 4 w 40"/>
                <a:gd name="T45" fmla="*/ 55 h 69"/>
                <a:gd name="T46" fmla="*/ 0 w 40"/>
                <a:gd name="T47" fmla="*/ 59 h 69"/>
                <a:gd name="T48" fmla="*/ 0 w 40"/>
                <a:gd name="T49" fmla="*/ 61 h 69"/>
                <a:gd name="T50" fmla="*/ 0 w 40"/>
                <a:gd name="T51" fmla="*/ 63 h 69"/>
                <a:gd name="T52" fmla="*/ 6 w 40"/>
                <a:gd name="T53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69">
                  <a:moveTo>
                    <a:pt x="6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7" y="65"/>
                  </a:lnTo>
                  <a:lnTo>
                    <a:pt x="29" y="63"/>
                  </a:lnTo>
                  <a:lnTo>
                    <a:pt x="32" y="59"/>
                  </a:lnTo>
                  <a:lnTo>
                    <a:pt x="38" y="44"/>
                  </a:lnTo>
                  <a:lnTo>
                    <a:pt x="40" y="34"/>
                  </a:lnTo>
                  <a:lnTo>
                    <a:pt x="40" y="23"/>
                  </a:lnTo>
                  <a:lnTo>
                    <a:pt x="38" y="13"/>
                  </a:lnTo>
                  <a:lnTo>
                    <a:pt x="36" y="7"/>
                  </a:lnTo>
                  <a:lnTo>
                    <a:pt x="30" y="4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5" y="23"/>
                  </a:lnTo>
                  <a:lnTo>
                    <a:pt x="13" y="36"/>
                  </a:lnTo>
                  <a:lnTo>
                    <a:pt x="7" y="50"/>
                  </a:lnTo>
                  <a:lnTo>
                    <a:pt x="4" y="55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6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Freeform 83"/>
            <p:cNvSpPr>
              <a:spLocks/>
            </p:cNvSpPr>
            <p:nvPr/>
          </p:nvSpPr>
          <p:spPr bwMode="auto">
            <a:xfrm>
              <a:off x="2790" y="2433"/>
              <a:ext cx="41" cy="71"/>
            </a:xfrm>
            <a:custGeom>
              <a:avLst/>
              <a:gdLst>
                <a:gd name="T0" fmla="*/ 6 w 41"/>
                <a:gd name="T1" fmla="*/ 69 h 71"/>
                <a:gd name="T2" fmla="*/ 18 w 41"/>
                <a:gd name="T3" fmla="*/ 71 h 71"/>
                <a:gd name="T4" fmla="*/ 25 w 41"/>
                <a:gd name="T5" fmla="*/ 69 h 71"/>
                <a:gd name="T6" fmla="*/ 27 w 41"/>
                <a:gd name="T7" fmla="*/ 68 h 71"/>
                <a:gd name="T8" fmla="*/ 31 w 41"/>
                <a:gd name="T9" fmla="*/ 66 h 71"/>
                <a:gd name="T10" fmla="*/ 33 w 41"/>
                <a:gd name="T11" fmla="*/ 62 h 71"/>
                <a:gd name="T12" fmla="*/ 39 w 41"/>
                <a:gd name="T13" fmla="*/ 46 h 71"/>
                <a:gd name="T14" fmla="*/ 41 w 41"/>
                <a:gd name="T15" fmla="*/ 35 h 71"/>
                <a:gd name="T16" fmla="*/ 41 w 41"/>
                <a:gd name="T17" fmla="*/ 25 h 71"/>
                <a:gd name="T18" fmla="*/ 39 w 41"/>
                <a:gd name="T19" fmla="*/ 16 h 71"/>
                <a:gd name="T20" fmla="*/ 37 w 41"/>
                <a:gd name="T21" fmla="*/ 10 h 71"/>
                <a:gd name="T22" fmla="*/ 31 w 41"/>
                <a:gd name="T23" fmla="*/ 4 h 71"/>
                <a:gd name="T24" fmla="*/ 23 w 41"/>
                <a:gd name="T25" fmla="*/ 2 h 71"/>
                <a:gd name="T26" fmla="*/ 18 w 41"/>
                <a:gd name="T27" fmla="*/ 0 h 71"/>
                <a:gd name="T28" fmla="*/ 16 w 41"/>
                <a:gd name="T29" fmla="*/ 2 h 71"/>
                <a:gd name="T30" fmla="*/ 14 w 41"/>
                <a:gd name="T31" fmla="*/ 4 h 71"/>
                <a:gd name="T32" fmla="*/ 14 w 41"/>
                <a:gd name="T33" fmla="*/ 6 h 71"/>
                <a:gd name="T34" fmla="*/ 14 w 41"/>
                <a:gd name="T35" fmla="*/ 14 h 71"/>
                <a:gd name="T36" fmla="*/ 16 w 41"/>
                <a:gd name="T37" fmla="*/ 18 h 71"/>
                <a:gd name="T38" fmla="*/ 16 w 41"/>
                <a:gd name="T39" fmla="*/ 23 h 71"/>
                <a:gd name="T40" fmla="*/ 14 w 41"/>
                <a:gd name="T41" fmla="*/ 39 h 71"/>
                <a:gd name="T42" fmla="*/ 8 w 41"/>
                <a:gd name="T43" fmla="*/ 52 h 71"/>
                <a:gd name="T44" fmla="*/ 4 w 41"/>
                <a:gd name="T45" fmla="*/ 58 h 71"/>
                <a:gd name="T46" fmla="*/ 0 w 41"/>
                <a:gd name="T47" fmla="*/ 62 h 71"/>
                <a:gd name="T48" fmla="*/ 0 w 41"/>
                <a:gd name="T49" fmla="*/ 64 h 71"/>
                <a:gd name="T50" fmla="*/ 0 w 41"/>
                <a:gd name="T51" fmla="*/ 66 h 71"/>
                <a:gd name="T52" fmla="*/ 6 w 41"/>
                <a:gd name="T53" fmla="*/ 6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71">
                  <a:moveTo>
                    <a:pt x="6" y="69"/>
                  </a:moveTo>
                  <a:lnTo>
                    <a:pt x="18" y="71"/>
                  </a:lnTo>
                  <a:lnTo>
                    <a:pt x="25" y="69"/>
                  </a:lnTo>
                  <a:lnTo>
                    <a:pt x="27" y="68"/>
                  </a:lnTo>
                  <a:lnTo>
                    <a:pt x="31" y="66"/>
                  </a:lnTo>
                  <a:lnTo>
                    <a:pt x="33" y="62"/>
                  </a:lnTo>
                  <a:lnTo>
                    <a:pt x="39" y="46"/>
                  </a:lnTo>
                  <a:lnTo>
                    <a:pt x="41" y="35"/>
                  </a:lnTo>
                  <a:lnTo>
                    <a:pt x="41" y="25"/>
                  </a:lnTo>
                  <a:lnTo>
                    <a:pt x="39" y="16"/>
                  </a:lnTo>
                  <a:lnTo>
                    <a:pt x="37" y="10"/>
                  </a:lnTo>
                  <a:lnTo>
                    <a:pt x="31" y="4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4"/>
                  </a:lnTo>
                  <a:lnTo>
                    <a:pt x="16" y="18"/>
                  </a:lnTo>
                  <a:lnTo>
                    <a:pt x="16" y="23"/>
                  </a:lnTo>
                  <a:lnTo>
                    <a:pt x="14" y="39"/>
                  </a:lnTo>
                  <a:lnTo>
                    <a:pt x="8" y="52"/>
                  </a:lnTo>
                  <a:lnTo>
                    <a:pt x="4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6" y="6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Freeform 84"/>
            <p:cNvSpPr>
              <a:spLocks/>
            </p:cNvSpPr>
            <p:nvPr/>
          </p:nvSpPr>
          <p:spPr bwMode="auto">
            <a:xfrm>
              <a:off x="2789" y="2431"/>
              <a:ext cx="40" cy="71"/>
            </a:xfrm>
            <a:custGeom>
              <a:avLst/>
              <a:gdLst>
                <a:gd name="T0" fmla="*/ 5 w 40"/>
                <a:gd name="T1" fmla="*/ 70 h 71"/>
                <a:gd name="T2" fmla="*/ 17 w 40"/>
                <a:gd name="T3" fmla="*/ 71 h 71"/>
                <a:gd name="T4" fmla="*/ 24 w 40"/>
                <a:gd name="T5" fmla="*/ 70 h 71"/>
                <a:gd name="T6" fmla="*/ 26 w 40"/>
                <a:gd name="T7" fmla="*/ 68 h 71"/>
                <a:gd name="T8" fmla="*/ 30 w 40"/>
                <a:gd name="T9" fmla="*/ 66 h 71"/>
                <a:gd name="T10" fmla="*/ 32 w 40"/>
                <a:gd name="T11" fmla="*/ 62 h 71"/>
                <a:gd name="T12" fmla="*/ 38 w 40"/>
                <a:gd name="T13" fmla="*/ 47 h 71"/>
                <a:gd name="T14" fmla="*/ 40 w 40"/>
                <a:gd name="T15" fmla="*/ 35 h 71"/>
                <a:gd name="T16" fmla="*/ 40 w 40"/>
                <a:gd name="T17" fmla="*/ 25 h 71"/>
                <a:gd name="T18" fmla="*/ 38 w 40"/>
                <a:gd name="T19" fmla="*/ 16 h 71"/>
                <a:gd name="T20" fmla="*/ 36 w 40"/>
                <a:gd name="T21" fmla="*/ 10 h 71"/>
                <a:gd name="T22" fmla="*/ 30 w 40"/>
                <a:gd name="T23" fmla="*/ 4 h 71"/>
                <a:gd name="T24" fmla="*/ 23 w 40"/>
                <a:gd name="T25" fmla="*/ 2 h 71"/>
                <a:gd name="T26" fmla="*/ 17 w 40"/>
                <a:gd name="T27" fmla="*/ 0 h 71"/>
                <a:gd name="T28" fmla="*/ 15 w 40"/>
                <a:gd name="T29" fmla="*/ 2 h 71"/>
                <a:gd name="T30" fmla="*/ 13 w 40"/>
                <a:gd name="T31" fmla="*/ 4 h 71"/>
                <a:gd name="T32" fmla="*/ 13 w 40"/>
                <a:gd name="T33" fmla="*/ 6 h 71"/>
                <a:gd name="T34" fmla="*/ 13 w 40"/>
                <a:gd name="T35" fmla="*/ 14 h 71"/>
                <a:gd name="T36" fmla="*/ 15 w 40"/>
                <a:gd name="T37" fmla="*/ 18 h 71"/>
                <a:gd name="T38" fmla="*/ 15 w 40"/>
                <a:gd name="T39" fmla="*/ 24 h 71"/>
                <a:gd name="T40" fmla="*/ 13 w 40"/>
                <a:gd name="T41" fmla="*/ 39 h 71"/>
                <a:gd name="T42" fmla="*/ 7 w 40"/>
                <a:gd name="T43" fmla="*/ 52 h 71"/>
                <a:gd name="T44" fmla="*/ 3 w 40"/>
                <a:gd name="T45" fmla="*/ 58 h 71"/>
                <a:gd name="T46" fmla="*/ 0 w 40"/>
                <a:gd name="T47" fmla="*/ 62 h 71"/>
                <a:gd name="T48" fmla="*/ 0 w 40"/>
                <a:gd name="T49" fmla="*/ 64 h 71"/>
                <a:gd name="T50" fmla="*/ 0 w 40"/>
                <a:gd name="T51" fmla="*/ 66 h 71"/>
                <a:gd name="T52" fmla="*/ 5 w 40"/>
                <a:gd name="T53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71">
                  <a:moveTo>
                    <a:pt x="5" y="70"/>
                  </a:moveTo>
                  <a:lnTo>
                    <a:pt x="17" y="71"/>
                  </a:lnTo>
                  <a:lnTo>
                    <a:pt x="24" y="70"/>
                  </a:lnTo>
                  <a:lnTo>
                    <a:pt x="26" y="68"/>
                  </a:lnTo>
                  <a:lnTo>
                    <a:pt x="30" y="66"/>
                  </a:lnTo>
                  <a:lnTo>
                    <a:pt x="32" y="62"/>
                  </a:lnTo>
                  <a:lnTo>
                    <a:pt x="38" y="47"/>
                  </a:lnTo>
                  <a:lnTo>
                    <a:pt x="40" y="35"/>
                  </a:lnTo>
                  <a:lnTo>
                    <a:pt x="40" y="25"/>
                  </a:lnTo>
                  <a:lnTo>
                    <a:pt x="38" y="16"/>
                  </a:lnTo>
                  <a:lnTo>
                    <a:pt x="36" y="10"/>
                  </a:lnTo>
                  <a:lnTo>
                    <a:pt x="30" y="4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14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3" y="39"/>
                  </a:lnTo>
                  <a:lnTo>
                    <a:pt x="7" y="52"/>
                  </a:lnTo>
                  <a:lnTo>
                    <a:pt x="3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5" y="7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Freeform 85"/>
            <p:cNvSpPr>
              <a:spLocks/>
            </p:cNvSpPr>
            <p:nvPr/>
          </p:nvSpPr>
          <p:spPr bwMode="auto">
            <a:xfrm>
              <a:off x="2819" y="2441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7 w 42"/>
                <a:gd name="T3" fmla="*/ 69 h 69"/>
                <a:gd name="T4" fmla="*/ 25 w 42"/>
                <a:gd name="T5" fmla="*/ 67 h 69"/>
                <a:gd name="T6" fmla="*/ 29 w 42"/>
                <a:gd name="T7" fmla="*/ 67 h 69"/>
                <a:gd name="T8" fmla="*/ 31 w 42"/>
                <a:gd name="T9" fmla="*/ 65 h 69"/>
                <a:gd name="T10" fmla="*/ 33 w 42"/>
                <a:gd name="T11" fmla="*/ 61 h 69"/>
                <a:gd name="T12" fmla="*/ 39 w 42"/>
                <a:gd name="T13" fmla="*/ 44 h 69"/>
                <a:gd name="T14" fmla="*/ 42 w 42"/>
                <a:gd name="T15" fmla="*/ 35 h 69"/>
                <a:gd name="T16" fmla="*/ 42 w 42"/>
                <a:gd name="T17" fmla="*/ 25 h 69"/>
                <a:gd name="T18" fmla="*/ 41 w 42"/>
                <a:gd name="T19" fmla="*/ 15 h 69"/>
                <a:gd name="T20" fmla="*/ 37 w 42"/>
                <a:gd name="T21" fmla="*/ 8 h 69"/>
                <a:gd name="T22" fmla="*/ 31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0 h 69"/>
                <a:gd name="T30" fmla="*/ 16 w 42"/>
                <a:gd name="T31" fmla="*/ 2 h 69"/>
                <a:gd name="T32" fmla="*/ 14 w 42"/>
                <a:gd name="T33" fmla="*/ 2 h 69"/>
                <a:gd name="T34" fmla="*/ 14 w 42"/>
                <a:gd name="T35" fmla="*/ 4 h 69"/>
                <a:gd name="T36" fmla="*/ 14 w 42"/>
                <a:gd name="T37" fmla="*/ 12 h 69"/>
                <a:gd name="T38" fmla="*/ 16 w 42"/>
                <a:gd name="T39" fmla="*/ 15 h 69"/>
                <a:gd name="T40" fmla="*/ 16 w 42"/>
                <a:gd name="T41" fmla="*/ 23 h 69"/>
                <a:gd name="T42" fmla="*/ 14 w 42"/>
                <a:gd name="T43" fmla="*/ 37 h 69"/>
                <a:gd name="T44" fmla="*/ 8 w 42"/>
                <a:gd name="T45" fmla="*/ 50 h 69"/>
                <a:gd name="T46" fmla="*/ 6 w 42"/>
                <a:gd name="T47" fmla="*/ 56 h 69"/>
                <a:gd name="T48" fmla="*/ 0 w 42"/>
                <a:gd name="T49" fmla="*/ 60 h 69"/>
                <a:gd name="T50" fmla="*/ 0 w 42"/>
                <a:gd name="T51" fmla="*/ 61 h 69"/>
                <a:gd name="T52" fmla="*/ 2 w 42"/>
                <a:gd name="T53" fmla="*/ 63 h 69"/>
                <a:gd name="T54" fmla="*/ 4 w 42"/>
                <a:gd name="T55" fmla="*/ 65 h 69"/>
                <a:gd name="T56" fmla="*/ 8 w 42"/>
                <a:gd name="T5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9">
                  <a:moveTo>
                    <a:pt x="8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39" y="44"/>
                  </a:lnTo>
                  <a:lnTo>
                    <a:pt x="42" y="35"/>
                  </a:lnTo>
                  <a:lnTo>
                    <a:pt x="42" y="25"/>
                  </a:lnTo>
                  <a:lnTo>
                    <a:pt x="41" y="15"/>
                  </a:lnTo>
                  <a:lnTo>
                    <a:pt x="37" y="8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6" y="15"/>
                  </a:lnTo>
                  <a:lnTo>
                    <a:pt x="16" y="23"/>
                  </a:lnTo>
                  <a:lnTo>
                    <a:pt x="14" y="37"/>
                  </a:lnTo>
                  <a:lnTo>
                    <a:pt x="8" y="50"/>
                  </a:lnTo>
                  <a:lnTo>
                    <a:pt x="6" y="56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Freeform 86"/>
            <p:cNvSpPr>
              <a:spLocks/>
            </p:cNvSpPr>
            <p:nvPr/>
          </p:nvSpPr>
          <p:spPr bwMode="auto">
            <a:xfrm>
              <a:off x="2817" y="2439"/>
              <a:ext cx="43" cy="69"/>
            </a:xfrm>
            <a:custGeom>
              <a:avLst/>
              <a:gdLst>
                <a:gd name="T0" fmla="*/ 8 w 43"/>
                <a:gd name="T1" fmla="*/ 67 h 69"/>
                <a:gd name="T2" fmla="*/ 18 w 43"/>
                <a:gd name="T3" fmla="*/ 69 h 69"/>
                <a:gd name="T4" fmla="*/ 25 w 43"/>
                <a:gd name="T5" fmla="*/ 67 h 69"/>
                <a:gd name="T6" fmla="*/ 29 w 43"/>
                <a:gd name="T7" fmla="*/ 67 h 69"/>
                <a:gd name="T8" fmla="*/ 31 w 43"/>
                <a:gd name="T9" fmla="*/ 65 h 69"/>
                <a:gd name="T10" fmla="*/ 33 w 43"/>
                <a:gd name="T11" fmla="*/ 62 h 69"/>
                <a:gd name="T12" fmla="*/ 39 w 43"/>
                <a:gd name="T13" fmla="*/ 44 h 69"/>
                <a:gd name="T14" fmla="*/ 43 w 43"/>
                <a:gd name="T15" fmla="*/ 35 h 69"/>
                <a:gd name="T16" fmla="*/ 43 w 43"/>
                <a:gd name="T17" fmla="*/ 25 h 69"/>
                <a:gd name="T18" fmla="*/ 41 w 43"/>
                <a:gd name="T19" fmla="*/ 16 h 69"/>
                <a:gd name="T20" fmla="*/ 37 w 43"/>
                <a:gd name="T21" fmla="*/ 8 h 69"/>
                <a:gd name="T22" fmla="*/ 31 w 43"/>
                <a:gd name="T23" fmla="*/ 4 h 69"/>
                <a:gd name="T24" fmla="*/ 25 w 43"/>
                <a:gd name="T25" fmla="*/ 2 h 69"/>
                <a:gd name="T26" fmla="*/ 19 w 43"/>
                <a:gd name="T27" fmla="*/ 0 h 69"/>
                <a:gd name="T28" fmla="*/ 18 w 43"/>
                <a:gd name="T29" fmla="*/ 0 h 69"/>
                <a:gd name="T30" fmla="*/ 16 w 43"/>
                <a:gd name="T31" fmla="*/ 2 h 69"/>
                <a:gd name="T32" fmla="*/ 14 w 43"/>
                <a:gd name="T33" fmla="*/ 2 h 69"/>
                <a:gd name="T34" fmla="*/ 14 w 43"/>
                <a:gd name="T35" fmla="*/ 4 h 69"/>
                <a:gd name="T36" fmla="*/ 14 w 43"/>
                <a:gd name="T37" fmla="*/ 12 h 69"/>
                <a:gd name="T38" fmla="*/ 16 w 43"/>
                <a:gd name="T39" fmla="*/ 16 h 69"/>
                <a:gd name="T40" fmla="*/ 16 w 43"/>
                <a:gd name="T41" fmla="*/ 23 h 69"/>
                <a:gd name="T42" fmla="*/ 14 w 43"/>
                <a:gd name="T43" fmla="*/ 37 h 69"/>
                <a:gd name="T44" fmla="*/ 8 w 43"/>
                <a:gd name="T45" fmla="*/ 50 h 69"/>
                <a:gd name="T46" fmla="*/ 6 w 43"/>
                <a:gd name="T47" fmla="*/ 56 h 69"/>
                <a:gd name="T48" fmla="*/ 0 w 43"/>
                <a:gd name="T49" fmla="*/ 60 h 69"/>
                <a:gd name="T50" fmla="*/ 0 w 43"/>
                <a:gd name="T51" fmla="*/ 62 h 69"/>
                <a:gd name="T52" fmla="*/ 2 w 43"/>
                <a:gd name="T53" fmla="*/ 63 h 69"/>
                <a:gd name="T54" fmla="*/ 4 w 43"/>
                <a:gd name="T55" fmla="*/ 65 h 69"/>
                <a:gd name="T56" fmla="*/ 8 w 43"/>
                <a:gd name="T5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9">
                  <a:moveTo>
                    <a:pt x="8" y="67"/>
                  </a:moveTo>
                  <a:lnTo>
                    <a:pt x="18" y="69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3" y="62"/>
                  </a:lnTo>
                  <a:lnTo>
                    <a:pt x="39" y="44"/>
                  </a:lnTo>
                  <a:lnTo>
                    <a:pt x="43" y="35"/>
                  </a:lnTo>
                  <a:lnTo>
                    <a:pt x="43" y="25"/>
                  </a:lnTo>
                  <a:lnTo>
                    <a:pt x="41" y="16"/>
                  </a:lnTo>
                  <a:lnTo>
                    <a:pt x="37" y="8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4" y="37"/>
                  </a:lnTo>
                  <a:lnTo>
                    <a:pt x="8" y="50"/>
                  </a:lnTo>
                  <a:lnTo>
                    <a:pt x="6" y="56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Freeform 87"/>
            <p:cNvSpPr>
              <a:spLocks/>
            </p:cNvSpPr>
            <p:nvPr/>
          </p:nvSpPr>
          <p:spPr bwMode="auto">
            <a:xfrm>
              <a:off x="2848" y="2447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9 w 42"/>
                <a:gd name="T3" fmla="*/ 69 h 69"/>
                <a:gd name="T4" fmla="*/ 25 w 42"/>
                <a:gd name="T5" fmla="*/ 69 h 69"/>
                <a:gd name="T6" fmla="*/ 29 w 42"/>
                <a:gd name="T7" fmla="*/ 67 h 69"/>
                <a:gd name="T8" fmla="*/ 31 w 42"/>
                <a:gd name="T9" fmla="*/ 65 h 69"/>
                <a:gd name="T10" fmla="*/ 33 w 42"/>
                <a:gd name="T11" fmla="*/ 61 h 69"/>
                <a:gd name="T12" fmla="*/ 40 w 42"/>
                <a:gd name="T13" fmla="*/ 46 h 69"/>
                <a:gd name="T14" fmla="*/ 42 w 42"/>
                <a:gd name="T15" fmla="*/ 34 h 69"/>
                <a:gd name="T16" fmla="*/ 42 w 42"/>
                <a:gd name="T17" fmla="*/ 25 h 69"/>
                <a:gd name="T18" fmla="*/ 40 w 42"/>
                <a:gd name="T19" fmla="*/ 15 h 69"/>
                <a:gd name="T20" fmla="*/ 36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2 h 69"/>
                <a:gd name="T30" fmla="*/ 15 w 42"/>
                <a:gd name="T31" fmla="*/ 2 h 69"/>
                <a:gd name="T32" fmla="*/ 15 w 42"/>
                <a:gd name="T33" fmla="*/ 4 h 69"/>
                <a:gd name="T34" fmla="*/ 13 w 42"/>
                <a:gd name="T35" fmla="*/ 6 h 69"/>
                <a:gd name="T36" fmla="*/ 15 w 42"/>
                <a:gd name="T37" fmla="*/ 13 h 69"/>
                <a:gd name="T38" fmla="*/ 15 w 42"/>
                <a:gd name="T39" fmla="*/ 23 h 69"/>
                <a:gd name="T40" fmla="*/ 13 w 42"/>
                <a:gd name="T41" fmla="*/ 38 h 69"/>
                <a:gd name="T42" fmla="*/ 10 w 42"/>
                <a:gd name="T43" fmla="*/ 52 h 69"/>
                <a:gd name="T44" fmla="*/ 6 w 42"/>
                <a:gd name="T45" fmla="*/ 57 h 69"/>
                <a:gd name="T46" fmla="*/ 2 w 42"/>
                <a:gd name="T47" fmla="*/ 61 h 69"/>
                <a:gd name="T48" fmla="*/ 0 w 42"/>
                <a:gd name="T49" fmla="*/ 63 h 69"/>
                <a:gd name="T50" fmla="*/ 2 w 42"/>
                <a:gd name="T51" fmla="*/ 63 h 69"/>
                <a:gd name="T52" fmla="*/ 4 w 42"/>
                <a:gd name="T53" fmla="*/ 65 h 69"/>
                <a:gd name="T54" fmla="*/ 8 w 42"/>
                <a:gd name="T55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69">
                  <a:moveTo>
                    <a:pt x="8" y="67"/>
                  </a:moveTo>
                  <a:lnTo>
                    <a:pt x="19" y="69"/>
                  </a:lnTo>
                  <a:lnTo>
                    <a:pt x="25" y="69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40" y="46"/>
                  </a:lnTo>
                  <a:lnTo>
                    <a:pt x="42" y="34"/>
                  </a:lnTo>
                  <a:lnTo>
                    <a:pt x="42" y="25"/>
                  </a:lnTo>
                  <a:lnTo>
                    <a:pt x="40" y="15"/>
                  </a:lnTo>
                  <a:lnTo>
                    <a:pt x="36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3" y="6"/>
                  </a:lnTo>
                  <a:lnTo>
                    <a:pt x="15" y="13"/>
                  </a:lnTo>
                  <a:lnTo>
                    <a:pt x="15" y="23"/>
                  </a:lnTo>
                  <a:lnTo>
                    <a:pt x="13" y="38"/>
                  </a:lnTo>
                  <a:lnTo>
                    <a:pt x="10" y="52"/>
                  </a:lnTo>
                  <a:lnTo>
                    <a:pt x="6" y="57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Freeform 88"/>
            <p:cNvSpPr>
              <a:spLocks/>
            </p:cNvSpPr>
            <p:nvPr/>
          </p:nvSpPr>
          <p:spPr bwMode="auto">
            <a:xfrm>
              <a:off x="2846" y="2445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9 w 42"/>
                <a:gd name="T3" fmla="*/ 69 h 69"/>
                <a:gd name="T4" fmla="*/ 25 w 42"/>
                <a:gd name="T5" fmla="*/ 69 h 69"/>
                <a:gd name="T6" fmla="*/ 29 w 42"/>
                <a:gd name="T7" fmla="*/ 67 h 69"/>
                <a:gd name="T8" fmla="*/ 31 w 42"/>
                <a:gd name="T9" fmla="*/ 65 h 69"/>
                <a:gd name="T10" fmla="*/ 33 w 42"/>
                <a:gd name="T11" fmla="*/ 61 h 69"/>
                <a:gd name="T12" fmla="*/ 40 w 42"/>
                <a:gd name="T13" fmla="*/ 46 h 69"/>
                <a:gd name="T14" fmla="*/ 42 w 42"/>
                <a:gd name="T15" fmla="*/ 34 h 69"/>
                <a:gd name="T16" fmla="*/ 42 w 42"/>
                <a:gd name="T17" fmla="*/ 25 h 69"/>
                <a:gd name="T18" fmla="*/ 40 w 42"/>
                <a:gd name="T19" fmla="*/ 15 h 69"/>
                <a:gd name="T20" fmla="*/ 37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2 h 69"/>
                <a:gd name="T30" fmla="*/ 15 w 42"/>
                <a:gd name="T31" fmla="*/ 2 h 69"/>
                <a:gd name="T32" fmla="*/ 15 w 42"/>
                <a:gd name="T33" fmla="*/ 4 h 69"/>
                <a:gd name="T34" fmla="*/ 14 w 42"/>
                <a:gd name="T35" fmla="*/ 6 h 69"/>
                <a:gd name="T36" fmla="*/ 15 w 42"/>
                <a:gd name="T37" fmla="*/ 13 h 69"/>
                <a:gd name="T38" fmla="*/ 15 w 42"/>
                <a:gd name="T39" fmla="*/ 23 h 69"/>
                <a:gd name="T40" fmla="*/ 14 w 42"/>
                <a:gd name="T41" fmla="*/ 38 h 69"/>
                <a:gd name="T42" fmla="*/ 10 w 42"/>
                <a:gd name="T43" fmla="*/ 52 h 69"/>
                <a:gd name="T44" fmla="*/ 6 w 42"/>
                <a:gd name="T45" fmla="*/ 57 h 69"/>
                <a:gd name="T46" fmla="*/ 2 w 42"/>
                <a:gd name="T47" fmla="*/ 61 h 69"/>
                <a:gd name="T48" fmla="*/ 0 w 42"/>
                <a:gd name="T49" fmla="*/ 63 h 69"/>
                <a:gd name="T50" fmla="*/ 2 w 42"/>
                <a:gd name="T51" fmla="*/ 63 h 69"/>
                <a:gd name="T52" fmla="*/ 4 w 42"/>
                <a:gd name="T53" fmla="*/ 65 h 69"/>
                <a:gd name="T54" fmla="*/ 8 w 42"/>
                <a:gd name="T55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69">
                  <a:moveTo>
                    <a:pt x="8" y="67"/>
                  </a:moveTo>
                  <a:lnTo>
                    <a:pt x="19" y="69"/>
                  </a:lnTo>
                  <a:lnTo>
                    <a:pt x="25" y="69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40" y="46"/>
                  </a:lnTo>
                  <a:lnTo>
                    <a:pt x="42" y="34"/>
                  </a:lnTo>
                  <a:lnTo>
                    <a:pt x="42" y="25"/>
                  </a:lnTo>
                  <a:lnTo>
                    <a:pt x="40" y="15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4" y="6"/>
                  </a:lnTo>
                  <a:lnTo>
                    <a:pt x="15" y="13"/>
                  </a:lnTo>
                  <a:lnTo>
                    <a:pt x="15" y="23"/>
                  </a:lnTo>
                  <a:lnTo>
                    <a:pt x="14" y="38"/>
                  </a:lnTo>
                  <a:lnTo>
                    <a:pt x="10" y="52"/>
                  </a:lnTo>
                  <a:lnTo>
                    <a:pt x="6" y="57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Freeform 89"/>
            <p:cNvSpPr>
              <a:spLocks/>
            </p:cNvSpPr>
            <p:nvPr/>
          </p:nvSpPr>
          <p:spPr bwMode="auto">
            <a:xfrm>
              <a:off x="2877" y="2455"/>
              <a:ext cx="42" cy="69"/>
            </a:xfrm>
            <a:custGeom>
              <a:avLst/>
              <a:gdLst>
                <a:gd name="T0" fmla="*/ 7 w 42"/>
                <a:gd name="T1" fmla="*/ 67 h 69"/>
                <a:gd name="T2" fmla="*/ 19 w 42"/>
                <a:gd name="T3" fmla="*/ 69 h 69"/>
                <a:gd name="T4" fmla="*/ 25 w 42"/>
                <a:gd name="T5" fmla="*/ 67 h 69"/>
                <a:gd name="T6" fmla="*/ 29 w 42"/>
                <a:gd name="T7" fmla="*/ 67 h 69"/>
                <a:gd name="T8" fmla="*/ 30 w 42"/>
                <a:gd name="T9" fmla="*/ 65 h 69"/>
                <a:gd name="T10" fmla="*/ 32 w 42"/>
                <a:gd name="T11" fmla="*/ 59 h 69"/>
                <a:gd name="T12" fmla="*/ 40 w 42"/>
                <a:gd name="T13" fmla="*/ 44 h 69"/>
                <a:gd name="T14" fmla="*/ 42 w 42"/>
                <a:gd name="T15" fmla="*/ 34 h 69"/>
                <a:gd name="T16" fmla="*/ 42 w 42"/>
                <a:gd name="T17" fmla="*/ 23 h 69"/>
                <a:gd name="T18" fmla="*/ 40 w 42"/>
                <a:gd name="T19" fmla="*/ 13 h 69"/>
                <a:gd name="T20" fmla="*/ 36 w 42"/>
                <a:gd name="T21" fmla="*/ 7 h 69"/>
                <a:gd name="T22" fmla="*/ 32 w 42"/>
                <a:gd name="T23" fmla="*/ 3 h 69"/>
                <a:gd name="T24" fmla="*/ 25 w 42"/>
                <a:gd name="T25" fmla="*/ 1 h 69"/>
                <a:gd name="T26" fmla="*/ 19 w 42"/>
                <a:gd name="T27" fmla="*/ 0 h 69"/>
                <a:gd name="T28" fmla="*/ 17 w 42"/>
                <a:gd name="T29" fmla="*/ 0 h 69"/>
                <a:gd name="T30" fmla="*/ 15 w 42"/>
                <a:gd name="T31" fmla="*/ 1 h 69"/>
                <a:gd name="T32" fmla="*/ 15 w 42"/>
                <a:gd name="T33" fmla="*/ 3 h 69"/>
                <a:gd name="T34" fmla="*/ 15 w 42"/>
                <a:gd name="T35" fmla="*/ 11 h 69"/>
                <a:gd name="T36" fmla="*/ 17 w 42"/>
                <a:gd name="T37" fmla="*/ 23 h 69"/>
                <a:gd name="T38" fmla="*/ 13 w 42"/>
                <a:gd name="T39" fmla="*/ 36 h 69"/>
                <a:gd name="T40" fmla="*/ 9 w 42"/>
                <a:gd name="T41" fmla="*/ 49 h 69"/>
                <a:gd name="T42" fmla="*/ 6 w 42"/>
                <a:gd name="T43" fmla="*/ 55 h 69"/>
                <a:gd name="T44" fmla="*/ 2 w 42"/>
                <a:gd name="T45" fmla="*/ 59 h 69"/>
                <a:gd name="T46" fmla="*/ 0 w 42"/>
                <a:gd name="T47" fmla="*/ 61 h 69"/>
                <a:gd name="T48" fmla="*/ 2 w 42"/>
                <a:gd name="T49" fmla="*/ 61 h 69"/>
                <a:gd name="T50" fmla="*/ 2 w 42"/>
                <a:gd name="T51" fmla="*/ 63 h 69"/>
                <a:gd name="T52" fmla="*/ 4 w 42"/>
                <a:gd name="T53" fmla="*/ 65 h 69"/>
                <a:gd name="T54" fmla="*/ 7 w 42"/>
                <a:gd name="T55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69">
                  <a:moveTo>
                    <a:pt x="7" y="67"/>
                  </a:moveTo>
                  <a:lnTo>
                    <a:pt x="19" y="69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0" y="65"/>
                  </a:lnTo>
                  <a:lnTo>
                    <a:pt x="32" y="59"/>
                  </a:lnTo>
                  <a:lnTo>
                    <a:pt x="40" y="44"/>
                  </a:lnTo>
                  <a:lnTo>
                    <a:pt x="42" y="34"/>
                  </a:lnTo>
                  <a:lnTo>
                    <a:pt x="42" y="23"/>
                  </a:lnTo>
                  <a:lnTo>
                    <a:pt x="40" y="13"/>
                  </a:lnTo>
                  <a:lnTo>
                    <a:pt x="36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5" y="11"/>
                  </a:lnTo>
                  <a:lnTo>
                    <a:pt x="17" y="23"/>
                  </a:lnTo>
                  <a:lnTo>
                    <a:pt x="13" y="36"/>
                  </a:lnTo>
                  <a:lnTo>
                    <a:pt x="9" y="49"/>
                  </a:lnTo>
                  <a:lnTo>
                    <a:pt x="6" y="55"/>
                  </a:lnTo>
                  <a:lnTo>
                    <a:pt x="2" y="59"/>
                  </a:lnTo>
                  <a:lnTo>
                    <a:pt x="0" y="61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7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Freeform 90"/>
            <p:cNvSpPr>
              <a:spLocks/>
            </p:cNvSpPr>
            <p:nvPr/>
          </p:nvSpPr>
          <p:spPr bwMode="auto">
            <a:xfrm>
              <a:off x="2875" y="2453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9 w 42"/>
                <a:gd name="T3" fmla="*/ 69 h 69"/>
                <a:gd name="T4" fmla="*/ 25 w 42"/>
                <a:gd name="T5" fmla="*/ 67 h 69"/>
                <a:gd name="T6" fmla="*/ 29 w 42"/>
                <a:gd name="T7" fmla="*/ 67 h 69"/>
                <a:gd name="T8" fmla="*/ 31 w 42"/>
                <a:gd name="T9" fmla="*/ 65 h 69"/>
                <a:gd name="T10" fmla="*/ 32 w 42"/>
                <a:gd name="T11" fmla="*/ 59 h 69"/>
                <a:gd name="T12" fmla="*/ 40 w 42"/>
                <a:gd name="T13" fmla="*/ 44 h 69"/>
                <a:gd name="T14" fmla="*/ 42 w 42"/>
                <a:gd name="T15" fmla="*/ 34 h 69"/>
                <a:gd name="T16" fmla="*/ 42 w 42"/>
                <a:gd name="T17" fmla="*/ 23 h 69"/>
                <a:gd name="T18" fmla="*/ 40 w 42"/>
                <a:gd name="T19" fmla="*/ 13 h 69"/>
                <a:gd name="T20" fmla="*/ 36 w 42"/>
                <a:gd name="T21" fmla="*/ 7 h 69"/>
                <a:gd name="T22" fmla="*/ 32 w 42"/>
                <a:gd name="T23" fmla="*/ 3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0 h 69"/>
                <a:gd name="T30" fmla="*/ 15 w 42"/>
                <a:gd name="T31" fmla="*/ 2 h 69"/>
                <a:gd name="T32" fmla="*/ 15 w 42"/>
                <a:gd name="T33" fmla="*/ 3 h 69"/>
                <a:gd name="T34" fmla="*/ 15 w 42"/>
                <a:gd name="T35" fmla="*/ 11 h 69"/>
                <a:gd name="T36" fmla="*/ 17 w 42"/>
                <a:gd name="T37" fmla="*/ 23 h 69"/>
                <a:gd name="T38" fmla="*/ 13 w 42"/>
                <a:gd name="T39" fmla="*/ 36 h 69"/>
                <a:gd name="T40" fmla="*/ 9 w 42"/>
                <a:gd name="T41" fmla="*/ 49 h 69"/>
                <a:gd name="T42" fmla="*/ 6 w 42"/>
                <a:gd name="T43" fmla="*/ 55 h 69"/>
                <a:gd name="T44" fmla="*/ 2 w 42"/>
                <a:gd name="T45" fmla="*/ 59 h 69"/>
                <a:gd name="T46" fmla="*/ 0 w 42"/>
                <a:gd name="T47" fmla="*/ 61 h 69"/>
                <a:gd name="T48" fmla="*/ 2 w 42"/>
                <a:gd name="T49" fmla="*/ 61 h 69"/>
                <a:gd name="T50" fmla="*/ 2 w 42"/>
                <a:gd name="T51" fmla="*/ 63 h 69"/>
                <a:gd name="T52" fmla="*/ 4 w 42"/>
                <a:gd name="T53" fmla="*/ 65 h 69"/>
                <a:gd name="T54" fmla="*/ 8 w 42"/>
                <a:gd name="T55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69">
                  <a:moveTo>
                    <a:pt x="8" y="67"/>
                  </a:moveTo>
                  <a:lnTo>
                    <a:pt x="19" y="69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40" y="44"/>
                  </a:lnTo>
                  <a:lnTo>
                    <a:pt x="42" y="34"/>
                  </a:lnTo>
                  <a:lnTo>
                    <a:pt x="42" y="23"/>
                  </a:lnTo>
                  <a:lnTo>
                    <a:pt x="40" y="13"/>
                  </a:lnTo>
                  <a:lnTo>
                    <a:pt x="36" y="7"/>
                  </a:lnTo>
                  <a:lnTo>
                    <a:pt x="32" y="3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11"/>
                  </a:lnTo>
                  <a:lnTo>
                    <a:pt x="17" y="23"/>
                  </a:lnTo>
                  <a:lnTo>
                    <a:pt x="13" y="36"/>
                  </a:lnTo>
                  <a:lnTo>
                    <a:pt x="9" y="49"/>
                  </a:lnTo>
                  <a:lnTo>
                    <a:pt x="6" y="55"/>
                  </a:lnTo>
                  <a:lnTo>
                    <a:pt x="2" y="59"/>
                  </a:lnTo>
                  <a:lnTo>
                    <a:pt x="0" y="61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Freeform 91"/>
            <p:cNvSpPr>
              <a:spLocks/>
            </p:cNvSpPr>
            <p:nvPr/>
          </p:nvSpPr>
          <p:spPr bwMode="auto">
            <a:xfrm>
              <a:off x="2975" y="2472"/>
              <a:ext cx="34" cy="67"/>
            </a:xfrm>
            <a:custGeom>
              <a:avLst/>
              <a:gdLst>
                <a:gd name="T0" fmla="*/ 5 w 34"/>
                <a:gd name="T1" fmla="*/ 67 h 67"/>
                <a:gd name="T2" fmla="*/ 17 w 34"/>
                <a:gd name="T3" fmla="*/ 67 h 67"/>
                <a:gd name="T4" fmla="*/ 25 w 34"/>
                <a:gd name="T5" fmla="*/ 65 h 67"/>
                <a:gd name="T6" fmla="*/ 27 w 34"/>
                <a:gd name="T7" fmla="*/ 63 h 67"/>
                <a:gd name="T8" fmla="*/ 28 w 34"/>
                <a:gd name="T9" fmla="*/ 61 h 67"/>
                <a:gd name="T10" fmla="*/ 30 w 34"/>
                <a:gd name="T11" fmla="*/ 57 h 67"/>
                <a:gd name="T12" fmla="*/ 34 w 34"/>
                <a:gd name="T13" fmla="*/ 40 h 67"/>
                <a:gd name="T14" fmla="*/ 34 w 34"/>
                <a:gd name="T15" fmla="*/ 29 h 67"/>
                <a:gd name="T16" fmla="*/ 32 w 34"/>
                <a:gd name="T17" fmla="*/ 19 h 67"/>
                <a:gd name="T18" fmla="*/ 30 w 34"/>
                <a:gd name="T19" fmla="*/ 9 h 67"/>
                <a:gd name="T20" fmla="*/ 25 w 34"/>
                <a:gd name="T21" fmla="*/ 4 h 67"/>
                <a:gd name="T22" fmla="*/ 19 w 34"/>
                <a:gd name="T23" fmla="*/ 0 h 67"/>
                <a:gd name="T24" fmla="*/ 11 w 34"/>
                <a:gd name="T25" fmla="*/ 0 h 67"/>
                <a:gd name="T26" fmla="*/ 5 w 34"/>
                <a:gd name="T27" fmla="*/ 0 h 67"/>
                <a:gd name="T28" fmla="*/ 3 w 34"/>
                <a:gd name="T29" fmla="*/ 0 h 67"/>
                <a:gd name="T30" fmla="*/ 3 w 34"/>
                <a:gd name="T31" fmla="*/ 2 h 67"/>
                <a:gd name="T32" fmla="*/ 2 w 34"/>
                <a:gd name="T33" fmla="*/ 2 h 67"/>
                <a:gd name="T34" fmla="*/ 2 w 34"/>
                <a:gd name="T35" fmla="*/ 6 h 67"/>
                <a:gd name="T36" fmla="*/ 3 w 34"/>
                <a:gd name="T37" fmla="*/ 11 h 67"/>
                <a:gd name="T38" fmla="*/ 7 w 34"/>
                <a:gd name="T39" fmla="*/ 21 h 67"/>
                <a:gd name="T40" fmla="*/ 7 w 34"/>
                <a:gd name="T41" fmla="*/ 36 h 67"/>
                <a:gd name="T42" fmla="*/ 5 w 34"/>
                <a:gd name="T43" fmla="*/ 50 h 67"/>
                <a:gd name="T44" fmla="*/ 3 w 34"/>
                <a:gd name="T45" fmla="*/ 55 h 67"/>
                <a:gd name="T46" fmla="*/ 0 w 34"/>
                <a:gd name="T47" fmla="*/ 61 h 67"/>
                <a:gd name="T48" fmla="*/ 0 w 34"/>
                <a:gd name="T49" fmla="*/ 63 h 67"/>
                <a:gd name="T50" fmla="*/ 0 w 34"/>
                <a:gd name="T51" fmla="*/ 65 h 67"/>
                <a:gd name="T52" fmla="*/ 3 w 34"/>
                <a:gd name="T53" fmla="*/ 65 h 67"/>
                <a:gd name="T54" fmla="*/ 5 w 34"/>
                <a:gd name="T5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67">
                  <a:moveTo>
                    <a:pt x="5" y="67"/>
                  </a:moveTo>
                  <a:lnTo>
                    <a:pt x="17" y="67"/>
                  </a:lnTo>
                  <a:lnTo>
                    <a:pt x="25" y="65"/>
                  </a:lnTo>
                  <a:lnTo>
                    <a:pt x="27" y="63"/>
                  </a:lnTo>
                  <a:lnTo>
                    <a:pt x="28" y="61"/>
                  </a:lnTo>
                  <a:lnTo>
                    <a:pt x="30" y="57"/>
                  </a:lnTo>
                  <a:lnTo>
                    <a:pt x="34" y="40"/>
                  </a:lnTo>
                  <a:lnTo>
                    <a:pt x="34" y="29"/>
                  </a:lnTo>
                  <a:lnTo>
                    <a:pt x="32" y="19"/>
                  </a:lnTo>
                  <a:lnTo>
                    <a:pt x="30" y="9"/>
                  </a:lnTo>
                  <a:lnTo>
                    <a:pt x="25" y="4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3" y="11"/>
                  </a:lnTo>
                  <a:lnTo>
                    <a:pt x="7" y="21"/>
                  </a:lnTo>
                  <a:lnTo>
                    <a:pt x="7" y="36"/>
                  </a:lnTo>
                  <a:lnTo>
                    <a:pt x="5" y="50"/>
                  </a:lnTo>
                  <a:lnTo>
                    <a:pt x="3" y="55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3" y="65"/>
                  </a:lnTo>
                  <a:lnTo>
                    <a:pt x="5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Freeform 92"/>
            <p:cNvSpPr>
              <a:spLocks/>
            </p:cNvSpPr>
            <p:nvPr/>
          </p:nvSpPr>
          <p:spPr bwMode="auto">
            <a:xfrm>
              <a:off x="2973" y="2470"/>
              <a:ext cx="34" cy="67"/>
            </a:xfrm>
            <a:custGeom>
              <a:avLst/>
              <a:gdLst>
                <a:gd name="T0" fmla="*/ 5 w 34"/>
                <a:gd name="T1" fmla="*/ 67 h 67"/>
                <a:gd name="T2" fmla="*/ 17 w 34"/>
                <a:gd name="T3" fmla="*/ 67 h 67"/>
                <a:gd name="T4" fmla="*/ 25 w 34"/>
                <a:gd name="T5" fmla="*/ 65 h 67"/>
                <a:gd name="T6" fmla="*/ 27 w 34"/>
                <a:gd name="T7" fmla="*/ 63 h 67"/>
                <a:gd name="T8" fmla="*/ 29 w 34"/>
                <a:gd name="T9" fmla="*/ 61 h 67"/>
                <a:gd name="T10" fmla="*/ 30 w 34"/>
                <a:gd name="T11" fmla="*/ 57 h 67"/>
                <a:gd name="T12" fmla="*/ 34 w 34"/>
                <a:gd name="T13" fmla="*/ 40 h 67"/>
                <a:gd name="T14" fmla="*/ 34 w 34"/>
                <a:gd name="T15" fmla="*/ 29 h 67"/>
                <a:gd name="T16" fmla="*/ 32 w 34"/>
                <a:gd name="T17" fmla="*/ 19 h 67"/>
                <a:gd name="T18" fmla="*/ 30 w 34"/>
                <a:gd name="T19" fmla="*/ 9 h 67"/>
                <a:gd name="T20" fmla="*/ 25 w 34"/>
                <a:gd name="T21" fmla="*/ 4 h 67"/>
                <a:gd name="T22" fmla="*/ 19 w 34"/>
                <a:gd name="T23" fmla="*/ 0 h 67"/>
                <a:gd name="T24" fmla="*/ 11 w 34"/>
                <a:gd name="T25" fmla="*/ 0 h 67"/>
                <a:gd name="T26" fmla="*/ 5 w 34"/>
                <a:gd name="T27" fmla="*/ 0 h 67"/>
                <a:gd name="T28" fmla="*/ 4 w 34"/>
                <a:gd name="T29" fmla="*/ 0 h 67"/>
                <a:gd name="T30" fmla="*/ 4 w 34"/>
                <a:gd name="T31" fmla="*/ 2 h 67"/>
                <a:gd name="T32" fmla="*/ 2 w 34"/>
                <a:gd name="T33" fmla="*/ 2 h 67"/>
                <a:gd name="T34" fmla="*/ 2 w 34"/>
                <a:gd name="T35" fmla="*/ 6 h 67"/>
                <a:gd name="T36" fmla="*/ 4 w 34"/>
                <a:gd name="T37" fmla="*/ 11 h 67"/>
                <a:gd name="T38" fmla="*/ 7 w 34"/>
                <a:gd name="T39" fmla="*/ 21 h 67"/>
                <a:gd name="T40" fmla="*/ 7 w 34"/>
                <a:gd name="T41" fmla="*/ 36 h 67"/>
                <a:gd name="T42" fmla="*/ 5 w 34"/>
                <a:gd name="T43" fmla="*/ 50 h 67"/>
                <a:gd name="T44" fmla="*/ 4 w 34"/>
                <a:gd name="T45" fmla="*/ 56 h 67"/>
                <a:gd name="T46" fmla="*/ 0 w 34"/>
                <a:gd name="T47" fmla="*/ 61 h 67"/>
                <a:gd name="T48" fmla="*/ 0 w 34"/>
                <a:gd name="T49" fmla="*/ 63 h 67"/>
                <a:gd name="T50" fmla="*/ 0 w 34"/>
                <a:gd name="T51" fmla="*/ 65 h 67"/>
                <a:gd name="T52" fmla="*/ 4 w 34"/>
                <a:gd name="T53" fmla="*/ 65 h 67"/>
                <a:gd name="T54" fmla="*/ 5 w 34"/>
                <a:gd name="T5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67">
                  <a:moveTo>
                    <a:pt x="5" y="67"/>
                  </a:moveTo>
                  <a:lnTo>
                    <a:pt x="17" y="67"/>
                  </a:lnTo>
                  <a:lnTo>
                    <a:pt x="25" y="65"/>
                  </a:lnTo>
                  <a:lnTo>
                    <a:pt x="27" y="63"/>
                  </a:lnTo>
                  <a:lnTo>
                    <a:pt x="29" y="61"/>
                  </a:lnTo>
                  <a:lnTo>
                    <a:pt x="30" y="57"/>
                  </a:lnTo>
                  <a:lnTo>
                    <a:pt x="34" y="40"/>
                  </a:lnTo>
                  <a:lnTo>
                    <a:pt x="34" y="29"/>
                  </a:lnTo>
                  <a:lnTo>
                    <a:pt x="32" y="19"/>
                  </a:lnTo>
                  <a:lnTo>
                    <a:pt x="30" y="9"/>
                  </a:lnTo>
                  <a:lnTo>
                    <a:pt x="25" y="4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4" y="11"/>
                  </a:lnTo>
                  <a:lnTo>
                    <a:pt x="7" y="21"/>
                  </a:lnTo>
                  <a:lnTo>
                    <a:pt x="7" y="36"/>
                  </a:lnTo>
                  <a:lnTo>
                    <a:pt x="5" y="50"/>
                  </a:lnTo>
                  <a:lnTo>
                    <a:pt x="4" y="56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4" y="65"/>
                  </a:lnTo>
                  <a:lnTo>
                    <a:pt x="5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Freeform 93"/>
            <p:cNvSpPr>
              <a:spLocks/>
            </p:cNvSpPr>
            <p:nvPr/>
          </p:nvSpPr>
          <p:spPr bwMode="auto">
            <a:xfrm>
              <a:off x="2907" y="2462"/>
              <a:ext cx="41" cy="69"/>
            </a:xfrm>
            <a:custGeom>
              <a:avLst/>
              <a:gdLst>
                <a:gd name="T0" fmla="*/ 6 w 41"/>
                <a:gd name="T1" fmla="*/ 67 h 69"/>
                <a:gd name="T2" fmla="*/ 18 w 41"/>
                <a:gd name="T3" fmla="*/ 69 h 69"/>
                <a:gd name="T4" fmla="*/ 25 w 41"/>
                <a:gd name="T5" fmla="*/ 67 h 69"/>
                <a:gd name="T6" fmla="*/ 27 w 41"/>
                <a:gd name="T7" fmla="*/ 65 h 69"/>
                <a:gd name="T8" fmla="*/ 29 w 41"/>
                <a:gd name="T9" fmla="*/ 64 h 69"/>
                <a:gd name="T10" fmla="*/ 31 w 41"/>
                <a:gd name="T11" fmla="*/ 60 h 69"/>
                <a:gd name="T12" fmla="*/ 39 w 41"/>
                <a:gd name="T13" fmla="*/ 44 h 69"/>
                <a:gd name="T14" fmla="*/ 41 w 41"/>
                <a:gd name="T15" fmla="*/ 35 h 69"/>
                <a:gd name="T16" fmla="*/ 41 w 41"/>
                <a:gd name="T17" fmla="*/ 23 h 69"/>
                <a:gd name="T18" fmla="*/ 39 w 41"/>
                <a:gd name="T19" fmla="*/ 14 h 69"/>
                <a:gd name="T20" fmla="*/ 35 w 41"/>
                <a:gd name="T21" fmla="*/ 8 h 69"/>
                <a:gd name="T22" fmla="*/ 31 w 41"/>
                <a:gd name="T23" fmla="*/ 4 h 69"/>
                <a:gd name="T24" fmla="*/ 24 w 41"/>
                <a:gd name="T25" fmla="*/ 2 h 69"/>
                <a:gd name="T26" fmla="*/ 18 w 41"/>
                <a:gd name="T27" fmla="*/ 0 h 69"/>
                <a:gd name="T28" fmla="*/ 16 w 41"/>
                <a:gd name="T29" fmla="*/ 0 h 69"/>
                <a:gd name="T30" fmla="*/ 14 w 41"/>
                <a:gd name="T31" fmla="*/ 0 h 69"/>
                <a:gd name="T32" fmla="*/ 14 w 41"/>
                <a:gd name="T33" fmla="*/ 2 h 69"/>
                <a:gd name="T34" fmla="*/ 14 w 41"/>
                <a:gd name="T35" fmla="*/ 4 h 69"/>
                <a:gd name="T36" fmla="*/ 14 w 41"/>
                <a:gd name="T37" fmla="*/ 12 h 69"/>
                <a:gd name="T38" fmla="*/ 16 w 41"/>
                <a:gd name="T39" fmla="*/ 23 h 69"/>
                <a:gd name="T40" fmla="*/ 14 w 41"/>
                <a:gd name="T41" fmla="*/ 37 h 69"/>
                <a:gd name="T42" fmla="*/ 8 w 41"/>
                <a:gd name="T43" fmla="*/ 50 h 69"/>
                <a:gd name="T44" fmla="*/ 4 w 41"/>
                <a:gd name="T45" fmla="*/ 56 h 69"/>
                <a:gd name="T46" fmla="*/ 0 w 41"/>
                <a:gd name="T47" fmla="*/ 60 h 69"/>
                <a:gd name="T48" fmla="*/ 0 w 41"/>
                <a:gd name="T49" fmla="*/ 62 h 69"/>
                <a:gd name="T50" fmla="*/ 0 w 41"/>
                <a:gd name="T51" fmla="*/ 64 h 69"/>
                <a:gd name="T52" fmla="*/ 6 w 41"/>
                <a:gd name="T53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69">
                  <a:moveTo>
                    <a:pt x="6" y="67"/>
                  </a:moveTo>
                  <a:lnTo>
                    <a:pt x="18" y="69"/>
                  </a:lnTo>
                  <a:lnTo>
                    <a:pt x="25" y="67"/>
                  </a:lnTo>
                  <a:lnTo>
                    <a:pt x="27" y="65"/>
                  </a:lnTo>
                  <a:lnTo>
                    <a:pt x="29" y="64"/>
                  </a:lnTo>
                  <a:lnTo>
                    <a:pt x="31" y="60"/>
                  </a:lnTo>
                  <a:lnTo>
                    <a:pt x="39" y="44"/>
                  </a:lnTo>
                  <a:lnTo>
                    <a:pt x="41" y="35"/>
                  </a:lnTo>
                  <a:lnTo>
                    <a:pt x="41" y="23"/>
                  </a:lnTo>
                  <a:lnTo>
                    <a:pt x="39" y="14"/>
                  </a:lnTo>
                  <a:lnTo>
                    <a:pt x="35" y="8"/>
                  </a:lnTo>
                  <a:lnTo>
                    <a:pt x="31" y="4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6" y="23"/>
                  </a:lnTo>
                  <a:lnTo>
                    <a:pt x="14" y="37"/>
                  </a:lnTo>
                  <a:lnTo>
                    <a:pt x="8" y="50"/>
                  </a:lnTo>
                  <a:lnTo>
                    <a:pt x="4" y="56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6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0" name="Freeform 94"/>
            <p:cNvSpPr>
              <a:spLocks/>
            </p:cNvSpPr>
            <p:nvPr/>
          </p:nvSpPr>
          <p:spPr bwMode="auto">
            <a:xfrm>
              <a:off x="2906" y="2460"/>
              <a:ext cx="40" cy="69"/>
            </a:xfrm>
            <a:custGeom>
              <a:avLst/>
              <a:gdLst>
                <a:gd name="T0" fmla="*/ 5 w 40"/>
                <a:gd name="T1" fmla="*/ 67 h 69"/>
                <a:gd name="T2" fmla="*/ 17 w 40"/>
                <a:gd name="T3" fmla="*/ 69 h 69"/>
                <a:gd name="T4" fmla="*/ 25 w 40"/>
                <a:gd name="T5" fmla="*/ 67 h 69"/>
                <a:gd name="T6" fmla="*/ 26 w 40"/>
                <a:gd name="T7" fmla="*/ 66 h 69"/>
                <a:gd name="T8" fmla="*/ 28 w 40"/>
                <a:gd name="T9" fmla="*/ 64 h 69"/>
                <a:gd name="T10" fmla="*/ 30 w 40"/>
                <a:gd name="T11" fmla="*/ 60 h 69"/>
                <a:gd name="T12" fmla="*/ 38 w 40"/>
                <a:gd name="T13" fmla="*/ 44 h 69"/>
                <a:gd name="T14" fmla="*/ 40 w 40"/>
                <a:gd name="T15" fmla="*/ 35 h 69"/>
                <a:gd name="T16" fmla="*/ 40 w 40"/>
                <a:gd name="T17" fmla="*/ 23 h 69"/>
                <a:gd name="T18" fmla="*/ 38 w 40"/>
                <a:gd name="T19" fmla="*/ 14 h 69"/>
                <a:gd name="T20" fmla="*/ 34 w 40"/>
                <a:gd name="T21" fmla="*/ 8 h 69"/>
                <a:gd name="T22" fmla="*/ 30 w 40"/>
                <a:gd name="T23" fmla="*/ 4 h 69"/>
                <a:gd name="T24" fmla="*/ 23 w 40"/>
                <a:gd name="T25" fmla="*/ 2 h 69"/>
                <a:gd name="T26" fmla="*/ 17 w 40"/>
                <a:gd name="T27" fmla="*/ 0 h 69"/>
                <a:gd name="T28" fmla="*/ 15 w 40"/>
                <a:gd name="T29" fmla="*/ 0 h 69"/>
                <a:gd name="T30" fmla="*/ 13 w 40"/>
                <a:gd name="T31" fmla="*/ 0 h 69"/>
                <a:gd name="T32" fmla="*/ 13 w 40"/>
                <a:gd name="T33" fmla="*/ 2 h 69"/>
                <a:gd name="T34" fmla="*/ 13 w 40"/>
                <a:gd name="T35" fmla="*/ 4 h 69"/>
                <a:gd name="T36" fmla="*/ 13 w 40"/>
                <a:gd name="T37" fmla="*/ 12 h 69"/>
                <a:gd name="T38" fmla="*/ 15 w 40"/>
                <a:gd name="T39" fmla="*/ 23 h 69"/>
                <a:gd name="T40" fmla="*/ 13 w 40"/>
                <a:gd name="T41" fmla="*/ 37 h 69"/>
                <a:gd name="T42" fmla="*/ 7 w 40"/>
                <a:gd name="T43" fmla="*/ 50 h 69"/>
                <a:gd name="T44" fmla="*/ 3 w 40"/>
                <a:gd name="T45" fmla="*/ 56 h 69"/>
                <a:gd name="T46" fmla="*/ 0 w 40"/>
                <a:gd name="T47" fmla="*/ 60 h 69"/>
                <a:gd name="T48" fmla="*/ 0 w 40"/>
                <a:gd name="T49" fmla="*/ 62 h 69"/>
                <a:gd name="T50" fmla="*/ 0 w 40"/>
                <a:gd name="T51" fmla="*/ 64 h 69"/>
                <a:gd name="T52" fmla="*/ 5 w 40"/>
                <a:gd name="T53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69">
                  <a:moveTo>
                    <a:pt x="5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6" y="66"/>
                  </a:lnTo>
                  <a:lnTo>
                    <a:pt x="28" y="64"/>
                  </a:lnTo>
                  <a:lnTo>
                    <a:pt x="30" y="60"/>
                  </a:lnTo>
                  <a:lnTo>
                    <a:pt x="38" y="44"/>
                  </a:lnTo>
                  <a:lnTo>
                    <a:pt x="40" y="35"/>
                  </a:lnTo>
                  <a:lnTo>
                    <a:pt x="40" y="23"/>
                  </a:lnTo>
                  <a:lnTo>
                    <a:pt x="38" y="14"/>
                  </a:lnTo>
                  <a:lnTo>
                    <a:pt x="34" y="8"/>
                  </a:lnTo>
                  <a:lnTo>
                    <a:pt x="30" y="4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12"/>
                  </a:lnTo>
                  <a:lnTo>
                    <a:pt x="15" y="23"/>
                  </a:lnTo>
                  <a:lnTo>
                    <a:pt x="13" y="37"/>
                  </a:lnTo>
                  <a:lnTo>
                    <a:pt x="7" y="50"/>
                  </a:lnTo>
                  <a:lnTo>
                    <a:pt x="3" y="56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5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1" name="Freeform 95"/>
            <p:cNvSpPr>
              <a:spLocks/>
            </p:cNvSpPr>
            <p:nvPr/>
          </p:nvSpPr>
          <p:spPr bwMode="auto">
            <a:xfrm>
              <a:off x="2936" y="2468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8 w 42"/>
                <a:gd name="T3" fmla="*/ 69 h 69"/>
                <a:gd name="T4" fmla="*/ 25 w 42"/>
                <a:gd name="T5" fmla="*/ 69 h 69"/>
                <a:gd name="T6" fmla="*/ 27 w 42"/>
                <a:gd name="T7" fmla="*/ 67 h 69"/>
                <a:gd name="T8" fmla="*/ 31 w 42"/>
                <a:gd name="T9" fmla="*/ 65 h 69"/>
                <a:gd name="T10" fmla="*/ 33 w 42"/>
                <a:gd name="T11" fmla="*/ 61 h 69"/>
                <a:gd name="T12" fmla="*/ 39 w 42"/>
                <a:gd name="T13" fmla="*/ 46 h 69"/>
                <a:gd name="T14" fmla="*/ 42 w 42"/>
                <a:gd name="T15" fmla="*/ 34 h 69"/>
                <a:gd name="T16" fmla="*/ 42 w 42"/>
                <a:gd name="T17" fmla="*/ 25 h 69"/>
                <a:gd name="T18" fmla="*/ 41 w 42"/>
                <a:gd name="T19" fmla="*/ 15 h 69"/>
                <a:gd name="T20" fmla="*/ 37 w 42"/>
                <a:gd name="T21" fmla="*/ 8 h 69"/>
                <a:gd name="T22" fmla="*/ 31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8 w 42"/>
                <a:gd name="T29" fmla="*/ 2 h 69"/>
                <a:gd name="T30" fmla="*/ 16 w 42"/>
                <a:gd name="T31" fmla="*/ 2 h 69"/>
                <a:gd name="T32" fmla="*/ 14 w 42"/>
                <a:gd name="T33" fmla="*/ 4 h 69"/>
                <a:gd name="T34" fmla="*/ 14 w 42"/>
                <a:gd name="T35" fmla="*/ 6 h 69"/>
                <a:gd name="T36" fmla="*/ 14 w 42"/>
                <a:gd name="T37" fmla="*/ 13 h 69"/>
                <a:gd name="T38" fmla="*/ 16 w 42"/>
                <a:gd name="T39" fmla="*/ 17 h 69"/>
                <a:gd name="T40" fmla="*/ 16 w 42"/>
                <a:gd name="T41" fmla="*/ 23 h 69"/>
                <a:gd name="T42" fmla="*/ 14 w 42"/>
                <a:gd name="T43" fmla="*/ 38 h 69"/>
                <a:gd name="T44" fmla="*/ 8 w 42"/>
                <a:gd name="T45" fmla="*/ 52 h 69"/>
                <a:gd name="T46" fmla="*/ 4 w 42"/>
                <a:gd name="T47" fmla="*/ 58 h 69"/>
                <a:gd name="T48" fmla="*/ 0 w 42"/>
                <a:gd name="T49" fmla="*/ 61 h 69"/>
                <a:gd name="T50" fmla="*/ 0 w 42"/>
                <a:gd name="T51" fmla="*/ 63 h 69"/>
                <a:gd name="T52" fmla="*/ 2 w 42"/>
                <a:gd name="T53" fmla="*/ 63 h 69"/>
                <a:gd name="T54" fmla="*/ 4 w 42"/>
                <a:gd name="T55" fmla="*/ 65 h 69"/>
                <a:gd name="T56" fmla="*/ 8 w 42"/>
                <a:gd name="T5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9">
                  <a:moveTo>
                    <a:pt x="8" y="67"/>
                  </a:moveTo>
                  <a:lnTo>
                    <a:pt x="18" y="69"/>
                  </a:lnTo>
                  <a:lnTo>
                    <a:pt x="25" y="69"/>
                  </a:lnTo>
                  <a:lnTo>
                    <a:pt x="27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39" y="46"/>
                  </a:lnTo>
                  <a:lnTo>
                    <a:pt x="42" y="34"/>
                  </a:lnTo>
                  <a:lnTo>
                    <a:pt x="42" y="25"/>
                  </a:lnTo>
                  <a:lnTo>
                    <a:pt x="41" y="15"/>
                  </a:lnTo>
                  <a:lnTo>
                    <a:pt x="37" y="8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7"/>
                  </a:lnTo>
                  <a:lnTo>
                    <a:pt x="16" y="23"/>
                  </a:lnTo>
                  <a:lnTo>
                    <a:pt x="14" y="38"/>
                  </a:lnTo>
                  <a:lnTo>
                    <a:pt x="8" y="52"/>
                  </a:lnTo>
                  <a:lnTo>
                    <a:pt x="4" y="58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2" name="Freeform 96"/>
            <p:cNvSpPr>
              <a:spLocks/>
            </p:cNvSpPr>
            <p:nvPr/>
          </p:nvSpPr>
          <p:spPr bwMode="auto">
            <a:xfrm>
              <a:off x="2934" y="2466"/>
              <a:ext cx="43" cy="69"/>
            </a:xfrm>
            <a:custGeom>
              <a:avLst/>
              <a:gdLst>
                <a:gd name="T0" fmla="*/ 8 w 43"/>
                <a:gd name="T1" fmla="*/ 67 h 69"/>
                <a:gd name="T2" fmla="*/ 18 w 43"/>
                <a:gd name="T3" fmla="*/ 69 h 69"/>
                <a:gd name="T4" fmla="*/ 25 w 43"/>
                <a:gd name="T5" fmla="*/ 69 h 69"/>
                <a:gd name="T6" fmla="*/ 27 w 43"/>
                <a:gd name="T7" fmla="*/ 67 h 69"/>
                <a:gd name="T8" fmla="*/ 31 w 43"/>
                <a:gd name="T9" fmla="*/ 65 h 69"/>
                <a:gd name="T10" fmla="*/ 33 w 43"/>
                <a:gd name="T11" fmla="*/ 61 h 69"/>
                <a:gd name="T12" fmla="*/ 39 w 43"/>
                <a:gd name="T13" fmla="*/ 46 h 69"/>
                <a:gd name="T14" fmla="*/ 43 w 43"/>
                <a:gd name="T15" fmla="*/ 35 h 69"/>
                <a:gd name="T16" fmla="*/ 43 w 43"/>
                <a:gd name="T17" fmla="*/ 25 h 69"/>
                <a:gd name="T18" fmla="*/ 41 w 43"/>
                <a:gd name="T19" fmla="*/ 15 h 69"/>
                <a:gd name="T20" fmla="*/ 37 w 43"/>
                <a:gd name="T21" fmla="*/ 8 h 69"/>
                <a:gd name="T22" fmla="*/ 31 w 43"/>
                <a:gd name="T23" fmla="*/ 4 h 69"/>
                <a:gd name="T24" fmla="*/ 25 w 43"/>
                <a:gd name="T25" fmla="*/ 2 h 69"/>
                <a:gd name="T26" fmla="*/ 20 w 43"/>
                <a:gd name="T27" fmla="*/ 0 h 69"/>
                <a:gd name="T28" fmla="*/ 18 w 43"/>
                <a:gd name="T29" fmla="*/ 2 h 69"/>
                <a:gd name="T30" fmla="*/ 16 w 43"/>
                <a:gd name="T31" fmla="*/ 2 h 69"/>
                <a:gd name="T32" fmla="*/ 14 w 43"/>
                <a:gd name="T33" fmla="*/ 4 h 69"/>
                <a:gd name="T34" fmla="*/ 14 w 43"/>
                <a:gd name="T35" fmla="*/ 6 h 69"/>
                <a:gd name="T36" fmla="*/ 14 w 43"/>
                <a:gd name="T37" fmla="*/ 13 h 69"/>
                <a:gd name="T38" fmla="*/ 16 w 43"/>
                <a:gd name="T39" fmla="*/ 17 h 69"/>
                <a:gd name="T40" fmla="*/ 16 w 43"/>
                <a:gd name="T41" fmla="*/ 23 h 69"/>
                <a:gd name="T42" fmla="*/ 14 w 43"/>
                <a:gd name="T43" fmla="*/ 38 h 69"/>
                <a:gd name="T44" fmla="*/ 8 w 43"/>
                <a:gd name="T45" fmla="*/ 52 h 69"/>
                <a:gd name="T46" fmla="*/ 4 w 43"/>
                <a:gd name="T47" fmla="*/ 58 h 69"/>
                <a:gd name="T48" fmla="*/ 0 w 43"/>
                <a:gd name="T49" fmla="*/ 61 h 69"/>
                <a:gd name="T50" fmla="*/ 0 w 43"/>
                <a:gd name="T51" fmla="*/ 63 h 69"/>
                <a:gd name="T52" fmla="*/ 2 w 43"/>
                <a:gd name="T53" fmla="*/ 63 h 69"/>
                <a:gd name="T54" fmla="*/ 4 w 43"/>
                <a:gd name="T55" fmla="*/ 65 h 69"/>
                <a:gd name="T56" fmla="*/ 8 w 43"/>
                <a:gd name="T5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9">
                  <a:moveTo>
                    <a:pt x="8" y="67"/>
                  </a:moveTo>
                  <a:lnTo>
                    <a:pt x="18" y="69"/>
                  </a:lnTo>
                  <a:lnTo>
                    <a:pt x="25" y="69"/>
                  </a:lnTo>
                  <a:lnTo>
                    <a:pt x="27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39" y="46"/>
                  </a:lnTo>
                  <a:lnTo>
                    <a:pt x="43" y="35"/>
                  </a:lnTo>
                  <a:lnTo>
                    <a:pt x="43" y="25"/>
                  </a:lnTo>
                  <a:lnTo>
                    <a:pt x="41" y="15"/>
                  </a:lnTo>
                  <a:lnTo>
                    <a:pt x="37" y="8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7"/>
                  </a:lnTo>
                  <a:lnTo>
                    <a:pt x="16" y="23"/>
                  </a:lnTo>
                  <a:lnTo>
                    <a:pt x="14" y="38"/>
                  </a:lnTo>
                  <a:lnTo>
                    <a:pt x="8" y="52"/>
                  </a:lnTo>
                  <a:lnTo>
                    <a:pt x="4" y="58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3" name="Freeform 97"/>
            <p:cNvSpPr>
              <a:spLocks/>
            </p:cNvSpPr>
            <p:nvPr/>
          </p:nvSpPr>
          <p:spPr bwMode="auto">
            <a:xfrm>
              <a:off x="3005" y="2470"/>
              <a:ext cx="37" cy="67"/>
            </a:xfrm>
            <a:custGeom>
              <a:avLst/>
              <a:gdLst>
                <a:gd name="T0" fmla="*/ 16 w 37"/>
                <a:gd name="T1" fmla="*/ 67 h 67"/>
                <a:gd name="T2" fmla="*/ 25 w 37"/>
                <a:gd name="T3" fmla="*/ 65 h 67"/>
                <a:gd name="T4" fmla="*/ 33 w 37"/>
                <a:gd name="T5" fmla="*/ 63 h 67"/>
                <a:gd name="T6" fmla="*/ 35 w 37"/>
                <a:gd name="T7" fmla="*/ 61 h 67"/>
                <a:gd name="T8" fmla="*/ 37 w 37"/>
                <a:gd name="T9" fmla="*/ 57 h 67"/>
                <a:gd name="T10" fmla="*/ 37 w 37"/>
                <a:gd name="T11" fmla="*/ 54 h 67"/>
                <a:gd name="T12" fmla="*/ 37 w 37"/>
                <a:gd name="T13" fmla="*/ 36 h 67"/>
                <a:gd name="T14" fmla="*/ 37 w 37"/>
                <a:gd name="T15" fmla="*/ 25 h 67"/>
                <a:gd name="T16" fmla="*/ 33 w 37"/>
                <a:gd name="T17" fmla="*/ 15 h 67"/>
                <a:gd name="T18" fmla="*/ 27 w 37"/>
                <a:gd name="T19" fmla="*/ 8 h 67"/>
                <a:gd name="T20" fmla="*/ 21 w 37"/>
                <a:gd name="T21" fmla="*/ 2 h 67"/>
                <a:gd name="T22" fmla="*/ 16 w 37"/>
                <a:gd name="T23" fmla="*/ 0 h 67"/>
                <a:gd name="T24" fmla="*/ 8 w 37"/>
                <a:gd name="T25" fmla="*/ 0 h 67"/>
                <a:gd name="T26" fmla="*/ 2 w 37"/>
                <a:gd name="T27" fmla="*/ 0 h 67"/>
                <a:gd name="T28" fmla="*/ 0 w 37"/>
                <a:gd name="T29" fmla="*/ 2 h 67"/>
                <a:gd name="T30" fmla="*/ 0 w 37"/>
                <a:gd name="T31" fmla="*/ 4 h 67"/>
                <a:gd name="T32" fmla="*/ 0 w 37"/>
                <a:gd name="T33" fmla="*/ 6 h 67"/>
                <a:gd name="T34" fmla="*/ 0 w 37"/>
                <a:gd name="T35" fmla="*/ 8 h 67"/>
                <a:gd name="T36" fmla="*/ 2 w 37"/>
                <a:gd name="T37" fmla="*/ 13 h 67"/>
                <a:gd name="T38" fmla="*/ 8 w 37"/>
                <a:gd name="T39" fmla="*/ 23 h 67"/>
                <a:gd name="T40" fmla="*/ 10 w 37"/>
                <a:gd name="T41" fmla="*/ 36 h 67"/>
                <a:gd name="T42" fmla="*/ 10 w 37"/>
                <a:gd name="T43" fmla="*/ 52 h 67"/>
                <a:gd name="T44" fmla="*/ 10 w 37"/>
                <a:gd name="T45" fmla="*/ 57 h 67"/>
                <a:gd name="T46" fmla="*/ 6 w 37"/>
                <a:gd name="T47" fmla="*/ 63 h 67"/>
                <a:gd name="T48" fmla="*/ 6 w 37"/>
                <a:gd name="T49" fmla="*/ 65 h 67"/>
                <a:gd name="T50" fmla="*/ 8 w 37"/>
                <a:gd name="T51" fmla="*/ 65 h 67"/>
                <a:gd name="T52" fmla="*/ 8 w 37"/>
                <a:gd name="T53" fmla="*/ 67 h 67"/>
                <a:gd name="T54" fmla="*/ 12 w 37"/>
                <a:gd name="T55" fmla="*/ 67 h 67"/>
                <a:gd name="T56" fmla="*/ 16 w 37"/>
                <a:gd name="T5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67">
                  <a:moveTo>
                    <a:pt x="16" y="67"/>
                  </a:moveTo>
                  <a:lnTo>
                    <a:pt x="25" y="65"/>
                  </a:lnTo>
                  <a:lnTo>
                    <a:pt x="33" y="63"/>
                  </a:lnTo>
                  <a:lnTo>
                    <a:pt x="35" y="61"/>
                  </a:lnTo>
                  <a:lnTo>
                    <a:pt x="37" y="57"/>
                  </a:lnTo>
                  <a:lnTo>
                    <a:pt x="37" y="54"/>
                  </a:lnTo>
                  <a:lnTo>
                    <a:pt x="37" y="36"/>
                  </a:lnTo>
                  <a:lnTo>
                    <a:pt x="37" y="25"/>
                  </a:lnTo>
                  <a:lnTo>
                    <a:pt x="33" y="15"/>
                  </a:lnTo>
                  <a:lnTo>
                    <a:pt x="27" y="8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3"/>
                  </a:lnTo>
                  <a:lnTo>
                    <a:pt x="8" y="23"/>
                  </a:lnTo>
                  <a:lnTo>
                    <a:pt x="10" y="36"/>
                  </a:lnTo>
                  <a:lnTo>
                    <a:pt x="10" y="52"/>
                  </a:lnTo>
                  <a:lnTo>
                    <a:pt x="10" y="57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8" y="65"/>
                  </a:lnTo>
                  <a:lnTo>
                    <a:pt x="8" y="67"/>
                  </a:lnTo>
                  <a:lnTo>
                    <a:pt x="12" y="67"/>
                  </a:lnTo>
                  <a:lnTo>
                    <a:pt x="16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Freeform 98"/>
            <p:cNvSpPr>
              <a:spLocks/>
            </p:cNvSpPr>
            <p:nvPr/>
          </p:nvSpPr>
          <p:spPr bwMode="auto">
            <a:xfrm>
              <a:off x="3003" y="2468"/>
              <a:ext cx="37" cy="67"/>
            </a:xfrm>
            <a:custGeom>
              <a:avLst/>
              <a:gdLst>
                <a:gd name="T0" fmla="*/ 16 w 37"/>
                <a:gd name="T1" fmla="*/ 67 h 67"/>
                <a:gd name="T2" fmla="*/ 25 w 37"/>
                <a:gd name="T3" fmla="*/ 65 h 67"/>
                <a:gd name="T4" fmla="*/ 33 w 37"/>
                <a:gd name="T5" fmla="*/ 63 h 67"/>
                <a:gd name="T6" fmla="*/ 35 w 37"/>
                <a:gd name="T7" fmla="*/ 61 h 67"/>
                <a:gd name="T8" fmla="*/ 37 w 37"/>
                <a:gd name="T9" fmla="*/ 58 h 67"/>
                <a:gd name="T10" fmla="*/ 37 w 37"/>
                <a:gd name="T11" fmla="*/ 54 h 67"/>
                <a:gd name="T12" fmla="*/ 37 w 37"/>
                <a:gd name="T13" fmla="*/ 36 h 67"/>
                <a:gd name="T14" fmla="*/ 37 w 37"/>
                <a:gd name="T15" fmla="*/ 25 h 67"/>
                <a:gd name="T16" fmla="*/ 33 w 37"/>
                <a:gd name="T17" fmla="*/ 15 h 67"/>
                <a:gd name="T18" fmla="*/ 27 w 37"/>
                <a:gd name="T19" fmla="*/ 8 h 67"/>
                <a:gd name="T20" fmla="*/ 22 w 37"/>
                <a:gd name="T21" fmla="*/ 2 h 67"/>
                <a:gd name="T22" fmla="*/ 16 w 37"/>
                <a:gd name="T23" fmla="*/ 0 h 67"/>
                <a:gd name="T24" fmla="*/ 8 w 37"/>
                <a:gd name="T25" fmla="*/ 0 h 67"/>
                <a:gd name="T26" fmla="*/ 2 w 37"/>
                <a:gd name="T27" fmla="*/ 0 h 67"/>
                <a:gd name="T28" fmla="*/ 0 w 37"/>
                <a:gd name="T29" fmla="*/ 2 h 67"/>
                <a:gd name="T30" fmla="*/ 0 w 37"/>
                <a:gd name="T31" fmla="*/ 4 h 67"/>
                <a:gd name="T32" fmla="*/ 0 w 37"/>
                <a:gd name="T33" fmla="*/ 6 h 67"/>
                <a:gd name="T34" fmla="*/ 0 w 37"/>
                <a:gd name="T35" fmla="*/ 8 h 67"/>
                <a:gd name="T36" fmla="*/ 2 w 37"/>
                <a:gd name="T37" fmla="*/ 13 h 67"/>
                <a:gd name="T38" fmla="*/ 8 w 37"/>
                <a:gd name="T39" fmla="*/ 23 h 67"/>
                <a:gd name="T40" fmla="*/ 10 w 37"/>
                <a:gd name="T41" fmla="*/ 36 h 67"/>
                <a:gd name="T42" fmla="*/ 10 w 37"/>
                <a:gd name="T43" fmla="*/ 52 h 67"/>
                <a:gd name="T44" fmla="*/ 10 w 37"/>
                <a:gd name="T45" fmla="*/ 58 h 67"/>
                <a:gd name="T46" fmla="*/ 6 w 37"/>
                <a:gd name="T47" fmla="*/ 63 h 67"/>
                <a:gd name="T48" fmla="*/ 6 w 37"/>
                <a:gd name="T49" fmla="*/ 65 h 67"/>
                <a:gd name="T50" fmla="*/ 8 w 37"/>
                <a:gd name="T51" fmla="*/ 65 h 67"/>
                <a:gd name="T52" fmla="*/ 8 w 37"/>
                <a:gd name="T53" fmla="*/ 67 h 67"/>
                <a:gd name="T54" fmla="*/ 12 w 37"/>
                <a:gd name="T55" fmla="*/ 67 h 67"/>
                <a:gd name="T56" fmla="*/ 16 w 37"/>
                <a:gd name="T5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67">
                  <a:moveTo>
                    <a:pt x="16" y="67"/>
                  </a:moveTo>
                  <a:lnTo>
                    <a:pt x="25" y="65"/>
                  </a:lnTo>
                  <a:lnTo>
                    <a:pt x="33" y="63"/>
                  </a:lnTo>
                  <a:lnTo>
                    <a:pt x="35" y="61"/>
                  </a:lnTo>
                  <a:lnTo>
                    <a:pt x="37" y="58"/>
                  </a:lnTo>
                  <a:lnTo>
                    <a:pt x="37" y="54"/>
                  </a:lnTo>
                  <a:lnTo>
                    <a:pt x="37" y="36"/>
                  </a:lnTo>
                  <a:lnTo>
                    <a:pt x="37" y="25"/>
                  </a:lnTo>
                  <a:lnTo>
                    <a:pt x="33" y="15"/>
                  </a:lnTo>
                  <a:lnTo>
                    <a:pt x="27" y="8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3"/>
                  </a:lnTo>
                  <a:lnTo>
                    <a:pt x="8" y="23"/>
                  </a:lnTo>
                  <a:lnTo>
                    <a:pt x="10" y="36"/>
                  </a:lnTo>
                  <a:lnTo>
                    <a:pt x="10" y="52"/>
                  </a:lnTo>
                  <a:lnTo>
                    <a:pt x="10" y="58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8" y="65"/>
                  </a:lnTo>
                  <a:lnTo>
                    <a:pt x="8" y="67"/>
                  </a:lnTo>
                  <a:lnTo>
                    <a:pt x="12" y="67"/>
                  </a:lnTo>
                  <a:lnTo>
                    <a:pt x="16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Freeform 99"/>
            <p:cNvSpPr>
              <a:spLocks/>
            </p:cNvSpPr>
            <p:nvPr/>
          </p:nvSpPr>
          <p:spPr bwMode="auto">
            <a:xfrm>
              <a:off x="3030" y="2460"/>
              <a:ext cx="44" cy="67"/>
            </a:xfrm>
            <a:custGeom>
              <a:avLst/>
              <a:gdLst>
                <a:gd name="T0" fmla="*/ 25 w 44"/>
                <a:gd name="T1" fmla="*/ 67 h 67"/>
                <a:gd name="T2" fmla="*/ 37 w 44"/>
                <a:gd name="T3" fmla="*/ 64 h 67"/>
                <a:gd name="T4" fmla="*/ 42 w 44"/>
                <a:gd name="T5" fmla="*/ 60 h 67"/>
                <a:gd name="T6" fmla="*/ 44 w 44"/>
                <a:gd name="T7" fmla="*/ 56 h 67"/>
                <a:gd name="T8" fmla="*/ 44 w 44"/>
                <a:gd name="T9" fmla="*/ 54 h 67"/>
                <a:gd name="T10" fmla="*/ 44 w 44"/>
                <a:gd name="T11" fmla="*/ 48 h 67"/>
                <a:gd name="T12" fmla="*/ 42 w 44"/>
                <a:gd name="T13" fmla="*/ 31 h 67"/>
                <a:gd name="T14" fmla="*/ 41 w 44"/>
                <a:gd name="T15" fmla="*/ 21 h 67"/>
                <a:gd name="T16" fmla="*/ 35 w 44"/>
                <a:gd name="T17" fmla="*/ 14 h 67"/>
                <a:gd name="T18" fmla="*/ 29 w 44"/>
                <a:gd name="T19" fmla="*/ 6 h 67"/>
                <a:gd name="T20" fmla="*/ 21 w 44"/>
                <a:gd name="T21" fmla="*/ 2 h 67"/>
                <a:gd name="T22" fmla="*/ 16 w 44"/>
                <a:gd name="T23" fmla="*/ 0 h 67"/>
                <a:gd name="T24" fmla="*/ 8 w 44"/>
                <a:gd name="T25" fmla="*/ 2 h 67"/>
                <a:gd name="T26" fmla="*/ 2 w 44"/>
                <a:gd name="T27" fmla="*/ 4 h 67"/>
                <a:gd name="T28" fmla="*/ 0 w 44"/>
                <a:gd name="T29" fmla="*/ 4 h 67"/>
                <a:gd name="T30" fmla="*/ 0 w 44"/>
                <a:gd name="T31" fmla="*/ 6 h 67"/>
                <a:gd name="T32" fmla="*/ 0 w 44"/>
                <a:gd name="T33" fmla="*/ 8 h 67"/>
                <a:gd name="T34" fmla="*/ 0 w 44"/>
                <a:gd name="T35" fmla="*/ 10 h 67"/>
                <a:gd name="T36" fmla="*/ 4 w 44"/>
                <a:gd name="T37" fmla="*/ 16 h 67"/>
                <a:gd name="T38" fmla="*/ 12 w 44"/>
                <a:gd name="T39" fmla="*/ 25 h 67"/>
                <a:gd name="T40" fmla="*/ 18 w 44"/>
                <a:gd name="T41" fmla="*/ 39 h 67"/>
                <a:gd name="T42" fmla="*/ 19 w 44"/>
                <a:gd name="T43" fmla="*/ 52 h 67"/>
                <a:gd name="T44" fmla="*/ 19 w 44"/>
                <a:gd name="T45" fmla="*/ 60 h 67"/>
                <a:gd name="T46" fmla="*/ 18 w 44"/>
                <a:gd name="T47" fmla="*/ 66 h 67"/>
                <a:gd name="T48" fmla="*/ 18 w 44"/>
                <a:gd name="T49" fmla="*/ 67 h 67"/>
                <a:gd name="T50" fmla="*/ 19 w 44"/>
                <a:gd name="T51" fmla="*/ 67 h 67"/>
                <a:gd name="T52" fmla="*/ 25 w 44"/>
                <a:gd name="T5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67">
                  <a:moveTo>
                    <a:pt x="25" y="67"/>
                  </a:moveTo>
                  <a:lnTo>
                    <a:pt x="37" y="64"/>
                  </a:lnTo>
                  <a:lnTo>
                    <a:pt x="42" y="60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8"/>
                  </a:lnTo>
                  <a:lnTo>
                    <a:pt x="42" y="31"/>
                  </a:lnTo>
                  <a:lnTo>
                    <a:pt x="41" y="21"/>
                  </a:lnTo>
                  <a:lnTo>
                    <a:pt x="35" y="14"/>
                  </a:lnTo>
                  <a:lnTo>
                    <a:pt x="29" y="6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2" y="25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0"/>
                  </a:lnTo>
                  <a:lnTo>
                    <a:pt x="18" y="66"/>
                  </a:lnTo>
                  <a:lnTo>
                    <a:pt x="18" y="67"/>
                  </a:lnTo>
                  <a:lnTo>
                    <a:pt x="19" y="67"/>
                  </a:lnTo>
                  <a:lnTo>
                    <a:pt x="25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Freeform 100"/>
            <p:cNvSpPr>
              <a:spLocks/>
            </p:cNvSpPr>
            <p:nvPr/>
          </p:nvSpPr>
          <p:spPr bwMode="auto">
            <a:xfrm>
              <a:off x="3028" y="2458"/>
              <a:ext cx="44" cy="68"/>
            </a:xfrm>
            <a:custGeom>
              <a:avLst/>
              <a:gdLst>
                <a:gd name="T0" fmla="*/ 25 w 44"/>
                <a:gd name="T1" fmla="*/ 68 h 68"/>
                <a:gd name="T2" fmla="*/ 37 w 44"/>
                <a:gd name="T3" fmla="*/ 64 h 68"/>
                <a:gd name="T4" fmla="*/ 43 w 44"/>
                <a:gd name="T5" fmla="*/ 60 h 68"/>
                <a:gd name="T6" fmla="*/ 44 w 44"/>
                <a:gd name="T7" fmla="*/ 56 h 68"/>
                <a:gd name="T8" fmla="*/ 44 w 44"/>
                <a:gd name="T9" fmla="*/ 54 h 68"/>
                <a:gd name="T10" fmla="*/ 44 w 44"/>
                <a:gd name="T11" fmla="*/ 48 h 68"/>
                <a:gd name="T12" fmla="*/ 43 w 44"/>
                <a:gd name="T13" fmla="*/ 31 h 68"/>
                <a:gd name="T14" fmla="*/ 41 w 44"/>
                <a:gd name="T15" fmla="*/ 21 h 68"/>
                <a:gd name="T16" fmla="*/ 35 w 44"/>
                <a:gd name="T17" fmla="*/ 14 h 68"/>
                <a:gd name="T18" fmla="*/ 29 w 44"/>
                <a:gd name="T19" fmla="*/ 6 h 68"/>
                <a:gd name="T20" fmla="*/ 21 w 44"/>
                <a:gd name="T21" fmla="*/ 2 h 68"/>
                <a:gd name="T22" fmla="*/ 16 w 44"/>
                <a:gd name="T23" fmla="*/ 0 h 68"/>
                <a:gd name="T24" fmla="*/ 8 w 44"/>
                <a:gd name="T25" fmla="*/ 2 h 68"/>
                <a:gd name="T26" fmla="*/ 2 w 44"/>
                <a:gd name="T27" fmla="*/ 4 h 68"/>
                <a:gd name="T28" fmla="*/ 0 w 44"/>
                <a:gd name="T29" fmla="*/ 4 h 68"/>
                <a:gd name="T30" fmla="*/ 0 w 44"/>
                <a:gd name="T31" fmla="*/ 6 h 68"/>
                <a:gd name="T32" fmla="*/ 0 w 44"/>
                <a:gd name="T33" fmla="*/ 8 h 68"/>
                <a:gd name="T34" fmla="*/ 0 w 44"/>
                <a:gd name="T35" fmla="*/ 10 h 68"/>
                <a:gd name="T36" fmla="*/ 4 w 44"/>
                <a:gd name="T37" fmla="*/ 16 h 68"/>
                <a:gd name="T38" fmla="*/ 12 w 44"/>
                <a:gd name="T39" fmla="*/ 25 h 68"/>
                <a:gd name="T40" fmla="*/ 18 w 44"/>
                <a:gd name="T41" fmla="*/ 39 h 68"/>
                <a:gd name="T42" fmla="*/ 20 w 44"/>
                <a:gd name="T43" fmla="*/ 52 h 68"/>
                <a:gd name="T44" fmla="*/ 20 w 44"/>
                <a:gd name="T45" fmla="*/ 60 h 68"/>
                <a:gd name="T46" fmla="*/ 18 w 44"/>
                <a:gd name="T47" fmla="*/ 66 h 68"/>
                <a:gd name="T48" fmla="*/ 18 w 44"/>
                <a:gd name="T49" fmla="*/ 68 h 68"/>
                <a:gd name="T50" fmla="*/ 20 w 44"/>
                <a:gd name="T51" fmla="*/ 68 h 68"/>
                <a:gd name="T52" fmla="*/ 25 w 44"/>
                <a:gd name="T5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68">
                  <a:moveTo>
                    <a:pt x="25" y="68"/>
                  </a:moveTo>
                  <a:lnTo>
                    <a:pt x="37" y="64"/>
                  </a:lnTo>
                  <a:lnTo>
                    <a:pt x="43" y="60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8"/>
                  </a:lnTo>
                  <a:lnTo>
                    <a:pt x="43" y="31"/>
                  </a:lnTo>
                  <a:lnTo>
                    <a:pt x="41" y="21"/>
                  </a:lnTo>
                  <a:lnTo>
                    <a:pt x="35" y="14"/>
                  </a:lnTo>
                  <a:lnTo>
                    <a:pt x="29" y="6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2" y="25"/>
                  </a:lnTo>
                  <a:lnTo>
                    <a:pt x="18" y="39"/>
                  </a:lnTo>
                  <a:lnTo>
                    <a:pt x="20" y="52"/>
                  </a:lnTo>
                  <a:lnTo>
                    <a:pt x="20" y="60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20" y="68"/>
                  </a:lnTo>
                  <a:lnTo>
                    <a:pt x="25" y="6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7" name="Freeform 101"/>
            <p:cNvSpPr>
              <a:spLocks/>
            </p:cNvSpPr>
            <p:nvPr/>
          </p:nvSpPr>
          <p:spPr bwMode="auto">
            <a:xfrm>
              <a:off x="3057" y="2449"/>
              <a:ext cx="52" cy="65"/>
            </a:xfrm>
            <a:custGeom>
              <a:avLst/>
              <a:gdLst>
                <a:gd name="T0" fmla="*/ 35 w 52"/>
                <a:gd name="T1" fmla="*/ 63 h 65"/>
                <a:gd name="T2" fmla="*/ 44 w 52"/>
                <a:gd name="T3" fmla="*/ 57 h 65"/>
                <a:gd name="T4" fmla="*/ 50 w 52"/>
                <a:gd name="T5" fmla="*/ 53 h 65"/>
                <a:gd name="T6" fmla="*/ 52 w 52"/>
                <a:gd name="T7" fmla="*/ 50 h 65"/>
                <a:gd name="T8" fmla="*/ 52 w 52"/>
                <a:gd name="T9" fmla="*/ 48 h 65"/>
                <a:gd name="T10" fmla="*/ 50 w 52"/>
                <a:gd name="T11" fmla="*/ 42 h 65"/>
                <a:gd name="T12" fmla="*/ 46 w 52"/>
                <a:gd name="T13" fmla="*/ 27 h 65"/>
                <a:gd name="T14" fmla="*/ 40 w 52"/>
                <a:gd name="T15" fmla="*/ 17 h 65"/>
                <a:gd name="T16" fmla="*/ 35 w 52"/>
                <a:gd name="T17" fmla="*/ 9 h 65"/>
                <a:gd name="T18" fmla="*/ 27 w 52"/>
                <a:gd name="T19" fmla="*/ 2 h 65"/>
                <a:gd name="T20" fmla="*/ 19 w 52"/>
                <a:gd name="T21" fmla="*/ 0 h 65"/>
                <a:gd name="T22" fmla="*/ 14 w 52"/>
                <a:gd name="T23" fmla="*/ 0 h 65"/>
                <a:gd name="T24" fmla="*/ 6 w 52"/>
                <a:gd name="T25" fmla="*/ 2 h 65"/>
                <a:gd name="T26" fmla="*/ 2 w 52"/>
                <a:gd name="T27" fmla="*/ 6 h 65"/>
                <a:gd name="T28" fmla="*/ 0 w 52"/>
                <a:gd name="T29" fmla="*/ 6 h 65"/>
                <a:gd name="T30" fmla="*/ 0 w 52"/>
                <a:gd name="T31" fmla="*/ 7 h 65"/>
                <a:gd name="T32" fmla="*/ 0 w 52"/>
                <a:gd name="T33" fmla="*/ 9 h 65"/>
                <a:gd name="T34" fmla="*/ 0 w 52"/>
                <a:gd name="T35" fmla="*/ 11 h 65"/>
                <a:gd name="T36" fmla="*/ 6 w 52"/>
                <a:gd name="T37" fmla="*/ 17 h 65"/>
                <a:gd name="T38" fmla="*/ 14 w 52"/>
                <a:gd name="T39" fmla="*/ 25 h 65"/>
                <a:gd name="T40" fmla="*/ 21 w 52"/>
                <a:gd name="T41" fmla="*/ 36 h 65"/>
                <a:gd name="T42" fmla="*/ 25 w 52"/>
                <a:gd name="T43" fmla="*/ 50 h 65"/>
                <a:gd name="T44" fmla="*/ 27 w 52"/>
                <a:gd name="T45" fmla="*/ 57 h 65"/>
                <a:gd name="T46" fmla="*/ 25 w 52"/>
                <a:gd name="T47" fmla="*/ 63 h 65"/>
                <a:gd name="T48" fmla="*/ 27 w 52"/>
                <a:gd name="T49" fmla="*/ 65 h 65"/>
                <a:gd name="T50" fmla="*/ 29 w 52"/>
                <a:gd name="T51" fmla="*/ 65 h 65"/>
                <a:gd name="T52" fmla="*/ 31 w 52"/>
                <a:gd name="T53" fmla="*/ 65 h 65"/>
                <a:gd name="T54" fmla="*/ 35 w 52"/>
                <a:gd name="T55" fmla="*/ 6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65">
                  <a:moveTo>
                    <a:pt x="35" y="63"/>
                  </a:moveTo>
                  <a:lnTo>
                    <a:pt x="44" y="57"/>
                  </a:lnTo>
                  <a:lnTo>
                    <a:pt x="50" y="53"/>
                  </a:lnTo>
                  <a:lnTo>
                    <a:pt x="52" y="50"/>
                  </a:lnTo>
                  <a:lnTo>
                    <a:pt x="52" y="48"/>
                  </a:lnTo>
                  <a:lnTo>
                    <a:pt x="50" y="42"/>
                  </a:lnTo>
                  <a:lnTo>
                    <a:pt x="46" y="27"/>
                  </a:lnTo>
                  <a:lnTo>
                    <a:pt x="40" y="17"/>
                  </a:lnTo>
                  <a:lnTo>
                    <a:pt x="35" y="9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6" y="17"/>
                  </a:lnTo>
                  <a:lnTo>
                    <a:pt x="14" y="25"/>
                  </a:lnTo>
                  <a:lnTo>
                    <a:pt x="21" y="36"/>
                  </a:lnTo>
                  <a:lnTo>
                    <a:pt x="25" y="50"/>
                  </a:lnTo>
                  <a:lnTo>
                    <a:pt x="27" y="57"/>
                  </a:lnTo>
                  <a:lnTo>
                    <a:pt x="25" y="63"/>
                  </a:lnTo>
                  <a:lnTo>
                    <a:pt x="27" y="65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5" y="63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Freeform 102"/>
            <p:cNvSpPr>
              <a:spLocks/>
            </p:cNvSpPr>
            <p:nvPr/>
          </p:nvSpPr>
          <p:spPr bwMode="auto">
            <a:xfrm>
              <a:off x="3055" y="2447"/>
              <a:ext cx="52" cy="65"/>
            </a:xfrm>
            <a:custGeom>
              <a:avLst/>
              <a:gdLst>
                <a:gd name="T0" fmla="*/ 35 w 52"/>
                <a:gd name="T1" fmla="*/ 63 h 65"/>
                <a:gd name="T2" fmla="*/ 44 w 52"/>
                <a:gd name="T3" fmla="*/ 57 h 65"/>
                <a:gd name="T4" fmla="*/ 50 w 52"/>
                <a:gd name="T5" fmla="*/ 54 h 65"/>
                <a:gd name="T6" fmla="*/ 52 w 52"/>
                <a:gd name="T7" fmla="*/ 50 h 65"/>
                <a:gd name="T8" fmla="*/ 52 w 52"/>
                <a:gd name="T9" fmla="*/ 48 h 65"/>
                <a:gd name="T10" fmla="*/ 50 w 52"/>
                <a:gd name="T11" fmla="*/ 42 h 65"/>
                <a:gd name="T12" fmla="*/ 46 w 52"/>
                <a:gd name="T13" fmla="*/ 27 h 65"/>
                <a:gd name="T14" fmla="*/ 41 w 52"/>
                <a:gd name="T15" fmla="*/ 17 h 65"/>
                <a:gd name="T16" fmla="*/ 35 w 52"/>
                <a:gd name="T17" fmla="*/ 9 h 65"/>
                <a:gd name="T18" fmla="*/ 27 w 52"/>
                <a:gd name="T19" fmla="*/ 2 h 65"/>
                <a:gd name="T20" fmla="*/ 19 w 52"/>
                <a:gd name="T21" fmla="*/ 0 h 65"/>
                <a:gd name="T22" fmla="*/ 14 w 52"/>
                <a:gd name="T23" fmla="*/ 0 h 65"/>
                <a:gd name="T24" fmla="*/ 6 w 52"/>
                <a:gd name="T25" fmla="*/ 2 h 65"/>
                <a:gd name="T26" fmla="*/ 2 w 52"/>
                <a:gd name="T27" fmla="*/ 6 h 65"/>
                <a:gd name="T28" fmla="*/ 0 w 52"/>
                <a:gd name="T29" fmla="*/ 6 h 65"/>
                <a:gd name="T30" fmla="*/ 0 w 52"/>
                <a:gd name="T31" fmla="*/ 8 h 65"/>
                <a:gd name="T32" fmla="*/ 0 w 52"/>
                <a:gd name="T33" fmla="*/ 9 h 65"/>
                <a:gd name="T34" fmla="*/ 0 w 52"/>
                <a:gd name="T35" fmla="*/ 11 h 65"/>
                <a:gd name="T36" fmla="*/ 6 w 52"/>
                <a:gd name="T37" fmla="*/ 17 h 65"/>
                <a:gd name="T38" fmla="*/ 14 w 52"/>
                <a:gd name="T39" fmla="*/ 25 h 65"/>
                <a:gd name="T40" fmla="*/ 21 w 52"/>
                <a:gd name="T41" fmla="*/ 36 h 65"/>
                <a:gd name="T42" fmla="*/ 25 w 52"/>
                <a:gd name="T43" fmla="*/ 50 h 65"/>
                <a:gd name="T44" fmla="*/ 27 w 52"/>
                <a:gd name="T45" fmla="*/ 57 h 65"/>
                <a:gd name="T46" fmla="*/ 25 w 52"/>
                <a:gd name="T47" fmla="*/ 63 h 65"/>
                <a:gd name="T48" fmla="*/ 27 w 52"/>
                <a:gd name="T49" fmla="*/ 65 h 65"/>
                <a:gd name="T50" fmla="*/ 29 w 52"/>
                <a:gd name="T51" fmla="*/ 65 h 65"/>
                <a:gd name="T52" fmla="*/ 31 w 52"/>
                <a:gd name="T53" fmla="*/ 65 h 65"/>
                <a:gd name="T54" fmla="*/ 35 w 52"/>
                <a:gd name="T55" fmla="*/ 6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65">
                  <a:moveTo>
                    <a:pt x="35" y="63"/>
                  </a:moveTo>
                  <a:lnTo>
                    <a:pt x="44" y="57"/>
                  </a:lnTo>
                  <a:lnTo>
                    <a:pt x="50" y="54"/>
                  </a:lnTo>
                  <a:lnTo>
                    <a:pt x="52" y="50"/>
                  </a:lnTo>
                  <a:lnTo>
                    <a:pt x="52" y="48"/>
                  </a:lnTo>
                  <a:lnTo>
                    <a:pt x="50" y="42"/>
                  </a:lnTo>
                  <a:lnTo>
                    <a:pt x="46" y="27"/>
                  </a:lnTo>
                  <a:lnTo>
                    <a:pt x="41" y="17"/>
                  </a:lnTo>
                  <a:lnTo>
                    <a:pt x="35" y="9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6" y="17"/>
                  </a:lnTo>
                  <a:lnTo>
                    <a:pt x="14" y="25"/>
                  </a:lnTo>
                  <a:lnTo>
                    <a:pt x="21" y="36"/>
                  </a:lnTo>
                  <a:lnTo>
                    <a:pt x="25" y="50"/>
                  </a:lnTo>
                  <a:lnTo>
                    <a:pt x="27" y="57"/>
                  </a:lnTo>
                  <a:lnTo>
                    <a:pt x="25" y="63"/>
                  </a:lnTo>
                  <a:lnTo>
                    <a:pt x="27" y="65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5" y="6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Freeform 103"/>
            <p:cNvSpPr>
              <a:spLocks/>
            </p:cNvSpPr>
            <p:nvPr/>
          </p:nvSpPr>
          <p:spPr bwMode="auto">
            <a:xfrm>
              <a:off x="3080" y="2431"/>
              <a:ext cx="60" cy="64"/>
            </a:xfrm>
            <a:custGeom>
              <a:avLst/>
              <a:gdLst>
                <a:gd name="T0" fmla="*/ 46 w 60"/>
                <a:gd name="T1" fmla="*/ 62 h 64"/>
                <a:gd name="T2" fmla="*/ 54 w 60"/>
                <a:gd name="T3" fmla="*/ 54 h 64"/>
                <a:gd name="T4" fmla="*/ 58 w 60"/>
                <a:gd name="T5" fmla="*/ 48 h 64"/>
                <a:gd name="T6" fmla="*/ 60 w 60"/>
                <a:gd name="T7" fmla="*/ 45 h 64"/>
                <a:gd name="T8" fmla="*/ 60 w 60"/>
                <a:gd name="T9" fmla="*/ 43 h 64"/>
                <a:gd name="T10" fmla="*/ 58 w 60"/>
                <a:gd name="T11" fmla="*/ 37 h 64"/>
                <a:gd name="T12" fmla="*/ 50 w 60"/>
                <a:gd name="T13" fmla="*/ 22 h 64"/>
                <a:gd name="T14" fmla="*/ 44 w 60"/>
                <a:gd name="T15" fmla="*/ 14 h 64"/>
                <a:gd name="T16" fmla="*/ 35 w 60"/>
                <a:gd name="T17" fmla="*/ 6 h 64"/>
                <a:gd name="T18" fmla="*/ 27 w 60"/>
                <a:gd name="T19" fmla="*/ 2 h 64"/>
                <a:gd name="T20" fmla="*/ 19 w 60"/>
                <a:gd name="T21" fmla="*/ 0 h 64"/>
                <a:gd name="T22" fmla="*/ 14 w 60"/>
                <a:gd name="T23" fmla="*/ 2 h 64"/>
                <a:gd name="T24" fmla="*/ 6 w 60"/>
                <a:gd name="T25" fmla="*/ 6 h 64"/>
                <a:gd name="T26" fmla="*/ 2 w 60"/>
                <a:gd name="T27" fmla="*/ 10 h 64"/>
                <a:gd name="T28" fmla="*/ 0 w 60"/>
                <a:gd name="T29" fmla="*/ 12 h 64"/>
                <a:gd name="T30" fmla="*/ 0 w 60"/>
                <a:gd name="T31" fmla="*/ 14 h 64"/>
                <a:gd name="T32" fmla="*/ 2 w 60"/>
                <a:gd name="T33" fmla="*/ 14 h 64"/>
                <a:gd name="T34" fmla="*/ 2 w 60"/>
                <a:gd name="T35" fmla="*/ 16 h 64"/>
                <a:gd name="T36" fmla="*/ 8 w 60"/>
                <a:gd name="T37" fmla="*/ 20 h 64"/>
                <a:gd name="T38" fmla="*/ 17 w 60"/>
                <a:gd name="T39" fmla="*/ 25 h 64"/>
                <a:gd name="T40" fmla="*/ 27 w 60"/>
                <a:gd name="T41" fmla="*/ 37 h 64"/>
                <a:gd name="T42" fmla="*/ 35 w 60"/>
                <a:gd name="T43" fmla="*/ 50 h 64"/>
                <a:gd name="T44" fmla="*/ 37 w 60"/>
                <a:gd name="T45" fmla="*/ 56 h 64"/>
                <a:gd name="T46" fmla="*/ 37 w 60"/>
                <a:gd name="T47" fmla="*/ 62 h 64"/>
                <a:gd name="T48" fmla="*/ 37 w 60"/>
                <a:gd name="T49" fmla="*/ 64 h 64"/>
                <a:gd name="T50" fmla="*/ 39 w 60"/>
                <a:gd name="T51" fmla="*/ 64 h 64"/>
                <a:gd name="T52" fmla="*/ 40 w 60"/>
                <a:gd name="T53" fmla="*/ 64 h 64"/>
                <a:gd name="T54" fmla="*/ 46 w 60"/>
                <a:gd name="T55" fmla="*/ 6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0" h="64">
                  <a:moveTo>
                    <a:pt x="46" y="62"/>
                  </a:moveTo>
                  <a:lnTo>
                    <a:pt x="54" y="54"/>
                  </a:lnTo>
                  <a:lnTo>
                    <a:pt x="58" y="48"/>
                  </a:lnTo>
                  <a:lnTo>
                    <a:pt x="60" y="45"/>
                  </a:lnTo>
                  <a:lnTo>
                    <a:pt x="60" y="43"/>
                  </a:lnTo>
                  <a:lnTo>
                    <a:pt x="58" y="37"/>
                  </a:lnTo>
                  <a:lnTo>
                    <a:pt x="50" y="22"/>
                  </a:lnTo>
                  <a:lnTo>
                    <a:pt x="44" y="14"/>
                  </a:lnTo>
                  <a:lnTo>
                    <a:pt x="35" y="6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8" y="20"/>
                  </a:lnTo>
                  <a:lnTo>
                    <a:pt x="17" y="25"/>
                  </a:lnTo>
                  <a:lnTo>
                    <a:pt x="27" y="37"/>
                  </a:lnTo>
                  <a:lnTo>
                    <a:pt x="35" y="50"/>
                  </a:lnTo>
                  <a:lnTo>
                    <a:pt x="37" y="56"/>
                  </a:lnTo>
                  <a:lnTo>
                    <a:pt x="37" y="62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4"/>
                  </a:lnTo>
                  <a:lnTo>
                    <a:pt x="46" y="62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0" name="Freeform 104"/>
            <p:cNvSpPr>
              <a:spLocks/>
            </p:cNvSpPr>
            <p:nvPr/>
          </p:nvSpPr>
          <p:spPr bwMode="auto">
            <a:xfrm>
              <a:off x="3078" y="2430"/>
              <a:ext cx="60" cy="63"/>
            </a:xfrm>
            <a:custGeom>
              <a:avLst/>
              <a:gdLst>
                <a:gd name="T0" fmla="*/ 46 w 60"/>
                <a:gd name="T1" fmla="*/ 61 h 63"/>
                <a:gd name="T2" fmla="*/ 54 w 60"/>
                <a:gd name="T3" fmla="*/ 53 h 63"/>
                <a:gd name="T4" fmla="*/ 58 w 60"/>
                <a:gd name="T5" fmla="*/ 48 h 63"/>
                <a:gd name="T6" fmla="*/ 60 w 60"/>
                <a:gd name="T7" fmla="*/ 44 h 63"/>
                <a:gd name="T8" fmla="*/ 60 w 60"/>
                <a:gd name="T9" fmla="*/ 42 h 63"/>
                <a:gd name="T10" fmla="*/ 58 w 60"/>
                <a:gd name="T11" fmla="*/ 36 h 63"/>
                <a:gd name="T12" fmla="*/ 50 w 60"/>
                <a:gd name="T13" fmla="*/ 21 h 63"/>
                <a:gd name="T14" fmla="*/ 44 w 60"/>
                <a:gd name="T15" fmla="*/ 13 h 63"/>
                <a:gd name="T16" fmla="*/ 35 w 60"/>
                <a:gd name="T17" fmla="*/ 5 h 63"/>
                <a:gd name="T18" fmla="*/ 27 w 60"/>
                <a:gd name="T19" fmla="*/ 1 h 63"/>
                <a:gd name="T20" fmla="*/ 19 w 60"/>
                <a:gd name="T21" fmla="*/ 0 h 63"/>
                <a:gd name="T22" fmla="*/ 14 w 60"/>
                <a:gd name="T23" fmla="*/ 1 h 63"/>
                <a:gd name="T24" fmla="*/ 6 w 60"/>
                <a:gd name="T25" fmla="*/ 5 h 63"/>
                <a:gd name="T26" fmla="*/ 2 w 60"/>
                <a:gd name="T27" fmla="*/ 9 h 63"/>
                <a:gd name="T28" fmla="*/ 0 w 60"/>
                <a:gd name="T29" fmla="*/ 11 h 63"/>
                <a:gd name="T30" fmla="*/ 0 w 60"/>
                <a:gd name="T31" fmla="*/ 13 h 63"/>
                <a:gd name="T32" fmla="*/ 2 w 60"/>
                <a:gd name="T33" fmla="*/ 13 h 63"/>
                <a:gd name="T34" fmla="*/ 2 w 60"/>
                <a:gd name="T35" fmla="*/ 15 h 63"/>
                <a:gd name="T36" fmla="*/ 8 w 60"/>
                <a:gd name="T37" fmla="*/ 19 h 63"/>
                <a:gd name="T38" fmla="*/ 18 w 60"/>
                <a:gd name="T39" fmla="*/ 25 h 63"/>
                <a:gd name="T40" fmla="*/ 27 w 60"/>
                <a:gd name="T41" fmla="*/ 36 h 63"/>
                <a:gd name="T42" fmla="*/ 35 w 60"/>
                <a:gd name="T43" fmla="*/ 49 h 63"/>
                <a:gd name="T44" fmla="*/ 37 w 60"/>
                <a:gd name="T45" fmla="*/ 55 h 63"/>
                <a:gd name="T46" fmla="*/ 37 w 60"/>
                <a:gd name="T47" fmla="*/ 61 h 63"/>
                <a:gd name="T48" fmla="*/ 37 w 60"/>
                <a:gd name="T49" fmla="*/ 63 h 63"/>
                <a:gd name="T50" fmla="*/ 39 w 60"/>
                <a:gd name="T51" fmla="*/ 63 h 63"/>
                <a:gd name="T52" fmla="*/ 41 w 60"/>
                <a:gd name="T53" fmla="*/ 63 h 63"/>
                <a:gd name="T54" fmla="*/ 46 w 60"/>
                <a:gd name="T55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0" h="63">
                  <a:moveTo>
                    <a:pt x="46" y="61"/>
                  </a:moveTo>
                  <a:lnTo>
                    <a:pt x="54" y="53"/>
                  </a:lnTo>
                  <a:lnTo>
                    <a:pt x="58" y="48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58" y="36"/>
                  </a:lnTo>
                  <a:lnTo>
                    <a:pt x="50" y="21"/>
                  </a:lnTo>
                  <a:lnTo>
                    <a:pt x="44" y="13"/>
                  </a:lnTo>
                  <a:lnTo>
                    <a:pt x="35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6" y="5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8" y="19"/>
                  </a:lnTo>
                  <a:lnTo>
                    <a:pt x="18" y="25"/>
                  </a:lnTo>
                  <a:lnTo>
                    <a:pt x="27" y="36"/>
                  </a:lnTo>
                  <a:lnTo>
                    <a:pt x="35" y="49"/>
                  </a:lnTo>
                  <a:lnTo>
                    <a:pt x="37" y="55"/>
                  </a:lnTo>
                  <a:lnTo>
                    <a:pt x="37" y="61"/>
                  </a:lnTo>
                  <a:lnTo>
                    <a:pt x="37" y="63"/>
                  </a:lnTo>
                  <a:lnTo>
                    <a:pt x="39" y="63"/>
                  </a:lnTo>
                  <a:lnTo>
                    <a:pt x="41" y="63"/>
                  </a:lnTo>
                  <a:lnTo>
                    <a:pt x="46" y="6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1" name="Freeform 105"/>
            <p:cNvSpPr>
              <a:spLocks/>
            </p:cNvSpPr>
            <p:nvPr/>
          </p:nvSpPr>
          <p:spPr bwMode="auto">
            <a:xfrm>
              <a:off x="3103" y="2410"/>
              <a:ext cx="64" cy="60"/>
            </a:xfrm>
            <a:custGeom>
              <a:avLst/>
              <a:gdLst>
                <a:gd name="T0" fmla="*/ 52 w 64"/>
                <a:gd name="T1" fmla="*/ 56 h 60"/>
                <a:gd name="T2" fmla="*/ 60 w 64"/>
                <a:gd name="T3" fmla="*/ 48 h 60"/>
                <a:gd name="T4" fmla="*/ 64 w 64"/>
                <a:gd name="T5" fmla="*/ 41 h 60"/>
                <a:gd name="T6" fmla="*/ 64 w 64"/>
                <a:gd name="T7" fmla="*/ 39 h 60"/>
                <a:gd name="T8" fmla="*/ 64 w 64"/>
                <a:gd name="T9" fmla="*/ 35 h 60"/>
                <a:gd name="T10" fmla="*/ 60 w 64"/>
                <a:gd name="T11" fmla="*/ 31 h 60"/>
                <a:gd name="T12" fmla="*/ 50 w 64"/>
                <a:gd name="T13" fmla="*/ 18 h 60"/>
                <a:gd name="T14" fmla="*/ 42 w 64"/>
                <a:gd name="T15" fmla="*/ 10 h 60"/>
                <a:gd name="T16" fmla="*/ 33 w 64"/>
                <a:gd name="T17" fmla="*/ 4 h 60"/>
                <a:gd name="T18" fmla="*/ 23 w 64"/>
                <a:gd name="T19" fmla="*/ 0 h 60"/>
                <a:gd name="T20" fmla="*/ 16 w 64"/>
                <a:gd name="T21" fmla="*/ 0 h 60"/>
                <a:gd name="T22" fmla="*/ 10 w 64"/>
                <a:gd name="T23" fmla="*/ 4 h 60"/>
                <a:gd name="T24" fmla="*/ 4 w 64"/>
                <a:gd name="T25" fmla="*/ 8 h 60"/>
                <a:gd name="T26" fmla="*/ 0 w 64"/>
                <a:gd name="T27" fmla="*/ 12 h 60"/>
                <a:gd name="T28" fmla="*/ 0 w 64"/>
                <a:gd name="T29" fmla="*/ 14 h 60"/>
                <a:gd name="T30" fmla="*/ 0 w 64"/>
                <a:gd name="T31" fmla="*/ 16 h 60"/>
                <a:gd name="T32" fmla="*/ 0 w 64"/>
                <a:gd name="T33" fmla="*/ 18 h 60"/>
                <a:gd name="T34" fmla="*/ 2 w 64"/>
                <a:gd name="T35" fmla="*/ 20 h 60"/>
                <a:gd name="T36" fmla="*/ 8 w 64"/>
                <a:gd name="T37" fmla="*/ 21 h 60"/>
                <a:gd name="T38" fmla="*/ 19 w 64"/>
                <a:gd name="T39" fmla="*/ 25 h 60"/>
                <a:gd name="T40" fmla="*/ 29 w 64"/>
                <a:gd name="T41" fmla="*/ 35 h 60"/>
                <a:gd name="T42" fmla="*/ 39 w 64"/>
                <a:gd name="T43" fmla="*/ 46 h 60"/>
                <a:gd name="T44" fmla="*/ 42 w 64"/>
                <a:gd name="T45" fmla="*/ 52 h 60"/>
                <a:gd name="T46" fmla="*/ 42 w 64"/>
                <a:gd name="T47" fmla="*/ 58 h 60"/>
                <a:gd name="T48" fmla="*/ 44 w 64"/>
                <a:gd name="T49" fmla="*/ 58 h 60"/>
                <a:gd name="T50" fmla="*/ 44 w 64"/>
                <a:gd name="T51" fmla="*/ 60 h 60"/>
                <a:gd name="T52" fmla="*/ 46 w 64"/>
                <a:gd name="T53" fmla="*/ 60 h 60"/>
                <a:gd name="T54" fmla="*/ 50 w 64"/>
                <a:gd name="T55" fmla="*/ 58 h 60"/>
                <a:gd name="T56" fmla="*/ 52 w 64"/>
                <a:gd name="T57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60">
                  <a:moveTo>
                    <a:pt x="52" y="56"/>
                  </a:moveTo>
                  <a:lnTo>
                    <a:pt x="60" y="48"/>
                  </a:lnTo>
                  <a:lnTo>
                    <a:pt x="64" y="41"/>
                  </a:lnTo>
                  <a:lnTo>
                    <a:pt x="64" y="39"/>
                  </a:lnTo>
                  <a:lnTo>
                    <a:pt x="64" y="35"/>
                  </a:lnTo>
                  <a:lnTo>
                    <a:pt x="60" y="31"/>
                  </a:lnTo>
                  <a:lnTo>
                    <a:pt x="50" y="18"/>
                  </a:lnTo>
                  <a:lnTo>
                    <a:pt x="42" y="10"/>
                  </a:lnTo>
                  <a:lnTo>
                    <a:pt x="33" y="4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8" y="21"/>
                  </a:lnTo>
                  <a:lnTo>
                    <a:pt x="19" y="25"/>
                  </a:lnTo>
                  <a:lnTo>
                    <a:pt x="29" y="35"/>
                  </a:lnTo>
                  <a:lnTo>
                    <a:pt x="39" y="46"/>
                  </a:lnTo>
                  <a:lnTo>
                    <a:pt x="42" y="52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6" y="60"/>
                  </a:lnTo>
                  <a:lnTo>
                    <a:pt x="50" y="58"/>
                  </a:lnTo>
                  <a:lnTo>
                    <a:pt x="52" y="56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2" name="Freeform 106"/>
            <p:cNvSpPr>
              <a:spLocks/>
            </p:cNvSpPr>
            <p:nvPr/>
          </p:nvSpPr>
          <p:spPr bwMode="auto">
            <a:xfrm>
              <a:off x="3101" y="2408"/>
              <a:ext cx="64" cy="60"/>
            </a:xfrm>
            <a:custGeom>
              <a:avLst/>
              <a:gdLst>
                <a:gd name="T0" fmla="*/ 52 w 64"/>
                <a:gd name="T1" fmla="*/ 56 h 60"/>
                <a:gd name="T2" fmla="*/ 60 w 64"/>
                <a:gd name="T3" fmla="*/ 48 h 60"/>
                <a:gd name="T4" fmla="*/ 64 w 64"/>
                <a:gd name="T5" fmla="*/ 41 h 60"/>
                <a:gd name="T6" fmla="*/ 64 w 64"/>
                <a:gd name="T7" fmla="*/ 39 h 60"/>
                <a:gd name="T8" fmla="*/ 64 w 64"/>
                <a:gd name="T9" fmla="*/ 35 h 60"/>
                <a:gd name="T10" fmla="*/ 60 w 64"/>
                <a:gd name="T11" fmla="*/ 31 h 60"/>
                <a:gd name="T12" fmla="*/ 50 w 64"/>
                <a:gd name="T13" fmla="*/ 18 h 60"/>
                <a:gd name="T14" fmla="*/ 42 w 64"/>
                <a:gd name="T15" fmla="*/ 10 h 60"/>
                <a:gd name="T16" fmla="*/ 33 w 64"/>
                <a:gd name="T17" fmla="*/ 4 h 60"/>
                <a:gd name="T18" fmla="*/ 23 w 64"/>
                <a:gd name="T19" fmla="*/ 0 h 60"/>
                <a:gd name="T20" fmla="*/ 16 w 64"/>
                <a:gd name="T21" fmla="*/ 0 h 60"/>
                <a:gd name="T22" fmla="*/ 10 w 64"/>
                <a:gd name="T23" fmla="*/ 4 h 60"/>
                <a:gd name="T24" fmla="*/ 4 w 64"/>
                <a:gd name="T25" fmla="*/ 8 h 60"/>
                <a:gd name="T26" fmla="*/ 0 w 64"/>
                <a:gd name="T27" fmla="*/ 12 h 60"/>
                <a:gd name="T28" fmla="*/ 0 w 64"/>
                <a:gd name="T29" fmla="*/ 14 h 60"/>
                <a:gd name="T30" fmla="*/ 0 w 64"/>
                <a:gd name="T31" fmla="*/ 16 h 60"/>
                <a:gd name="T32" fmla="*/ 0 w 64"/>
                <a:gd name="T33" fmla="*/ 18 h 60"/>
                <a:gd name="T34" fmla="*/ 2 w 64"/>
                <a:gd name="T35" fmla="*/ 20 h 60"/>
                <a:gd name="T36" fmla="*/ 8 w 64"/>
                <a:gd name="T37" fmla="*/ 22 h 60"/>
                <a:gd name="T38" fmla="*/ 19 w 64"/>
                <a:gd name="T39" fmla="*/ 25 h 60"/>
                <a:gd name="T40" fmla="*/ 29 w 64"/>
                <a:gd name="T41" fmla="*/ 35 h 60"/>
                <a:gd name="T42" fmla="*/ 39 w 64"/>
                <a:gd name="T43" fmla="*/ 47 h 60"/>
                <a:gd name="T44" fmla="*/ 42 w 64"/>
                <a:gd name="T45" fmla="*/ 52 h 60"/>
                <a:gd name="T46" fmla="*/ 42 w 64"/>
                <a:gd name="T47" fmla="*/ 58 h 60"/>
                <a:gd name="T48" fmla="*/ 44 w 64"/>
                <a:gd name="T49" fmla="*/ 58 h 60"/>
                <a:gd name="T50" fmla="*/ 44 w 64"/>
                <a:gd name="T51" fmla="*/ 60 h 60"/>
                <a:gd name="T52" fmla="*/ 46 w 64"/>
                <a:gd name="T53" fmla="*/ 60 h 60"/>
                <a:gd name="T54" fmla="*/ 50 w 64"/>
                <a:gd name="T55" fmla="*/ 58 h 60"/>
                <a:gd name="T56" fmla="*/ 52 w 64"/>
                <a:gd name="T57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60">
                  <a:moveTo>
                    <a:pt x="52" y="56"/>
                  </a:moveTo>
                  <a:lnTo>
                    <a:pt x="60" y="48"/>
                  </a:lnTo>
                  <a:lnTo>
                    <a:pt x="64" y="41"/>
                  </a:lnTo>
                  <a:lnTo>
                    <a:pt x="64" y="39"/>
                  </a:lnTo>
                  <a:lnTo>
                    <a:pt x="64" y="35"/>
                  </a:lnTo>
                  <a:lnTo>
                    <a:pt x="60" y="31"/>
                  </a:lnTo>
                  <a:lnTo>
                    <a:pt x="50" y="18"/>
                  </a:lnTo>
                  <a:lnTo>
                    <a:pt x="42" y="10"/>
                  </a:lnTo>
                  <a:lnTo>
                    <a:pt x="33" y="4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8" y="22"/>
                  </a:lnTo>
                  <a:lnTo>
                    <a:pt x="19" y="25"/>
                  </a:lnTo>
                  <a:lnTo>
                    <a:pt x="29" y="35"/>
                  </a:lnTo>
                  <a:lnTo>
                    <a:pt x="39" y="47"/>
                  </a:lnTo>
                  <a:lnTo>
                    <a:pt x="42" y="52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6" y="60"/>
                  </a:lnTo>
                  <a:lnTo>
                    <a:pt x="50" y="58"/>
                  </a:lnTo>
                  <a:lnTo>
                    <a:pt x="52" y="5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3" name="Freeform 107"/>
            <p:cNvSpPr>
              <a:spLocks/>
            </p:cNvSpPr>
            <p:nvPr/>
          </p:nvSpPr>
          <p:spPr bwMode="auto">
            <a:xfrm>
              <a:off x="3122" y="2385"/>
              <a:ext cx="66" cy="54"/>
            </a:xfrm>
            <a:custGeom>
              <a:avLst/>
              <a:gdLst>
                <a:gd name="T0" fmla="*/ 58 w 66"/>
                <a:gd name="T1" fmla="*/ 50 h 54"/>
                <a:gd name="T2" fmla="*/ 64 w 66"/>
                <a:gd name="T3" fmla="*/ 41 h 54"/>
                <a:gd name="T4" fmla="*/ 66 w 66"/>
                <a:gd name="T5" fmla="*/ 33 h 54"/>
                <a:gd name="T6" fmla="*/ 66 w 66"/>
                <a:gd name="T7" fmla="*/ 31 h 54"/>
                <a:gd name="T8" fmla="*/ 66 w 66"/>
                <a:gd name="T9" fmla="*/ 27 h 54"/>
                <a:gd name="T10" fmla="*/ 62 w 66"/>
                <a:gd name="T11" fmla="*/ 23 h 54"/>
                <a:gd name="T12" fmla="*/ 48 w 66"/>
                <a:gd name="T13" fmla="*/ 12 h 54"/>
                <a:gd name="T14" fmla="*/ 41 w 66"/>
                <a:gd name="T15" fmla="*/ 6 h 54"/>
                <a:gd name="T16" fmla="*/ 29 w 66"/>
                <a:gd name="T17" fmla="*/ 2 h 54"/>
                <a:gd name="T18" fmla="*/ 21 w 66"/>
                <a:gd name="T19" fmla="*/ 0 h 54"/>
                <a:gd name="T20" fmla="*/ 14 w 66"/>
                <a:gd name="T21" fmla="*/ 2 h 54"/>
                <a:gd name="T22" fmla="*/ 8 w 66"/>
                <a:gd name="T23" fmla="*/ 6 h 54"/>
                <a:gd name="T24" fmla="*/ 2 w 66"/>
                <a:gd name="T25" fmla="*/ 12 h 54"/>
                <a:gd name="T26" fmla="*/ 0 w 66"/>
                <a:gd name="T27" fmla="*/ 16 h 54"/>
                <a:gd name="T28" fmla="*/ 0 w 66"/>
                <a:gd name="T29" fmla="*/ 18 h 54"/>
                <a:gd name="T30" fmla="*/ 0 w 66"/>
                <a:gd name="T31" fmla="*/ 20 h 54"/>
                <a:gd name="T32" fmla="*/ 2 w 66"/>
                <a:gd name="T33" fmla="*/ 22 h 54"/>
                <a:gd name="T34" fmla="*/ 4 w 66"/>
                <a:gd name="T35" fmla="*/ 22 h 54"/>
                <a:gd name="T36" fmla="*/ 10 w 66"/>
                <a:gd name="T37" fmla="*/ 23 h 54"/>
                <a:gd name="T38" fmla="*/ 21 w 66"/>
                <a:gd name="T39" fmla="*/ 27 h 54"/>
                <a:gd name="T40" fmla="*/ 33 w 66"/>
                <a:gd name="T41" fmla="*/ 33 h 54"/>
                <a:gd name="T42" fmla="*/ 45 w 66"/>
                <a:gd name="T43" fmla="*/ 43 h 54"/>
                <a:gd name="T44" fmla="*/ 48 w 66"/>
                <a:gd name="T45" fmla="*/ 48 h 54"/>
                <a:gd name="T46" fmla="*/ 50 w 66"/>
                <a:gd name="T47" fmla="*/ 54 h 54"/>
                <a:gd name="T48" fmla="*/ 52 w 66"/>
                <a:gd name="T49" fmla="*/ 54 h 54"/>
                <a:gd name="T50" fmla="*/ 54 w 66"/>
                <a:gd name="T51" fmla="*/ 54 h 54"/>
                <a:gd name="T52" fmla="*/ 58 w 66"/>
                <a:gd name="T53" fmla="*/ 5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4">
                  <a:moveTo>
                    <a:pt x="58" y="50"/>
                  </a:moveTo>
                  <a:lnTo>
                    <a:pt x="64" y="41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2" y="23"/>
                  </a:lnTo>
                  <a:lnTo>
                    <a:pt x="48" y="12"/>
                  </a:lnTo>
                  <a:lnTo>
                    <a:pt x="41" y="6"/>
                  </a:lnTo>
                  <a:lnTo>
                    <a:pt x="29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10" y="23"/>
                  </a:lnTo>
                  <a:lnTo>
                    <a:pt x="21" y="27"/>
                  </a:lnTo>
                  <a:lnTo>
                    <a:pt x="33" y="33"/>
                  </a:lnTo>
                  <a:lnTo>
                    <a:pt x="45" y="43"/>
                  </a:lnTo>
                  <a:lnTo>
                    <a:pt x="48" y="48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4" y="54"/>
                  </a:lnTo>
                  <a:lnTo>
                    <a:pt x="58" y="50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4" name="Freeform 108"/>
            <p:cNvSpPr>
              <a:spLocks/>
            </p:cNvSpPr>
            <p:nvPr/>
          </p:nvSpPr>
          <p:spPr bwMode="auto">
            <a:xfrm>
              <a:off x="3120" y="2383"/>
              <a:ext cx="66" cy="54"/>
            </a:xfrm>
            <a:custGeom>
              <a:avLst/>
              <a:gdLst>
                <a:gd name="T0" fmla="*/ 58 w 66"/>
                <a:gd name="T1" fmla="*/ 50 h 54"/>
                <a:gd name="T2" fmla="*/ 64 w 66"/>
                <a:gd name="T3" fmla="*/ 41 h 54"/>
                <a:gd name="T4" fmla="*/ 66 w 66"/>
                <a:gd name="T5" fmla="*/ 33 h 54"/>
                <a:gd name="T6" fmla="*/ 66 w 66"/>
                <a:gd name="T7" fmla="*/ 31 h 54"/>
                <a:gd name="T8" fmla="*/ 66 w 66"/>
                <a:gd name="T9" fmla="*/ 27 h 54"/>
                <a:gd name="T10" fmla="*/ 62 w 66"/>
                <a:gd name="T11" fmla="*/ 24 h 54"/>
                <a:gd name="T12" fmla="*/ 48 w 66"/>
                <a:gd name="T13" fmla="*/ 12 h 54"/>
                <a:gd name="T14" fmla="*/ 41 w 66"/>
                <a:gd name="T15" fmla="*/ 6 h 54"/>
                <a:gd name="T16" fmla="*/ 29 w 66"/>
                <a:gd name="T17" fmla="*/ 2 h 54"/>
                <a:gd name="T18" fmla="*/ 22 w 66"/>
                <a:gd name="T19" fmla="*/ 0 h 54"/>
                <a:gd name="T20" fmla="*/ 14 w 66"/>
                <a:gd name="T21" fmla="*/ 2 h 54"/>
                <a:gd name="T22" fmla="*/ 8 w 66"/>
                <a:gd name="T23" fmla="*/ 6 h 54"/>
                <a:gd name="T24" fmla="*/ 2 w 66"/>
                <a:gd name="T25" fmla="*/ 12 h 54"/>
                <a:gd name="T26" fmla="*/ 0 w 66"/>
                <a:gd name="T27" fmla="*/ 16 h 54"/>
                <a:gd name="T28" fmla="*/ 0 w 66"/>
                <a:gd name="T29" fmla="*/ 18 h 54"/>
                <a:gd name="T30" fmla="*/ 0 w 66"/>
                <a:gd name="T31" fmla="*/ 20 h 54"/>
                <a:gd name="T32" fmla="*/ 2 w 66"/>
                <a:gd name="T33" fmla="*/ 22 h 54"/>
                <a:gd name="T34" fmla="*/ 4 w 66"/>
                <a:gd name="T35" fmla="*/ 22 h 54"/>
                <a:gd name="T36" fmla="*/ 10 w 66"/>
                <a:gd name="T37" fmla="*/ 24 h 54"/>
                <a:gd name="T38" fmla="*/ 22 w 66"/>
                <a:gd name="T39" fmla="*/ 27 h 54"/>
                <a:gd name="T40" fmla="*/ 33 w 66"/>
                <a:gd name="T41" fmla="*/ 33 h 54"/>
                <a:gd name="T42" fmla="*/ 45 w 66"/>
                <a:gd name="T43" fmla="*/ 43 h 54"/>
                <a:gd name="T44" fmla="*/ 48 w 66"/>
                <a:gd name="T45" fmla="*/ 48 h 54"/>
                <a:gd name="T46" fmla="*/ 50 w 66"/>
                <a:gd name="T47" fmla="*/ 54 h 54"/>
                <a:gd name="T48" fmla="*/ 52 w 66"/>
                <a:gd name="T49" fmla="*/ 54 h 54"/>
                <a:gd name="T50" fmla="*/ 54 w 66"/>
                <a:gd name="T51" fmla="*/ 54 h 54"/>
                <a:gd name="T52" fmla="*/ 58 w 66"/>
                <a:gd name="T53" fmla="*/ 5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54">
                  <a:moveTo>
                    <a:pt x="58" y="50"/>
                  </a:moveTo>
                  <a:lnTo>
                    <a:pt x="64" y="41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2" y="24"/>
                  </a:lnTo>
                  <a:lnTo>
                    <a:pt x="48" y="12"/>
                  </a:lnTo>
                  <a:lnTo>
                    <a:pt x="41" y="6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10" y="24"/>
                  </a:lnTo>
                  <a:lnTo>
                    <a:pt x="22" y="27"/>
                  </a:lnTo>
                  <a:lnTo>
                    <a:pt x="33" y="33"/>
                  </a:lnTo>
                  <a:lnTo>
                    <a:pt x="45" y="43"/>
                  </a:lnTo>
                  <a:lnTo>
                    <a:pt x="48" y="48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4" y="54"/>
                  </a:lnTo>
                  <a:lnTo>
                    <a:pt x="58" y="5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5" name="Freeform 109"/>
            <p:cNvSpPr>
              <a:spLocks/>
            </p:cNvSpPr>
            <p:nvPr/>
          </p:nvSpPr>
          <p:spPr bwMode="auto">
            <a:xfrm>
              <a:off x="3136" y="2359"/>
              <a:ext cx="67" cy="48"/>
            </a:xfrm>
            <a:custGeom>
              <a:avLst/>
              <a:gdLst>
                <a:gd name="T0" fmla="*/ 63 w 67"/>
                <a:gd name="T1" fmla="*/ 42 h 48"/>
                <a:gd name="T2" fmla="*/ 67 w 67"/>
                <a:gd name="T3" fmla="*/ 30 h 48"/>
                <a:gd name="T4" fmla="*/ 67 w 67"/>
                <a:gd name="T5" fmla="*/ 23 h 48"/>
                <a:gd name="T6" fmla="*/ 67 w 67"/>
                <a:gd name="T7" fmla="*/ 21 h 48"/>
                <a:gd name="T8" fmla="*/ 65 w 67"/>
                <a:gd name="T9" fmla="*/ 19 h 48"/>
                <a:gd name="T10" fmla="*/ 61 w 67"/>
                <a:gd name="T11" fmla="*/ 15 h 48"/>
                <a:gd name="T12" fmla="*/ 48 w 67"/>
                <a:gd name="T13" fmla="*/ 5 h 48"/>
                <a:gd name="T14" fmla="*/ 38 w 67"/>
                <a:gd name="T15" fmla="*/ 1 h 48"/>
                <a:gd name="T16" fmla="*/ 27 w 67"/>
                <a:gd name="T17" fmla="*/ 0 h 48"/>
                <a:gd name="T18" fmla="*/ 17 w 67"/>
                <a:gd name="T19" fmla="*/ 0 h 48"/>
                <a:gd name="T20" fmla="*/ 11 w 67"/>
                <a:gd name="T21" fmla="*/ 1 h 48"/>
                <a:gd name="T22" fmla="*/ 6 w 67"/>
                <a:gd name="T23" fmla="*/ 7 h 48"/>
                <a:gd name="T24" fmla="*/ 2 w 67"/>
                <a:gd name="T25" fmla="*/ 13 h 48"/>
                <a:gd name="T26" fmla="*/ 0 w 67"/>
                <a:gd name="T27" fmla="*/ 19 h 48"/>
                <a:gd name="T28" fmla="*/ 0 w 67"/>
                <a:gd name="T29" fmla="*/ 21 h 48"/>
                <a:gd name="T30" fmla="*/ 0 w 67"/>
                <a:gd name="T31" fmla="*/ 23 h 48"/>
                <a:gd name="T32" fmla="*/ 2 w 67"/>
                <a:gd name="T33" fmla="*/ 23 h 48"/>
                <a:gd name="T34" fmla="*/ 4 w 67"/>
                <a:gd name="T35" fmla="*/ 24 h 48"/>
                <a:gd name="T36" fmla="*/ 9 w 67"/>
                <a:gd name="T37" fmla="*/ 24 h 48"/>
                <a:gd name="T38" fmla="*/ 21 w 67"/>
                <a:gd name="T39" fmla="*/ 24 h 48"/>
                <a:gd name="T40" fmla="*/ 34 w 67"/>
                <a:gd name="T41" fmla="*/ 30 h 48"/>
                <a:gd name="T42" fmla="*/ 48 w 67"/>
                <a:gd name="T43" fmla="*/ 36 h 48"/>
                <a:gd name="T44" fmla="*/ 54 w 67"/>
                <a:gd name="T45" fmla="*/ 40 h 48"/>
                <a:gd name="T46" fmla="*/ 55 w 67"/>
                <a:gd name="T47" fmla="*/ 46 h 48"/>
                <a:gd name="T48" fmla="*/ 57 w 67"/>
                <a:gd name="T49" fmla="*/ 46 h 48"/>
                <a:gd name="T50" fmla="*/ 57 w 67"/>
                <a:gd name="T51" fmla="*/ 48 h 48"/>
                <a:gd name="T52" fmla="*/ 59 w 67"/>
                <a:gd name="T53" fmla="*/ 46 h 48"/>
                <a:gd name="T54" fmla="*/ 63 w 67"/>
                <a:gd name="T55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7" h="48">
                  <a:moveTo>
                    <a:pt x="63" y="42"/>
                  </a:moveTo>
                  <a:lnTo>
                    <a:pt x="67" y="30"/>
                  </a:lnTo>
                  <a:lnTo>
                    <a:pt x="67" y="23"/>
                  </a:lnTo>
                  <a:lnTo>
                    <a:pt x="67" y="21"/>
                  </a:lnTo>
                  <a:lnTo>
                    <a:pt x="65" y="19"/>
                  </a:lnTo>
                  <a:lnTo>
                    <a:pt x="61" y="15"/>
                  </a:lnTo>
                  <a:lnTo>
                    <a:pt x="48" y="5"/>
                  </a:lnTo>
                  <a:lnTo>
                    <a:pt x="38" y="1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1" y="1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9" y="24"/>
                  </a:lnTo>
                  <a:lnTo>
                    <a:pt x="21" y="24"/>
                  </a:lnTo>
                  <a:lnTo>
                    <a:pt x="34" y="30"/>
                  </a:lnTo>
                  <a:lnTo>
                    <a:pt x="48" y="36"/>
                  </a:lnTo>
                  <a:lnTo>
                    <a:pt x="54" y="40"/>
                  </a:lnTo>
                  <a:lnTo>
                    <a:pt x="55" y="46"/>
                  </a:lnTo>
                  <a:lnTo>
                    <a:pt x="57" y="46"/>
                  </a:lnTo>
                  <a:lnTo>
                    <a:pt x="57" y="48"/>
                  </a:lnTo>
                  <a:lnTo>
                    <a:pt x="59" y="46"/>
                  </a:lnTo>
                  <a:lnTo>
                    <a:pt x="63" y="42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6" name="Freeform 110"/>
            <p:cNvSpPr>
              <a:spLocks/>
            </p:cNvSpPr>
            <p:nvPr/>
          </p:nvSpPr>
          <p:spPr bwMode="auto">
            <a:xfrm>
              <a:off x="3134" y="2357"/>
              <a:ext cx="67" cy="48"/>
            </a:xfrm>
            <a:custGeom>
              <a:avLst/>
              <a:gdLst>
                <a:gd name="T0" fmla="*/ 63 w 67"/>
                <a:gd name="T1" fmla="*/ 42 h 48"/>
                <a:gd name="T2" fmla="*/ 67 w 67"/>
                <a:gd name="T3" fmla="*/ 30 h 48"/>
                <a:gd name="T4" fmla="*/ 67 w 67"/>
                <a:gd name="T5" fmla="*/ 23 h 48"/>
                <a:gd name="T6" fmla="*/ 67 w 67"/>
                <a:gd name="T7" fmla="*/ 21 h 48"/>
                <a:gd name="T8" fmla="*/ 65 w 67"/>
                <a:gd name="T9" fmla="*/ 19 h 48"/>
                <a:gd name="T10" fmla="*/ 61 w 67"/>
                <a:gd name="T11" fmla="*/ 15 h 48"/>
                <a:gd name="T12" fmla="*/ 48 w 67"/>
                <a:gd name="T13" fmla="*/ 5 h 48"/>
                <a:gd name="T14" fmla="*/ 38 w 67"/>
                <a:gd name="T15" fmla="*/ 2 h 48"/>
                <a:gd name="T16" fmla="*/ 27 w 67"/>
                <a:gd name="T17" fmla="*/ 0 h 48"/>
                <a:gd name="T18" fmla="*/ 17 w 67"/>
                <a:gd name="T19" fmla="*/ 0 h 48"/>
                <a:gd name="T20" fmla="*/ 11 w 67"/>
                <a:gd name="T21" fmla="*/ 2 h 48"/>
                <a:gd name="T22" fmla="*/ 6 w 67"/>
                <a:gd name="T23" fmla="*/ 7 h 48"/>
                <a:gd name="T24" fmla="*/ 2 w 67"/>
                <a:gd name="T25" fmla="*/ 13 h 48"/>
                <a:gd name="T26" fmla="*/ 0 w 67"/>
                <a:gd name="T27" fmla="*/ 19 h 48"/>
                <a:gd name="T28" fmla="*/ 0 w 67"/>
                <a:gd name="T29" fmla="*/ 21 h 48"/>
                <a:gd name="T30" fmla="*/ 0 w 67"/>
                <a:gd name="T31" fmla="*/ 23 h 48"/>
                <a:gd name="T32" fmla="*/ 2 w 67"/>
                <a:gd name="T33" fmla="*/ 23 h 48"/>
                <a:gd name="T34" fmla="*/ 4 w 67"/>
                <a:gd name="T35" fmla="*/ 25 h 48"/>
                <a:gd name="T36" fmla="*/ 9 w 67"/>
                <a:gd name="T37" fmla="*/ 25 h 48"/>
                <a:gd name="T38" fmla="*/ 21 w 67"/>
                <a:gd name="T39" fmla="*/ 25 h 48"/>
                <a:gd name="T40" fmla="*/ 34 w 67"/>
                <a:gd name="T41" fmla="*/ 30 h 48"/>
                <a:gd name="T42" fmla="*/ 48 w 67"/>
                <a:gd name="T43" fmla="*/ 36 h 48"/>
                <a:gd name="T44" fmla="*/ 54 w 67"/>
                <a:gd name="T45" fmla="*/ 40 h 48"/>
                <a:gd name="T46" fmla="*/ 56 w 67"/>
                <a:gd name="T47" fmla="*/ 46 h 48"/>
                <a:gd name="T48" fmla="*/ 57 w 67"/>
                <a:gd name="T49" fmla="*/ 46 h 48"/>
                <a:gd name="T50" fmla="*/ 57 w 67"/>
                <a:gd name="T51" fmla="*/ 48 h 48"/>
                <a:gd name="T52" fmla="*/ 59 w 67"/>
                <a:gd name="T53" fmla="*/ 46 h 48"/>
                <a:gd name="T54" fmla="*/ 63 w 67"/>
                <a:gd name="T55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7" h="48">
                  <a:moveTo>
                    <a:pt x="63" y="42"/>
                  </a:moveTo>
                  <a:lnTo>
                    <a:pt x="67" y="30"/>
                  </a:lnTo>
                  <a:lnTo>
                    <a:pt x="67" y="23"/>
                  </a:lnTo>
                  <a:lnTo>
                    <a:pt x="67" y="21"/>
                  </a:lnTo>
                  <a:lnTo>
                    <a:pt x="65" y="19"/>
                  </a:lnTo>
                  <a:lnTo>
                    <a:pt x="61" y="15"/>
                  </a:lnTo>
                  <a:lnTo>
                    <a:pt x="48" y="5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1" y="2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9" y="25"/>
                  </a:lnTo>
                  <a:lnTo>
                    <a:pt x="21" y="25"/>
                  </a:lnTo>
                  <a:lnTo>
                    <a:pt x="34" y="30"/>
                  </a:lnTo>
                  <a:lnTo>
                    <a:pt x="48" y="36"/>
                  </a:lnTo>
                  <a:lnTo>
                    <a:pt x="54" y="40"/>
                  </a:lnTo>
                  <a:lnTo>
                    <a:pt x="56" y="46"/>
                  </a:lnTo>
                  <a:lnTo>
                    <a:pt x="57" y="46"/>
                  </a:lnTo>
                  <a:lnTo>
                    <a:pt x="57" y="48"/>
                  </a:lnTo>
                  <a:lnTo>
                    <a:pt x="59" y="46"/>
                  </a:lnTo>
                  <a:lnTo>
                    <a:pt x="63" y="4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Freeform 111"/>
            <p:cNvSpPr>
              <a:spLocks/>
            </p:cNvSpPr>
            <p:nvPr/>
          </p:nvSpPr>
          <p:spPr bwMode="auto">
            <a:xfrm>
              <a:off x="3143" y="2328"/>
              <a:ext cx="70" cy="42"/>
            </a:xfrm>
            <a:custGeom>
              <a:avLst/>
              <a:gdLst>
                <a:gd name="T0" fmla="*/ 68 w 70"/>
                <a:gd name="T1" fmla="*/ 34 h 42"/>
                <a:gd name="T2" fmla="*/ 70 w 70"/>
                <a:gd name="T3" fmla="*/ 23 h 42"/>
                <a:gd name="T4" fmla="*/ 70 w 70"/>
                <a:gd name="T5" fmla="*/ 17 h 42"/>
                <a:gd name="T6" fmla="*/ 68 w 70"/>
                <a:gd name="T7" fmla="*/ 13 h 42"/>
                <a:gd name="T8" fmla="*/ 66 w 70"/>
                <a:gd name="T9" fmla="*/ 11 h 42"/>
                <a:gd name="T10" fmla="*/ 60 w 70"/>
                <a:gd name="T11" fmla="*/ 9 h 42"/>
                <a:gd name="T12" fmla="*/ 45 w 70"/>
                <a:gd name="T13" fmla="*/ 2 h 42"/>
                <a:gd name="T14" fmla="*/ 35 w 70"/>
                <a:gd name="T15" fmla="*/ 0 h 42"/>
                <a:gd name="T16" fmla="*/ 24 w 70"/>
                <a:gd name="T17" fmla="*/ 0 h 42"/>
                <a:gd name="T18" fmla="*/ 16 w 70"/>
                <a:gd name="T19" fmla="*/ 2 h 42"/>
                <a:gd name="T20" fmla="*/ 8 w 70"/>
                <a:gd name="T21" fmla="*/ 6 h 42"/>
                <a:gd name="T22" fmla="*/ 4 w 70"/>
                <a:gd name="T23" fmla="*/ 9 h 42"/>
                <a:gd name="T24" fmla="*/ 2 w 70"/>
                <a:gd name="T25" fmla="*/ 17 h 42"/>
                <a:gd name="T26" fmla="*/ 0 w 70"/>
                <a:gd name="T27" fmla="*/ 23 h 42"/>
                <a:gd name="T28" fmla="*/ 2 w 70"/>
                <a:gd name="T29" fmla="*/ 25 h 42"/>
                <a:gd name="T30" fmla="*/ 2 w 70"/>
                <a:gd name="T31" fmla="*/ 27 h 42"/>
                <a:gd name="T32" fmla="*/ 4 w 70"/>
                <a:gd name="T33" fmla="*/ 27 h 42"/>
                <a:gd name="T34" fmla="*/ 6 w 70"/>
                <a:gd name="T35" fmla="*/ 29 h 42"/>
                <a:gd name="T36" fmla="*/ 12 w 70"/>
                <a:gd name="T37" fmla="*/ 27 h 42"/>
                <a:gd name="T38" fmla="*/ 24 w 70"/>
                <a:gd name="T39" fmla="*/ 27 h 42"/>
                <a:gd name="T40" fmla="*/ 37 w 70"/>
                <a:gd name="T41" fmla="*/ 29 h 42"/>
                <a:gd name="T42" fmla="*/ 50 w 70"/>
                <a:gd name="T43" fmla="*/ 32 h 42"/>
                <a:gd name="T44" fmla="*/ 56 w 70"/>
                <a:gd name="T45" fmla="*/ 36 h 42"/>
                <a:gd name="T46" fmla="*/ 60 w 70"/>
                <a:gd name="T47" fmla="*/ 40 h 42"/>
                <a:gd name="T48" fmla="*/ 62 w 70"/>
                <a:gd name="T49" fmla="*/ 40 h 42"/>
                <a:gd name="T50" fmla="*/ 62 w 70"/>
                <a:gd name="T51" fmla="*/ 42 h 42"/>
                <a:gd name="T52" fmla="*/ 64 w 70"/>
                <a:gd name="T53" fmla="*/ 40 h 42"/>
                <a:gd name="T54" fmla="*/ 68 w 70"/>
                <a:gd name="T55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2">
                  <a:moveTo>
                    <a:pt x="68" y="34"/>
                  </a:moveTo>
                  <a:lnTo>
                    <a:pt x="70" y="23"/>
                  </a:lnTo>
                  <a:lnTo>
                    <a:pt x="70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0" y="9"/>
                  </a:lnTo>
                  <a:lnTo>
                    <a:pt x="45" y="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4" y="9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12" y="27"/>
                  </a:lnTo>
                  <a:lnTo>
                    <a:pt x="24" y="27"/>
                  </a:lnTo>
                  <a:lnTo>
                    <a:pt x="37" y="29"/>
                  </a:lnTo>
                  <a:lnTo>
                    <a:pt x="50" y="32"/>
                  </a:lnTo>
                  <a:lnTo>
                    <a:pt x="56" y="36"/>
                  </a:lnTo>
                  <a:lnTo>
                    <a:pt x="60" y="40"/>
                  </a:lnTo>
                  <a:lnTo>
                    <a:pt x="62" y="40"/>
                  </a:lnTo>
                  <a:lnTo>
                    <a:pt x="62" y="42"/>
                  </a:lnTo>
                  <a:lnTo>
                    <a:pt x="64" y="40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Freeform 112"/>
            <p:cNvSpPr>
              <a:spLocks/>
            </p:cNvSpPr>
            <p:nvPr/>
          </p:nvSpPr>
          <p:spPr bwMode="auto">
            <a:xfrm>
              <a:off x="3142" y="2326"/>
              <a:ext cx="69" cy="42"/>
            </a:xfrm>
            <a:custGeom>
              <a:avLst/>
              <a:gdLst>
                <a:gd name="T0" fmla="*/ 67 w 69"/>
                <a:gd name="T1" fmla="*/ 34 h 42"/>
                <a:gd name="T2" fmla="*/ 69 w 69"/>
                <a:gd name="T3" fmla="*/ 23 h 42"/>
                <a:gd name="T4" fmla="*/ 69 w 69"/>
                <a:gd name="T5" fmla="*/ 17 h 42"/>
                <a:gd name="T6" fmla="*/ 67 w 69"/>
                <a:gd name="T7" fmla="*/ 13 h 42"/>
                <a:gd name="T8" fmla="*/ 65 w 69"/>
                <a:gd name="T9" fmla="*/ 11 h 42"/>
                <a:gd name="T10" fmla="*/ 59 w 69"/>
                <a:gd name="T11" fmla="*/ 10 h 42"/>
                <a:gd name="T12" fmla="*/ 44 w 69"/>
                <a:gd name="T13" fmla="*/ 2 h 42"/>
                <a:gd name="T14" fmla="*/ 34 w 69"/>
                <a:gd name="T15" fmla="*/ 0 h 42"/>
                <a:gd name="T16" fmla="*/ 23 w 69"/>
                <a:gd name="T17" fmla="*/ 0 h 42"/>
                <a:gd name="T18" fmla="*/ 15 w 69"/>
                <a:gd name="T19" fmla="*/ 2 h 42"/>
                <a:gd name="T20" fmla="*/ 7 w 69"/>
                <a:gd name="T21" fmla="*/ 6 h 42"/>
                <a:gd name="T22" fmla="*/ 3 w 69"/>
                <a:gd name="T23" fmla="*/ 10 h 42"/>
                <a:gd name="T24" fmla="*/ 1 w 69"/>
                <a:gd name="T25" fmla="*/ 17 h 42"/>
                <a:gd name="T26" fmla="*/ 0 w 69"/>
                <a:gd name="T27" fmla="*/ 23 h 42"/>
                <a:gd name="T28" fmla="*/ 1 w 69"/>
                <a:gd name="T29" fmla="*/ 25 h 42"/>
                <a:gd name="T30" fmla="*/ 1 w 69"/>
                <a:gd name="T31" fmla="*/ 27 h 42"/>
                <a:gd name="T32" fmla="*/ 3 w 69"/>
                <a:gd name="T33" fmla="*/ 27 h 42"/>
                <a:gd name="T34" fmla="*/ 5 w 69"/>
                <a:gd name="T35" fmla="*/ 29 h 42"/>
                <a:gd name="T36" fmla="*/ 11 w 69"/>
                <a:gd name="T37" fmla="*/ 27 h 42"/>
                <a:gd name="T38" fmla="*/ 23 w 69"/>
                <a:gd name="T39" fmla="*/ 27 h 42"/>
                <a:gd name="T40" fmla="*/ 36 w 69"/>
                <a:gd name="T41" fmla="*/ 29 h 42"/>
                <a:gd name="T42" fmla="*/ 49 w 69"/>
                <a:gd name="T43" fmla="*/ 33 h 42"/>
                <a:gd name="T44" fmla="*/ 55 w 69"/>
                <a:gd name="T45" fmla="*/ 36 h 42"/>
                <a:gd name="T46" fmla="*/ 59 w 69"/>
                <a:gd name="T47" fmla="*/ 40 h 42"/>
                <a:gd name="T48" fmla="*/ 61 w 69"/>
                <a:gd name="T49" fmla="*/ 40 h 42"/>
                <a:gd name="T50" fmla="*/ 61 w 69"/>
                <a:gd name="T51" fmla="*/ 42 h 42"/>
                <a:gd name="T52" fmla="*/ 63 w 69"/>
                <a:gd name="T53" fmla="*/ 40 h 42"/>
                <a:gd name="T54" fmla="*/ 67 w 69"/>
                <a:gd name="T55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" h="42">
                  <a:moveTo>
                    <a:pt x="67" y="34"/>
                  </a:moveTo>
                  <a:lnTo>
                    <a:pt x="69" y="23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44" y="2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15" y="2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7"/>
                  </a:lnTo>
                  <a:lnTo>
                    <a:pt x="0" y="23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3" y="27"/>
                  </a:lnTo>
                  <a:lnTo>
                    <a:pt x="5" y="29"/>
                  </a:lnTo>
                  <a:lnTo>
                    <a:pt x="11" y="27"/>
                  </a:lnTo>
                  <a:lnTo>
                    <a:pt x="23" y="27"/>
                  </a:lnTo>
                  <a:lnTo>
                    <a:pt x="36" y="29"/>
                  </a:lnTo>
                  <a:lnTo>
                    <a:pt x="49" y="33"/>
                  </a:lnTo>
                  <a:lnTo>
                    <a:pt x="55" y="36"/>
                  </a:lnTo>
                  <a:lnTo>
                    <a:pt x="59" y="40"/>
                  </a:lnTo>
                  <a:lnTo>
                    <a:pt x="61" y="40"/>
                  </a:lnTo>
                  <a:lnTo>
                    <a:pt x="61" y="42"/>
                  </a:lnTo>
                  <a:lnTo>
                    <a:pt x="63" y="40"/>
                  </a:lnTo>
                  <a:lnTo>
                    <a:pt x="67" y="3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Freeform 113"/>
            <p:cNvSpPr>
              <a:spLocks/>
            </p:cNvSpPr>
            <p:nvPr/>
          </p:nvSpPr>
          <p:spPr bwMode="auto">
            <a:xfrm>
              <a:off x="3149" y="2293"/>
              <a:ext cx="67" cy="37"/>
            </a:xfrm>
            <a:custGeom>
              <a:avLst/>
              <a:gdLst>
                <a:gd name="T0" fmla="*/ 67 w 67"/>
                <a:gd name="T1" fmla="*/ 29 h 37"/>
                <a:gd name="T2" fmla="*/ 67 w 67"/>
                <a:gd name="T3" fmla="*/ 18 h 37"/>
                <a:gd name="T4" fmla="*/ 65 w 67"/>
                <a:gd name="T5" fmla="*/ 12 h 37"/>
                <a:gd name="T6" fmla="*/ 64 w 67"/>
                <a:gd name="T7" fmla="*/ 10 h 37"/>
                <a:gd name="T8" fmla="*/ 62 w 67"/>
                <a:gd name="T9" fmla="*/ 8 h 37"/>
                <a:gd name="T10" fmla="*/ 56 w 67"/>
                <a:gd name="T11" fmla="*/ 6 h 37"/>
                <a:gd name="T12" fmla="*/ 41 w 67"/>
                <a:gd name="T13" fmla="*/ 2 h 37"/>
                <a:gd name="T14" fmla="*/ 31 w 67"/>
                <a:gd name="T15" fmla="*/ 0 h 37"/>
                <a:gd name="T16" fmla="*/ 19 w 67"/>
                <a:gd name="T17" fmla="*/ 2 h 37"/>
                <a:gd name="T18" fmla="*/ 12 w 67"/>
                <a:gd name="T19" fmla="*/ 6 h 37"/>
                <a:gd name="T20" fmla="*/ 6 w 67"/>
                <a:gd name="T21" fmla="*/ 10 h 37"/>
                <a:gd name="T22" fmla="*/ 2 w 67"/>
                <a:gd name="T23" fmla="*/ 16 h 37"/>
                <a:gd name="T24" fmla="*/ 0 w 67"/>
                <a:gd name="T25" fmla="*/ 23 h 37"/>
                <a:gd name="T26" fmla="*/ 0 w 67"/>
                <a:gd name="T27" fmla="*/ 29 h 37"/>
                <a:gd name="T28" fmla="*/ 2 w 67"/>
                <a:gd name="T29" fmla="*/ 31 h 37"/>
                <a:gd name="T30" fmla="*/ 2 w 67"/>
                <a:gd name="T31" fmla="*/ 33 h 37"/>
                <a:gd name="T32" fmla="*/ 4 w 67"/>
                <a:gd name="T33" fmla="*/ 35 h 37"/>
                <a:gd name="T34" fmla="*/ 6 w 67"/>
                <a:gd name="T35" fmla="*/ 35 h 37"/>
                <a:gd name="T36" fmla="*/ 12 w 67"/>
                <a:gd name="T37" fmla="*/ 33 h 37"/>
                <a:gd name="T38" fmla="*/ 18 w 67"/>
                <a:gd name="T39" fmla="*/ 31 h 37"/>
                <a:gd name="T40" fmla="*/ 23 w 67"/>
                <a:gd name="T41" fmla="*/ 29 h 37"/>
                <a:gd name="T42" fmla="*/ 37 w 67"/>
                <a:gd name="T43" fmla="*/ 29 h 37"/>
                <a:gd name="T44" fmla="*/ 52 w 67"/>
                <a:gd name="T45" fmla="*/ 31 h 37"/>
                <a:gd name="T46" fmla="*/ 58 w 67"/>
                <a:gd name="T47" fmla="*/ 33 h 37"/>
                <a:gd name="T48" fmla="*/ 62 w 67"/>
                <a:gd name="T49" fmla="*/ 37 h 37"/>
                <a:gd name="T50" fmla="*/ 64 w 67"/>
                <a:gd name="T51" fmla="*/ 37 h 37"/>
                <a:gd name="T52" fmla="*/ 65 w 67"/>
                <a:gd name="T53" fmla="*/ 37 h 37"/>
                <a:gd name="T54" fmla="*/ 65 w 67"/>
                <a:gd name="T55" fmla="*/ 35 h 37"/>
                <a:gd name="T56" fmla="*/ 67 w 67"/>
                <a:gd name="T57" fmla="*/ 33 h 37"/>
                <a:gd name="T58" fmla="*/ 67 w 67"/>
                <a:gd name="T5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37">
                  <a:moveTo>
                    <a:pt x="67" y="29"/>
                  </a:moveTo>
                  <a:lnTo>
                    <a:pt x="67" y="18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56" y="6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12" y="33"/>
                  </a:lnTo>
                  <a:lnTo>
                    <a:pt x="18" y="31"/>
                  </a:lnTo>
                  <a:lnTo>
                    <a:pt x="23" y="29"/>
                  </a:lnTo>
                  <a:lnTo>
                    <a:pt x="37" y="29"/>
                  </a:lnTo>
                  <a:lnTo>
                    <a:pt x="52" y="31"/>
                  </a:lnTo>
                  <a:lnTo>
                    <a:pt x="58" y="33"/>
                  </a:lnTo>
                  <a:lnTo>
                    <a:pt x="62" y="37"/>
                  </a:lnTo>
                  <a:lnTo>
                    <a:pt x="64" y="37"/>
                  </a:lnTo>
                  <a:lnTo>
                    <a:pt x="65" y="37"/>
                  </a:lnTo>
                  <a:lnTo>
                    <a:pt x="65" y="35"/>
                  </a:lnTo>
                  <a:lnTo>
                    <a:pt x="67" y="33"/>
                  </a:lnTo>
                  <a:lnTo>
                    <a:pt x="67" y="2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Freeform 114"/>
            <p:cNvSpPr>
              <a:spLocks/>
            </p:cNvSpPr>
            <p:nvPr/>
          </p:nvSpPr>
          <p:spPr bwMode="auto">
            <a:xfrm>
              <a:off x="3147" y="2291"/>
              <a:ext cx="67" cy="37"/>
            </a:xfrm>
            <a:custGeom>
              <a:avLst/>
              <a:gdLst>
                <a:gd name="T0" fmla="*/ 67 w 67"/>
                <a:gd name="T1" fmla="*/ 29 h 37"/>
                <a:gd name="T2" fmla="*/ 67 w 67"/>
                <a:gd name="T3" fmla="*/ 18 h 37"/>
                <a:gd name="T4" fmla="*/ 66 w 67"/>
                <a:gd name="T5" fmla="*/ 12 h 37"/>
                <a:gd name="T6" fmla="*/ 64 w 67"/>
                <a:gd name="T7" fmla="*/ 10 h 37"/>
                <a:gd name="T8" fmla="*/ 62 w 67"/>
                <a:gd name="T9" fmla="*/ 8 h 37"/>
                <a:gd name="T10" fmla="*/ 56 w 67"/>
                <a:gd name="T11" fmla="*/ 6 h 37"/>
                <a:gd name="T12" fmla="*/ 41 w 67"/>
                <a:gd name="T13" fmla="*/ 2 h 37"/>
                <a:gd name="T14" fmla="*/ 31 w 67"/>
                <a:gd name="T15" fmla="*/ 0 h 37"/>
                <a:gd name="T16" fmla="*/ 20 w 67"/>
                <a:gd name="T17" fmla="*/ 2 h 37"/>
                <a:gd name="T18" fmla="*/ 12 w 67"/>
                <a:gd name="T19" fmla="*/ 6 h 37"/>
                <a:gd name="T20" fmla="*/ 6 w 67"/>
                <a:gd name="T21" fmla="*/ 10 h 37"/>
                <a:gd name="T22" fmla="*/ 2 w 67"/>
                <a:gd name="T23" fmla="*/ 16 h 37"/>
                <a:gd name="T24" fmla="*/ 0 w 67"/>
                <a:gd name="T25" fmla="*/ 23 h 37"/>
                <a:gd name="T26" fmla="*/ 0 w 67"/>
                <a:gd name="T27" fmla="*/ 29 h 37"/>
                <a:gd name="T28" fmla="*/ 2 w 67"/>
                <a:gd name="T29" fmla="*/ 31 h 37"/>
                <a:gd name="T30" fmla="*/ 2 w 67"/>
                <a:gd name="T31" fmla="*/ 33 h 37"/>
                <a:gd name="T32" fmla="*/ 4 w 67"/>
                <a:gd name="T33" fmla="*/ 35 h 37"/>
                <a:gd name="T34" fmla="*/ 6 w 67"/>
                <a:gd name="T35" fmla="*/ 35 h 37"/>
                <a:gd name="T36" fmla="*/ 12 w 67"/>
                <a:gd name="T37" fmla="*/ 33 h 37"/>
                <a:gd name="T38" fmla="*/ 18 w 67"/>
                <a:gd name="T39" fmla="*/ 31 h 37"/>
                <a:gd name="T40" fmla="*/ 23 w 67"/>
                <a:gd name="T41" fmla="*/ 29 h 37"/>
                <a:gd name="T42" fmla="*/ 37 w 67"/>
                <a:gd name="T43" fmla="*/ 29 h 37"/>
                <a:gd name="T44" fmla="*/ 52 w 67"/>
                <a:gd name="T45" fmla="*/ 31 h 37"/>
                <a:gd name="T46" fmla="*/ 58 w 67"/>
                <a:gd name="T47" fmla="*/ 33 h 37"/>
                <a:gd name="T48" fmla="*/ 62 w 67"/>
                <a:gd name="T49" fmla="*/ 37 h 37"/>
                <a:gd name="T50" fmla="*/ 64 w 67"/>
                <a:gd name="T51" fmla="*/ 37 h 37"/>
                <a:gd name="T52" fmla="*/ 66 w 67"/>
                <a:gd name="T53" fmla="*/ 37 h 37"/>
                <a:gd name="T54" fmla="*/ 66 w 67"/>
                <a:gd name="T55" fmla="*/ 35 h 37"/>
                <a:gd name="T56" fmla="*/ 67 w 67"/>
                <a:gd name="T57" fmla="*/ 33 h 37"/>
                <a:gd name="T58" fmla="*/ 67 w 67"/>
                <a:gd name="T5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37">
                  <a:moveTo>
                    <a:pt x="67" y="29"/>
                  </a:moveTo>
                  <a:lnTo>
                    <a:pt x="67" y="18"/>
                  </a:lnTo>
                  <a:lnTo>
                    <a:pt x="66" y="12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56" y="6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12" y="33"/>
                  </a:lnTo>
                  <a:lnTo>
                    <a:pt x="18" y="31"/>
                  </a:lnTo>
                  <a:lnTo>
                    <a:pt x="23" y="29"/>
                  </a:lnTo>
                  <a:lnTo>
                    <a:pt x="37" y="29"/>
                  </a:lnTo>
                  <a:lnTo>
                    <a:pt x="52" y="31"/>
                  </a:lnTo>
                  <a:lnTo>
                    <a:pt x="58" y="33"/>
                  </a:lnTo>
                  <a:lnTo>
                    <a:pt x="62" y="37"/>
                  </a:lnTo>
                  <a:lnTo>
                    <a:pt x="64" y="37"/>
                  </a:lnTo>
                  <a:lnTo>
                    <a:pt x="66" y="37"/>
                  </a:lnTo>
                  <a:lnTo>
                    <a:pt x="66" y="35"/>
                  </a:lnTo>
                  <a:lnTo>
                    <a:pt x="67" y="33"/>
                  </a:lnTo>
                  <a:lnTo>
                    <a:pt x="67" y="2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1" name="Freeform 115"/>
            <p:cNvSpPr>
              <a:spLocks/>
            </p:cNvSpPr>
            <p:nvPr/>
          </p:nvSpPr>
          <p:spPr bwMode="auto">
            <a:xfrm>
              <a:off x="3147" y="2261"/>
              <a:ext cx="67" cy="38"/>
            </a:xfrm>
            <a:custGeom>
              <a:avLst/>
              <a:gdLst>
                <a:gd name="T0" fmla="*/ 67 w 67"/>
                <a:gd name="T1" fmla="*/ 23 h 38"/>
                <a:gd name="T2" fmla="*/ 66 w 67"/>
                <a:gd name="T3" fmla="*/ 11 h 38"/>
                <a:gd name="T4" fmla="*/ 64 w 67"/>
                <a:gd name="T5" fmla="*/ 5 h 38"/>
                <a:gd name="T6" fmla="*/ 62 w 67"/>
                <a:gd name="T7" fmla="*/ 2 h 38"/>
                <a:gd name="T8" fmla="*/ 58 w 67"/>
                <a:gd name="T9" fmla="*/ 2 h 38"/>
                <a:gd name="T10" fmla="*/ 52 w 67"/>
                <a:gd name="T11" fmla="*/ 0 h 38"/>
                <a:gd name="T12" fmla="*/ 37 w 67"/>
                <a:gd name="T13" fmla="*/ 0 h 38"/>
                <a:gd name="T14" fmla="*/ 25 w 67"/>
                <a:gd name="T15" fmla="*/ 0 h 38"/>
                <a:gd name="T16" fmla="*/ 16 w 67"/>
                <a:gd name="T17" fmla="*/ 3 h 38"/>
                <a:gd name="T18" fmla="*/ 8 w 67"/>
                <a:gd name="T19" fmla="*/ 9 h 38"/>
                <a:gd name="T20" fmla="*/ 2 w 67"/>
                <a:gd name="T21" fmla="*/ 15 h 38"/>
                <a:gd name="T22" fmla="*/ 0 w 67"/>
                <a:gd name="T23" fmla="*/ 21 h 38"/>
                <a:gd name="T24" fmla="*/ 0 w 67"/>
                <a:gd name="T25" fmla="*/ 28 h 38"/>
                <a:gd name="T26" fmla="*/ 2 w 67"/>
                <a:gd name="T27" fmla="*/ 34 h 38"/>
                <a:gd name="T28" fmla="*/ 2 w 67"/>
                <a:gd name="T29" fmla="*/ 36 h 38"/>
                <a:gd name="T30" fmla="*/ 4 w 67"/>
                <a:gd name="T31" fmla="*/ 38 h 38"/>
                <a:gd name="T32" fmla="*/ 6 w 67"/>
                <a:gd name="T33" fmla="*/ 38 h 38"/>
                <a:gd name="T34" fmla="*/ 8 w 67"/>
                <a:gd name="T35" fmla="*/ 36 h 38"/>
                <a:gd name="T36" fmla="*/ 14 w 67"/>
                <a:gd name="T37" fmla="*/ 34 h 38"/>
                <a:gd name="T38" fmla="*/ 23 w 67"/>
                <a:gd name="T39" fmla="*/ 28 h 38"/>
                <a:gd name="T40" fmla="*/ 39 w 67"/>
                <a:gd name="T41" fmla="*/ 27 h 38"/>
                <a:gd name="T42" fmla="*/ 52 w 67"/>
                <a:gd name="T43" fmla="*/ 27 h 38"/>
                <a:gd name="T44" fmla="*/ 60 w 67"/>
                <a:gd name="T45" fmla="*/ 27 h 38"/>
                <a:gd name="T46" fmla="*/ 64 w 67"/>
                <a:gd name="T47" fmla="*/ 30 h 38"/>
                <a:gd name="T48" fmla="*/ 66 w 67"/>
                <a:gd name="T49" fmla="*/ 30 h 38"/>
                <a:gd name="T50" fmla="*/ 67 w 67"/>
                <a:gd name="T51" fmla="*/ 30 h 38"/>
                <a:gd name="T52" fmla="*/ 67 w 67"/>
                <a:gd name="T53" fmla="*/ 28 h 38"/>
                <a:gd name="T54" fmla="*/ 67 w 67"/>
                <a:gd name="T55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7" h="38">
                  <a:moveTo>
                    <a:pt x="67" y="23"/>
                  </a:moveTo>
                  <a:lnTo>
                    <a:pt x="66" y="11"/>
                  </a:lnTo>
                  <a:lnTo>
                    <a:pt x="64" y="5"/>
                  </a:lnTo>
                  <a:lnTo>
                    <a:pt x="62" y="2"/>
                  </a:lnTo>
                  <a:lnTo>
                    <a:pt x="58" y="2"/>
                  </a:lnTo>
                  <a:lnTo>
                    <a:pt x="52" y="0"/>
                  </a:lnTo>
                  <a:lnTo>
                    <a:pt x="37" y="0"/>
                  </a:lnTo>
                  <a:lnTo>
                    <a:pt x="25" y="0"/>
                  </a:lnTo>
                  <a:lnTo>
                    <a:pt x="16" y="3"/>
                  </a:lnTo>
                  <a:lnTo>
                    <a:pt x="8" y="9"/>
                  </a:lnTo>
                  <a:lnTo>
                    <a:pt x="2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14" y="34"/>
                  </a:lnTo>
                  <a:lnTo>
                    <a:pt x="23" y="28"/>
                  </a:lnTo>
                  <a:lnTo>
                    <a:pt x="39" y="27"/>
                  </a:lnTo>
                  <a:lnTo>
                    <a:pt x="52" y="27"/>
                  </a:lnTo>
                  <a:lnTo>
                    <a:pt x="60" y="27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3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Freeform 116"/>
            <p:cNvSpPr>
              <a:spLocks/>
            </p:cNvSpPr>
            <p:nvPr/>
          </p:nvSpPr>
          <p:spPr bwMode="auto">
            <a:xfrm>
              <a:off x="3145" y="2259"/>
              <a:ext cx="68" cy="38"/>
            </a:xfrm>
            <a:custGeom>
              <a:avLst/>
              <a:gdLst>
                <a:gd name="T0" fmla="*/ 68 w 68"/>
                <a:gd name="T1" fmla="*/ 23 h 38"/>
                <a:gd name="T2" fmla="*/ 66 w 68"/>
                <a:gd name="T3" fmla="*/ 11 h 38"/>
                <a:gd name="T4" fmla="*/ 64 w 68"/>
                <a:gd name="T5" fmla="*/ 5 h 38"/>
                <a:gd name="T6" fmla="*/ 62 w 68"/>
                <a:gd name="T7" fmla="*/ 2 h 38"/>
                <a:gd name="T8" fmla="*/ 58 w 68"/>
                <a:gd name="T9" fmla="*/ 2 h 38"/>
                <a:gd name="T10" fmla="*/ 52 w 68"/>
                <a:gd name="T11" fmla="*/ 0 h 38"/>
                <a:gd name="T12" fmla="*/ 37 w 68"/>
                <a:gd name="T13" fmla="*/ 0 h 38"/>
                <a:gd name="T14" fmla="*/ 25 w 68"/>
                <a:gd name="T15" fmla="*/ 0 h 38"/>
                <a:gd name="T16" fmla="*/ 16 w 68"/>
                <a:gd name="T17" fmla="*/ 4 h 38"/>
                <a:gd name="T18" fmla="*/ 8 w 68"/>
                <a:gd name="T19" fmla="*/ 9 h 38"/>
                <a:gd name="T20" fmla="*/ 2 w 68"/>
                <a:gd name="T21" fmla="*/ 15 h 38"/>
                <a:gd name="T22" fmla="*/ 0 w 68"/>
                <a:gd name="T23" fmla="*/ 21 h 38"/>
                <a:gd name="T24" fmla="*/ 0 w 68"/>
                <a:gd name="T25" fmla="*/ 29 h 38"/>
                <a:gd name="T26" fmla="*/ 2 w 68"/>
                <a:gd name="T27" fmla="*/ 34 h 38"/>
                <a:gd name="T28" fmla="*/ 2 w 68"/>
                <a:gd name="T29" fmla="*/ 36 h 38"/>
                <a:gd name="T30" fmla="*/ 4 w 68"/>
                <a:gd name="T31" fmla="*/ 38 h 38"/>
                <a:gd name="T32" fmla="*/ 6 w 68"/>
                <a:gd name="T33" fmla="*/ 38 h 38"/>
                <a:gd name="T34" fmla="*/ 8 w 68"/>
                <a:gd name="T35" fmla="*/ 36 h 38"/>
                <a:gd name="T36" fmla="*/ 14 w 68"/>
                <a:gd name="T37" fmla="*/ 34 h 38"/>
                <a:gd name="T38" fmla="*/ 23 w 68"/>
                <a:gd name="T39" fmla="*/ 29 h 38"/>
                <a:gd name="T40" fmla="*/ 39 w 68"/>
                <a:gd name="T41" fmla="*/ 27 h 38"/>
                <a:gd name="T42" fmla="*/ 52 w 68"/>
                <a:gd name="T43" fmla="*/ 27 h 38"/>
                <a:gd name="T44" fmla="*/ 60 w 68"/>
                <a:gd name="T45" fmla="*/ 27 h 38"/>
                <a:gd name="T46" fmla="*/ 64 w 68"/>
                <a:gd name="T47" fmla="*/ 30 h 38"/>
                <a:gd name="T48" fmla="*/ 66 w 68"/>
                <a:gd name="T49" fmla="*/ 30 h 38"/>
                <a:gd name="T50" fmla="*/ 68 w 68"/>
                <a:gd name="T51" fmla="*/ 30 h 38"/>
                <a:gd name="T52" fmla="*/ 68 w 68"/>
                <a:gd name="T53" fmla="*/ 29 h 38"/>
                <a:gd name="T54" fmla="*/ 68 w 68"/>
                <a:gd name="T55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" h="38">
                  <a:moveTo>
                    <a:pt x="68" y="23"/>
                  </a:moveTo>
                  <a:lnTo>
                    <a:pt x="66" y="11"/>
                  </a:lnTo>
                  <a:lnTo>
                    <a:pt x="64" y="5"/>
                  </a:lnTo>
                  <a:lnTo>
                    <a:pt x="62" y="2"/>
                  </a:lnTo>
                  <a:lnTo>
                    <a:pt x="58" y="2"/>
                  </a:lnTo>
                  <a:lnTo>
                    <a:pt x="52" y="0"/>
                  </a:lnTo>
                  <a:lnTo>
                    <a:pt x="37" y="0"/>
                  </a:lnTo>
                  <a:lnTo>
                    <a:pt x="25" y="0"/>
                  </a:lnTo>
                  <a:lnTo>
                    <a:pt x="16" y="4"/>
                  </a:lnTo>
                  <a:lnTo>
                    <a:pt x="8" y="9"/>
                  </a:lnTo>
                  <a:lnTo>
                    <a:pt x="2" y="15"/>
                  </a:lnTo>
                  <a:lnTo>
                    <a:pt x="0" y="21"/>
                  </a:lnTo>
                  <a:lnTo>
                    <a:pt x="0" y="29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14" y="34"/>
                  </a:lnTo>
                  <a:lnTo>
                    <a:pt x="23" y="29"/>
                  </a:lnTo>
                  <a:lnTo>
                    <a:pt x="39" y="27"/>
                  </a:lnTo>
                  <a:lnTo>
                    <a:pt x="52" y="27"/>
                  </a:lnTo>
                  <a:lnTo>
                    <a:pt x="60" y="27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68" y="29"/>
                  </a:lnTo>
                  <a:lnTo>
                    <a:pt x="68" y="2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Freeform 117"/>
            <p:cNvSpPr>
              <a:spLocks/>
            </p:cNvSpPr>
            <p:nvPr/>
          </p:nvSpPr>
          <p:spPr bwMode="auto">
            <a:xfrm>
              <a:off x="3138" y="2228"/>
              <a:ext cx="67" cy="44"/>
            </a:xfrm>
            <a:custGeom>
              <a:avLst/>
              <a:gdLst>
                <a:gd name="T0" fmla="*/ 65 w 67"/>
                <a:gd name="T1" fmla="*/ 19 h 44"/>
                <a:gd name="T2" fmla="*/ 63 w 67"/>
                <a:gd name="T3" fmla="*/ 8 h 44"/>
                <a:gd name="T4" fmla="*/ 59 w 67"/>
                <a:gd name="T5" fmla="*/ 2 h 44"/>
                <a:gd name="T6" fmla="*/ 55 w 67"/>
                <a:gd name="T7" fmla="*/ 0 h 44"/>
                <a:gd name="T8" fmla="*/ 53 w 67"/>
                <a:gd name="T9" fmla="*/ 0 h 44"/>
                <a:gd name="T10" fmla="*/ 48 w 67"/>
                <a:gd name="T11" fmla="*/ 0 h 44"/>
                <a:gd name="T12" fmla="*/ 30 w 67"/>
                <a:gd name="T13" fmla="*/ 2 h 44"/>
                <a:gd name="T14" fmla="*/ 21 w 67"/>
                <a:gd name="T15" fmla="*/ 4 h 44"/>
                <a:gd name="T16" fmla="*/ 11 w 67"/>
                <a:gd name="T17" fmla="*/ 10 h 44"/>
                <a:gd name="T18" fmla="*/ 4 w 67"/>
                <a:gd name="T19" fmla="*/ 15 h 44"/>
                <a:gd name="T20" fmla="*/ 0 w 67"/>
                <a:gd name="T21" fmla="*/ 23 h 44"/>
                <a:gd name="T22" fmla="*/ 0 w 67"/>
                <a:gd name="T23" fmla="*/ 29 h 44"/>
                <a:gd name="T24" fmla="*/ 0 w 67"/>
                <a:gd name="T25" fmla="*/ 36 h 44"/>
                <a:gd name="T26" fmla="*/ 2 w 67"/>
                <a:gd name="T27" fmla="*/ 42 h 44"/>
                <a:gd name="T28" fmla="*/ 4 w 67"/>
                <a:gd name="T29" fmla="*/ 44 h 44"/>
                <a:gd name="T30" fmla="*/ 5 w 67"/>
                <a:gd name="T31" fmla="*/ 44 h 44"/>
                <a:gd name="T32" fmla="*/ 7 w 67"/>
                <a:gd name="T33" fmla="*/ 44 h 44"/>
                <a:gd name="T34" fmla="*/ 9 w 67"/>
                <a:gd name="T35" fmla="*/ 44 h 44"/>
                <a:gd name="T36" fmla="*/ 15 w 67"/>
                <a:gd name="T37" fmla="*/ 40 h 44"/>
                <a:gd name="T38" fmla="*/ 19 w 67"/>
                <a:gd name="T39" fmla="*/ 36 h 44"/>
                <a:gd name="T40" fmla="*/ 25 w 67"/>
                <a:gd name="T41" fmla="*/ 33 h 44"/>
                <a:gd name="T42" fmla="*/ 38 w 67"/>
                <a:gd name="T43" fmla="*/ 27 h 44"/>
                <a:gd name="T44" fmla="*/ 52 w 67"/>
                <a:gd name="T45" fmla="*/ 25 h 44"/>
                <a:gd name="T46" fmla="*/ 57 w 67"/>
                <a:gd name="T47" fmla="*/ 25 h 44"/>
                <a:gd name="T48" fmla="*/ 63 w 67"/>
                <a:gd name="T49" fmla="*/ 27 h 44"/>
                <a:gd name="T50" fmla="*/ 65 w 67"/>
                <a:gd name="T51" fmla="*/ 27 h 44"/>
                <a:gd name="T52" fmla="*/ 67 w 67"/>
                <a:gd name="T53" fmla="*/ 27 h 44"/>
                <a:gd name="T54" fmla="*/ 67 w 67"/>
                <a:gd name="T55" fmla="*/ 25 h 44"/>
                <a:gd name="T56" fmla="*/ 67 w 67"/>
                <a:gd name="T57" fmla="*/ 23 h 44"/>
                <a:gd name="T58" fmla="*/ 65 w 67"/>
                <a:gd name="T59" fmla="*/ 1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44">
                  <a:moveTo>
                    <a:pt x="65" y="19"/>
                  </a:moveTo>
                  <a:lnTo>
                    <a:pt x="63" y="8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30" y="2"/>
                  </a:lnTo>
                  <a:lnTo>
                    <a:pt x="21" y="4"/>
                  </a:lnTo>
                  <a:lnTo>
                    <a:pt x="11" y="10"/>
                  </a:lnTo>
                  <a:lnTo>
                    <a:pt x="4" y="15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4"/>
                  </a:lnTo>
                  <a:lnTo>
                    <a:pt x="5" y="44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5" y="40"/>
                  </a:lnTo>
                  <a:lnTo>
                    <a:pt x="19" y="36"/>
                  </a:lnTo>
                  <a:lnTo>
                    <a:pt x="25" y="33"/>
                  </a:lnTo>
                  <a:lnTo>
                    <a:pt x="38" y="27"/>
                  </a:lnTo>
                  <a:lnTo>
                    <a:pt x="52" y="25"/>
                  </a:lnTo>
                  <a:lnTo>
                    <a:pt x="57" y="25"/>
                  </a:lnTo>
                  <a:lnTo>
                    <a:pt x="63" y="27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7" y="25"/>
                  </a:lnTo>
                  <a:lnTo>
                    <a:pt x="67" y="23"/>
                  </a:lnTo>
                  <a:lnTo>
                    <a:pt x="65" y="1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Freeform 118"/>
            <p:cNvSpPr>
              <a:spLocks/>
            </p:cNvSpPr>
            <p:nvPr/>
          </p:nvSpPr>
          <p:spPr bwMode="auto">
            <a:xfrm>
              <a:off x="3136" y="2226"/>
              <a:ext cx="67" cy="44"/>
            </a:xfrm>
            <a:custGeom>
              <a:avLst/>
              <a:gdLst>
                <a:gd name="T0" fmla="*/ 65 w 67"/>
                <a:gd name="T1" fmla="*/ 19 h 44"/>
                <a:gd name="T2" fmla="*/ 63 w 67"/>
                <a:gd name="T3" fmla="*/ 8 h 44"/>
                <a:gd name="T4" fmla="*/ 59 w 67"/>
                <a:gd name="T5" fmla="*/ 2 h 44"/>
                <a:gd name="T6" fmla="*/ 55 w 67"/>
                <a:gd name="T7" fmla="*/ 0 h 44"/>
                <a:gd name="T8" fmla="*/ 54 w 67"/>
                <a:gd name="T9" fmla="*/ 0 h 44"/>
                <a:gd name="T10" fmla="*/ 48 w 67"/>
                <a:gd name="T11" fmla="*/ 0 h 44"/>
                <a:gd name="T12" fmla="*/ 31 w 67"/>
                <a:gd name="T13" fmla="*/ 2 h 44"/>
                <a:gd name="T14" fmla="*/ 21 w 67"/>
                <a:gd name="T15" fmla="*/ 4 h 44"/>
                <a:gd name="T16" fmla="*/ 11 w 67"/>
                <a:gd name="T17" fmla="*/ 10 h 44"/>
                <a:gd name="T18" fmla="*/ 4 w 67"/>
                <a:gd name="T19" fmla="*/ 15 h 44"/>
                <a:gd name="T20" fmla="*/ 0 w 67"/>
                <a:gd name="T21" fmla="*/ 23 h 44"/>
                <a:gd name="T22" fmla="*/ 0 w 67"/>
                <a:gd name="T23" fmla="*/ 29 h 44"/>
                <a:gd name="T24" fmla="*/ 0 w 67"/>
                <a:gd name="T25" fmla="*/ 37 h 44"/>
                <a:gd name="T26" fmla="*/ 2 w 67"/>
                <a:gd name="T27" fmla="*/ 42 h 44"/>
                <a:gd name="T28" fmla="*/ 4 w 67"/>
                <a:gd name="T29" fmla="*/ 44 h 44"/>
                <a:gd name="T30" fmla="*/ 6 w 67"/>
                <a:gd name="T31" fmla="*/ 44 h 44"/>
                <a:gd name="T32" fmla="*/ 7 w 67"/>
                <a:gd name="T33" fmla="*/ 44 h 44"/>
                <a:gd name="T34" fmla="*/ 9 w 67"/>
                <a:gd name="T35" fmla="*/ 44 h 44"/>
                <a:gd name="T36" fmla="*/ 15 w 67"/>
                <a:gd name="T37" fmla="*/ 40 h 44"/>
                <a:gd name="T38" fmla="*/ 19 w 67"/>
                <a:gd name="T39" fmla="*/ 37 h 44"/>
                <a:gd name="T40" fmla="*/ 25 w 67"/>
                <a:gd name="T41" fmla="*/ 33 h 44"/>
                <a:gd name="T42" fmla="*/ 38 w 67"/>
                <a:gd name="T43" fmla="*/ 27 h 44"/>
                <a:gd name="T44" fmla="*/ 52 w 67"/>
                <a:gd name="T45" fmla="*/ 25 h 44"/>
                <a:gd name="T46" fmla="*/ 57 w 67"/>
                <a:gd name="T47" fmla="*/ 25 h 44"/>
                <a:gd name="T48" fmla="*/ 63 w 67"/>
                <a:gd name="T49" fmla="*/ 27 h 44"/>
                <a:gd name="T50" fmla="*/ 65 w 67"/>
                <a:gd name="T51" fmla="*/ 27 h 44"/>
                <a:gd name="T52" fmla="*/ 67 w 67"/>
                <a:gd name="T53" fmla="*/ 27 h 44"/>
                <a:gd name="T54" fmla="*/ 67 w 67"/>
                <a:gd name="T55" fmla="*/ 25 h 44"/>
                <a:gd name="T56" fmla="*/ 67 w 67"/>
                <a:gd name="T57" fmla="*/ 23 h 44"/>
                <a:gd name="T58" fmla="*/ 65 w 67"/>
                <a:gd name="T59" fmla="*/ 1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44">
                  <a:moveTo>
                    <a:pt x="65" y="19"/>
                  </a:moveTo>
                  <a:lnTo>
                    <a:pt x="63" y="8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31" y="2"/>
                  </a:lnTo>
                  <a:lnTo>
                    <a:pt x="21" y="4"/>
                  </a:lnTo>
                  <a:lnTo>
                    <a:pt x="11" y="10"/>
                  </a:lnTo>
                  <a:lnTo>
                    <a:pt x="4" y="15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5" y="40"/>
                  </a:lnTo>
                  <a:lnTo>
                    <a:pt x="19" y="37"/>
                  </a:lnTo>
                  <a:lnTo>
                    <a:pt x="25" y="33"/>
                  </a:lnTo>
                  <a:lnTo>
                    <a:pt x="38" y="27"/>
                  </a:lnTo>
                  <a:lnTo>
                    <a:pt x="52" y="25"/>
                  </a:lnTo>
                  <a:lnTo>
                    <a:pt x="57" y="25"/>
                  </a:lnTo>
                  <a:lnTo>
                    <a:pt x="63" y="27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7" y="25"/>
                  </a:lnTo>
                  <a:lnTo>
                    <a:pt x="67" y="23"/>
                  </a:lnTo>
                  <a:lnTo>
                    <a:pt x="65" y="1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5" name="Freeform 119"/>
            <p:cNvSpPr>
              <a:spLocks/>
            </p:cNvSpPr>
            <p:nvPr/>
          </p:nvSpPr>
          <p:spPr bwMode="auto">
            <a:xfrm>
              <a:off x="3124" y="2195"/>
              <a:ext cx="66" cy="52"/>
            </a:xfrm>
            <a:custGeom>
              <a:avLst/>
              <a:gdLst>
                <a:gd name="T0" fmla="*/ 64 w 66"/>
                <a:gd name="T1" fmla="*/ 18 h 52"/>
                <a:gd name="T2" fmla="*/ 60 w 66"/>
                <a:gd name="T3" fmla="*/ 8 h 52"/>
                <a:gd name="T4" fmla="*/ 54 w 66"/>
                <a:gd name="T5" fmla="*/ 2 h 52"/>
                <a:gd name="T6" fmla="*/ 52 w 66"/>
                <a:gd name="T7" fmla="*/ 0 h 52"/>
                <a:gd name="T8" fmla="*/ 48 w 66"/>
                <a:gd name="T9" fmla="*/ 0 h 52"/>
                <a:gd name="T10" fmla="*/ 43 w 66"/>
                <a:gd name="T11" fmla="*/ 2 h 52"/>
                <a:gd name="T12" fmla="*/ 27 w 66"/>
                <a:gd name="T13" fmla="*/ 6 h 52"/>
                <a:gd name="T14" fmla="*/ 18 w 66"/>
                <a:gd name="T15" fmla="*/ 12 h 52"/>
                <a:gd name="T16" fmla="*/ 8 w 66"/>
                <a:gd name="T17" fmla="*/ 18 h 52"/>
                <a:gd name="T18" fmla="*/ 2 w 66"/>
                <a:gd name="T19" fmla="*/ 25 h 52"/>
                <a:gd name="T20" fmla="*/ 0 w 66"/>
                <a:gd name="T21" fmla="*/ 33 h 52"/>
                <a:gd name="T22" fmla="*/ 0 w 66"/>
                <a:gd name="T23" fmla="*/ 39 h 52"/>
                <a:gd name="T24" fmla="*/ 2 w 66"/>
                <a:gd name="T25" fmla="*/ 46 h 52"/>
                <a:gd name="T26" fmla="*/ 6 w 66"/>
                <a:gd name="T27" fmla="*/ 50 h 52"/>
                <a:gd name="T28" fmla="*/ 8 w 66"/>
                <a:gd name="T29" fmla="*/ 52 h 52"/>
                <a:gd name="T30" fmla="*/ 10 w 66"/>
                <a:gd name="T31" fmla="*/ 52 h 52"/>
                <a:gd name="T32" fmla="*/ 12 w 66"/>
                <a:gd name="T33" fmla="*/ 52 h 52"/>
                <a:gd name="T34" fmla="*/ 14 w 66"/>
                <a:gd name="T35" fmla="*/ 52 h 52"/>
                <a:gd name="T36" fmla="*/ 18 w 66"/>
                <a:gd name="T37" fmla="*/ 46 h 52"/>
                <a:gd name="T38" fmla="*/ 25 w 66"/>
                <a:gd name="T39" fmla="*/ 39 h 52"/>
                <a:gd name="T40" fmla="*/ 37 w 66"/>
                <a:gd name="T41" fmla="*/ 31 h 52"/>
                <a:gd name="T42" fmla="*/ 50 w 66"/>
                <a:gd name="T43" fmla="*/ 27 h 52"/>
                <a:gd name="T44" fmla="*/ 56 w 66"/>
                <a:gd name="T45" fmla="*/ 25 h 52"/>
                <a:gd name="T46" fmla="*/ 62 w 66"/>
                <a:gd name="T47" fmla="*/ 27 h 52"/>
                <a:gd name="T48" fmla="*/ 64 w 66"/>
                <a:gd name="T49" fmla="*/ 27 h 52"/>
                <a:gd name="T50" fmla="*/ 66 w 66"/>
                <a:gd name="T51" fmla="*/ 25 h 52"/>
                <a:gd name="T52" fmla="*/ 66 w 66"/>
                <a:gd name="T53" fmla="*/ 23 h 52"/>
                <a:gd name="T54" fmla="*/ 66 w 66"/>
                <a:gd name="T55" fmla="*/ 22 h 52"/>
                <a:gd name="T56" fmla="*/ 64 w 66"/>
                <a:gd name="T57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52">
                  <a:moveTo>
                    <a:pt x="64" y="18"/>
                  </a:moveTo>
                  <a:lnTo>
                    <a:pt x="60" y="8"/>
                  </a:lnTo>
                  <a:lnTo>
                    <a:pt x="54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3" y="2"/>
                  </a:lnTo>
                  <a:lnTo>
                    <a:pt x="27" y="6"/>
                  </a:lnTo>
                  <a:lnTo>
                    <a:pt x="18" y="12"/>
                  </a:lnTo>
                  <a:lnTo>
                    <a:pt x="8" y="18"/>
                  </a:lnTo>
                  <a:lnTo>
                    <a:pt x="2" y="25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8" y="46"/>
                  </a:lnTo>
                  <a:lnTo>
                    <a:pt x="25" y="39"/>
                  </a:lnTo>
                  <a:lnTo>
                    <a:pt x="37" y="31"/>
                  </a:lnTo>
                  <a:lnTo>
                    <a:pt x="50" y="27"/>
                  </a:lnTo>
                  <a:lnTo>
                    <a:pt x="56" y="25"/>
                  </a:lnTo>
                  <a:lnTo>
                    <a:pt x="62" y="27"/>
                  </a:lnTo>
                  <a:lnTo>
                    <a:pt x="64" y="27"/>
                  </a:lnTo>
                  <a:lnTo>
                    <a:pt x="66" y="25"/>
                  </a:lnTo>
                  <a:lnTo>
                    <a:pt x="66" y="23"/>
                  </a:lnTo>
                  <a:lnTo>
                    <a:pt x="66" y="22"/>
                  </a:lnTo>
                  <a:lnTo>
                    <a:pt x="64" y="18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Freeform 120"/>
            <p:cNvSpPr>
              <a:spLocks/>
            </p:cNvSpPr>
            <p:nvPr/>
          </p:nvSpPr>
          <p:spPr bwMode="auto">
            <a:xfrm>
              <a:off x="3122" y="2193"/>
              <a:ext cx="66" cy="52"/>
            </a:xfrm>
            <a:custGeom>
              <a:avLst/>
              <a:gdLst>
                <a:gd name="T0" fmla="*/ 64 w 66"/>
                <a:gd name="T1" fmla="*/ 18 h 52"/>
                <a:gd name="T2" fmla="*/ 60 w 66"/>
                <a:gd name="T3" fmla="*/ 8 h 52"/>
                <a:gd name="T4" fmla="*/ 54 w 66"/>
                <a:gd name="T5" fmla="*/ 2 h 52"/>
                <a:gd name="T6" fmla="*/ 52 w 66"/>
                <a:gd name="T7" fmla="*/ 0 h 52"/>
                <a:gd name="T8" fmla="*/ 48 w 66"/>
                <a:gd name="T9" fmla="*/ 0 h 52"/>
                <a:gd name="T10" fmla="*/ 43 w 66"/>
                <a:gd name="T11" fmla="*/ 2 h 52"/>
                <a:gd name="T12" fmla="*/ 27 w 66"/>
                <a:gd name="T13" fmla="*/ 6 h 52"/>
                <a:gd name="T14" fmla="*/ 18 w 66"/>
                <a:gd name="T15" fmla="*/ 12 h 52"/>
                <a:gd name="T16" fmla="*/ 8 w 66"/>
                <a:gd name="T17" fmla="*/ 18 h 52"/>
                <a:gd name="T18" fmla="*/ 2 w 66"/>
                <a:gd name="T19" fmla="*/ 25 h 52"/>
                <a:gd name="T20" fmla="*/ 0 w 66"/>
                <a:gd name="T21" fmla="*/ 33 h 52"/>
                <a:gd name="T22" fmla="*/ 0 w 66"/>
                <a:gd name="T23" fmla="*/ 39 h 52"/>
                <a:gd name="T24" fmla="*/ 2 w 66"/>
                <a:gd name="T25" fmla="*/ 47 h 52"/>
                <a:gd name="T26" fmla="*/ 6 w 66"/>
                <a:gd name="T27" fmla="*/ 50 h 52"/>
                <a:gd name="T28" fmla="*/ 8 w 66"/>
                <a:gd name="T29" fmla="*/ 52 h 52"/>
                <a:gd name="T30" fmla="*/ 10 w 66"/>
                <a:gd name="T31" fmla="*/ 52 h 52"/>
                <a:gd name="T32" fmla="*/ 12 w 66"/>
                <a:gd name="T33" fmla="*/ 52 h 52"/>
                <a:gd name="T34" fmla="*/ 14 w 66"/>
                <a:gd name="T35" fmla="*/ 52 h 52"/>
                <a:gd name="T36" fmla="*/ 18 w 66"/>
                <a:gd name="T37" fmla="*/ 47 h 52"/>
                <a:gd name="T38" fmla="*/ 25 w 66"/>
                <a:gd name="T39" fmla="*/ 39 h 52"/>
                <a:gd name="T40" fmla="*/ 37 w 66"/>
                <a:gd name="T41" fmla="*/ 31 h 52"/>
                <a:gd name="T42" fmla="*/ 50 w 66"/>
                <a:gd name="T43" fmla="*/ 27 h 52"/>
                <a:gd name="T44" fmla="*/ 56 w 66"/>
                <a:gd name="T45" fmla="*/ 25 h 52"/>
                <a:gd name="T46" fmla="*/ 62 w 66"/>
                <a:gd name="T47" fmla="*/ 27 h 52"/>
                <a:gd name="T48" fmla="*/ 64 w 66"/>
                <a:gd name="T49" fmla="*/ 27 h 52"/>
                <a:gd name="T50" fmla="*/ 66 w 66"/>
                <a:gd name="T51" fmla="*/ 25 h 52"/>
                <a:gd name="T52" fmla="*/ 66 w 66"/>
                <a:gd name="T53" fmla="*/ 24 h 52"/>
                <a:gd name="T54" fmla="*/ 66 w 66"/>
                <a:gd name="T55" fmla="*/ 22 h 52"/>
                <a:gd name="T56" fmla="*/ 64 w 66"/>
                <a:gd name="T57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52">
                  <a:moveTo>
                    <a:pt x="64" y="18"/>
                  </a:moveTo>
                  <a:lnTo>
                    <a:pt x="60" y="8"/>
                  </a:lnTo>
                  <a:lnTo>
                    <a:pt x="54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3" y="2"/>
                  </a:lnTo>
                  <a:lnTo>
                    <a:pt x="27" y="6"/>
                  </a:lnTo>
                  <a:lnTo>
                    <a:pt x="18" y="12"/>
                  </a:lnTo>
                  <a:lnTo>
                    <a:pt x="8" y="18"/>
                  </a:lnTo>
                  <a:lnTo>
                    <a:pt x="2" y="25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7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8" y="47"/>
                  </a:lnTo>
                  <a:lnTo>
                    <a:pt x="25" y="39"/>
                  </a:lnTo>
                  <a:lnTo>
                    <a:pt x="37" y="31"/>
                  </a:lnTo>
                  <a:lnTo>
                    <a:pt x="50" y="27"/>
                  </a:lnTo>
                  <a:lnTo>
                    <a:pt x="56" y="25"/>
                  </a:lnTo>
                  <a:lnTo>
                    <a:pt x="62" y="27"/>
                  </a:lnTo>
                  <a:lnTo>
                    <a:pt x="64" y="27"/>
                  </a:lnTo>
                  <a:lnTo>
                    <a:pt x="66" y="25"/>
                  </a:lnTo>
                  <a:lnTo>
                    <a:pt x="66" y="24"/>
                  </a:lnTo>
                  <a:lnTo>
                    <a:pt x="66" y="22"/>
                  </a:lnTo>
                  <a:lnTo>
                    <a:pt x="64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Freeform 121"/>
            <p:cNvSpPr>
              <a:spLocks/>
            </p:cNvSpPr>
            <p:nvPr/>
          </p:nvSpPr>
          <p:spPr bwMode="auto">
            <a:xfrm>
              <a:off x="3107" y="2169"/>
              <a:ext cx="61" cy="59"/>
            </a:xfrm>
            <a:custGeom>
              <a:avLst/>
              <a:gdLst>
                <a:gd name="T0" fmla="*/ 60 w 61"/>
                <a:gd name="T1" fmla="*/ 13 h 59"/>
                <a:gd name="T2" fmla="*/ 54 w 61"/>
                <a:gd name="T3" fmla="*/ 5 h 59"/>
                <a:gd name="T4" fmla="*/ 46 w 61"/>
                <a:gd name="T5" fmla="*/ 0 h 59"/>
                <a:gd name="T6" fmla="*/ 44 w 61"/>
                <a:gd name="T7" fmla="*/ 0 h 59"/>
                <a:gd name="T8" fmla="*/ 40 w 61"/>
                <a:gd name="T9" fmla="*/ 0 h 59"/>
                <a:gd name="T10" fmla="*/ 35 w 61"/>
                <a:gd name="T11" fmla="*/ 1 h 59"/>
                <a:gd name="T12" fmla="*/ 21 w 61"/>
                <a:gd name="T13" fmla="*/ 9 h 59"/>
                <a:gd name="T14" fmla="*/ 12 w 61"/>
                <a:gd name="T15" fmla="*/ 15 h 59"/>
                <a:gd name="T16" fmla="*/ 4 w 61"/>
                <a:gd name="T17" fmla="*/ 24 h 59"/>
                <a:gd name="T18" fmla="*/ 0 w 61"/>
                <a:gd name="T19" fmla="*/ 32 h 59"/>
                <a:gd name="T20" fmla="*/ 0 w 61"/>
                <a:gd name="T21" fmla="*/ 40 h 59"/>
                <a:gd name="T22" fmla="*/ 0 w 61"/>
                <a:gd name="T23" fmla="*/ 46 h 59"/>
                <a:gd name="T24" fmla="*/ 4 w 61"/>
                <a:gd name="T25" fmla="*/ 53 h 59"/>
                <a:gd name="T26" fmla="*/ 8 w 61"/>
                <a:gd name="T27" fmla="*/ 57 h 59"/>
                <a:gd name="T28" fmla="*/ 10 w 61"/>
                <a:gd name="T29" fmla="*/ 57 h 59"/>
                <a:gd name="T30" fmla="*/ 12 w 61"/>
                <a:gd name="T31" fmla="*/ 59 h 59"/>
                <a:gd name="T32" fmla="*/ 13 w 61"/>
                <a:gd name="T33" fmla="*/ 57 h 59"/>
                <a:gd name="T34" fmla="*/ 15 w 61"/>
                <a:gd name="T35" fmla="*/ 57 h 59"/>
                <a:gd name="T36" fmla="*/ 17 w 61"/>
                <a:gd name="T37" fmla="*/ 51 h 59"/>
                <a:gd name="T38" fmla="*/ 25 w 61"/>
                <a:gd name="T39" fmla="*/ 42 h 59"/>
                <a:gd name="T40" fmla="*/ 35 w 61"/>
                <a:gd name="T41" fmla="*/ 32 h 59"/>
                <a:gd name="T42" fmla="*/ 48 w 61"/>
                <a:gd name="T43" fmla="*/ 24 h 59"/>
                <a:gd name="T44" fmla="*/ 54 w 61"/>
                <a:gd name="T45" fmla="*/ 23 h 59"/>
                <a:gd name="T46" fmla="*/ 60 w 61"/>
                <a:gd name="T47" fmla="*/ 23 h 59"/>
                <a:gd name="T48" fmla="*/ 61 w 61"/>
                <a:gd name="T49" fmla="*/ 23 h 59"/>
                <a:gd name="T50" fmla="*/ 61 w 61"/>
                <a:gd name="T51" fmla="*/ 21 h 59"/>
                <a:gd name="T52" fmla="*/ 61 w 61"/>
                <a:gd name="T53" fmla="*/ 19 h 59"/>
                <a:gd name="T54" fmla="*/ 60 w 61"/>
                <a:gd name="T55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1" h="59">
                  <a:moveTo>
                    <a:pt x="60" y="13"/>
                  </a:moveTo>
                  <a:lnTo>
                    <a:pt x="54" y="5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5" y="1"/>
                  </a:lnTo>
                  <a:lnTo>
                    <a:pt x="21" y="9"/>
                  </a:lnTo>
                  <a:lnTo>
                    <a:pt x="12" y="15"/>
                  </a:lnTo>
                  <a:lnTo>
                    <a:pt x="4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4" y="53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7" y="51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8" y="24"/>
                  </a:lnTo>
                  <a:lnTo>
                    <a:pt x="54" y="23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21"/>
                  </a:lnTo>
                  <a:lnTo>
                    <a:pt x="61" y="19"/>
                  </a:lnTo>
                  <a:lnTo>
                    <a:pt x="60" y="13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Freeform 122"/>
            <p:cNvSpPr>
              <a:spLocks/>
            </p:cNvSpPr>
            <p:nvPr/>
          </p:nvSpPr>
          <p:spPr bwMode="auto">
            <a:xfrm>
              <a:off x="3105" y="2167"/>
              <a:ext cx="62" cy="59"/>
            </a:xfrm>
            <a:custGeom>
              <a:avLst/>
              <a:gdLst>
                <a:gd name="T0" fmla="*/ 60 w 62"/>
                <a:gd name="T1" fmla="*/ 13 h 59"/>
                <a:gd name="T2" fmla="*/ 54 w 62"/>
                <a:gd name="T3" fmla="*/ 5 h 59"/>
                <a:gd name="T4" fmla="*/ 46 w 62"/>
                <a:gd name="T5" fmla="*/ 0 h 59"/>
                <a:gd name="T6" fmla="*/ 44 w 62"/>
                <a:gd name="T7" fmla="*/ 0 h 59"/>
                <a:gd name="T8" fmla="*/ 40 w 62"/>
                <a:gd name="T9" fmla="*/ 0 h 59"/>
                <a:gd name="T10" fmla="*/ 35 w 62"/>
                <a:gd name="T11" fmla="*/ 2 h 59"/>
                <a:gd name="T12" fmla="*/ 21 w 62"/>
                <a:gd name="T13" fmla="*/ 9 h 59"/>
                <a:gd name="T14" fmla="*/ 12 w 62"/>
                <a:gd name="T15" fmla="*/ 15 h 59"/>
                <a:gd name="T16" fmla="*/ 4 w 62"/>
                <a:gd name="T17" fmla="*/ 25 h 59"/>
                <a:gd name="T18" fmla="*/ 0 w 62"/>
                <a:gd name="T19" fmla="*/ 32 h 59"/>
                <a:gd name="T20" fmla="*/ 0 w 62"/>
                <a:gd name="T21" fmla="*/ 40 h 59"/>
                <a:gd name="T22" fmla="*/ 0 w 62"/>
                <a:gd name="T23" fmla="*/ 46 h 59"/>
                <a:gd name="T24" fmla="*/ 4 w 62"/>
                <a:gd name="T25" fmla="*/ 53 h 59"/>
                <a:gd name="T26" fmla="*/ 8 w 62"/>
                <a:gd name="T27" fmla="*/ 57 h 59"/>
                <a:gd name="T28" fmla="*/ 10 w 62"/>
                <a:gd name="T29" fmla="*/ 57 h 59"/>
                <a:gd name="T30" fmla="*/ 12 w 62"/>
                <a:gd name="T31" fmla="*/ 59 h 59"/>
                <a:gd name="T32" fmla="*/ 14 w 62"/>
                <a:gd name="T33" fmla="*/ 57 h 59"/>
                <a:gd name="T34" fmla="*/ 15 w 62"/>
                <a:gd name="T35" fmla="*/ 57 h 59"/>
                <a:gd name="T36" fmla="*/ 17 w 62"/>
                <a:gd name="T37" fmla="*/ 51 h 59"/>
                <a:gd name="T38" fmla="*/ 25 w 62"/>
                <a:gd name="T39" fmla="*/ 42 h 59"/>
                <a:gd name="T40" fmla="*/ 35 w 62"/>
                <a:gd name="T41" fmla="*/ 32 h 59"/>
                <a:gd name="T42" fmla="*/ 48 w 62"/>
                <a:gd name="T43" fmla="*/ 25 h 59"/>
                <a:gd name="T44" fmla="*/ 54 w 62"/>
                <a:gd name="T45" fmla="*/ 23 h 59"/>
                <a:gd name="T46" fmla="*/ 60 w 62"/>
                <a:gd name="T47" fmla="*/ 23 h 59"/>
                <a:gd name="T48" fmla="*/ 62 w 62"/>
                <a:gd name="T49" fmla="*/ 23 h 59"/>
                <a:gd name="T50" fmla="*/ 62 w 62"/>
                <a:gd name="T51" fmla="*/ 21 h 59"/>
                <a:gd name="T52" fmla="*/ 62 w 62"/>
                <a:gd name="T53" fmla="*/ 19 h 59"/>
                <a:gd name="T54" fmla="*/ 60 w 62"/>
                <a:gd name="T55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59">
                  <a:moveTo>
                    <a:pt x="60" y="13"/>
                  </a:moveTo>
                  <a:lnTo>
                    <a:pt x="54" y="5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5" y="2"/>
                  </a:lnTo>
                  <a:lnTo>
                    <a:pt x="21" y="9"/>
                  </a:lnTo>
                  <a:lnTo>
                    <a:pt x="12" y="15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4" y="53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4" y="57"/>
                  </a:lnTo>
                  <a:lnTo>
                    <a:pt x="15" y="57"/>
                  </a:lnTo>
                  <a:lnTo>
                    <a:pt x="17" y="51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8" y="25"/>
                  </a:lnTo>
                  <a:lnTo>
                    <a:pt x="54" y="23"/>
                  </a:lnTo>
                  <a:lnTo>
                    <a:pt x="60" y="23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2" y="19"/>
                  </a:lnTo>
                  <a:lnTo>
                    <a:pt x="60" y="1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Freeform 123"/>
            <p:cNvSpPr>
              <a:spLocks/>
            </p:cNvSpPr>
            <p:nvPr/>
          </p:nvSpPr>
          <p:spPr bwMode="auto">
            <a:xfrm>
              <a:off x="3084" y="2144"/>
              <a:ext cx="58" cy="63"/>
            </a:xfrm>
            <a:custGeom>
              <a:avLst/>
              <a:gdLst>
                <a:gd name="T0" fmla="*/ 54 w 58"/>
                <a:gd name="T1" fmla="*/ 9 h 63"/>
                <a:gd name="T2" fmla="*/ 46 w 58"/>
                <a:gd name="T3" fmla="*/ 3 h 63"/>
                <a:gd name="T4" fmla="*/ 40 w 58"/>
                <a:gd name="T5" fmla="*/ 0 h 63"/>
                <a:gd name="T6" fmla="*/ 36 w 58"/>
                <a:gd name="T7" fmla="*/ 0 h 63"/>
                <a:gd name="T8" fmla="*/ 35 w 58"/>
                <a:gd name="T9" fmla="*/ 0 h 63"/>
                <a:gd name="T10" fmla="*/ 29 w 58"/>
                <a:gd name="T11" fmla="*/ 3 h 63"/>
                <a:gd name="T12" fmla="*/ 15 w 58"/>
                <a:gd name="T13" fmla="*/ 13 h 63"/>
                <a:gd name="T14" fmla="*/ 8 w 58"/>
                <a:gd name="T15" fmla="*/ 21 h 63"/>
                <a:gd name="T16" fmla="*/ 2 w 58"/>
                <a:gd name="T17" fmla="*/ 30 h 63"/>
                <a:gd name="T18" fmla="*/ 0 w 58"/>
                <a:gd name="T19" fmla="*/ 40 h 63"/>
                <a:gd name="T20" fmla="*/ 0 w 58"/>
                <a:gd name="T21" fmla="*/ 48 h 63"/>
                <a:gd name="T22" fmla="*/ 4 w 58"/>
                <a:gd name="T23" fmla="*/ 53 h 63"/>
                <a:gd name="T24" fmla="*/ 8 w 58"/>
                <a:gd name="T25" fmla="*/ 59 h 63"/>
                <a:gd name="T26" fmla="*/ 13 w 58"/>
                <a:gd name="T27" fmla="*/ 63 h 63"/>
                <a:gd name="T28" fmla="*/ 15 w 58"/>
                <a:gd name="T29" fmla="*/ 63 h 63"/>
                <a:gd name="T30" fmla="*/ 17 w 58"/>
                <a:gd name="T31" fmla="*/ 63 h 63"/>
                <a:gd name="T32" fmla="*/ 19 w 58"/>
                <a:gd name="T33" fmla="*/ 61 h 63"/>
                <a:gd name="T34" fmla="*/ 21 w 58"/>
                <a:gd name="T35" fmla="*/ 55 h 63"/>
                <a:gd name="T36" fmla="*/ 27 w 58"/>
                <a:gd name="T37" fmla="*/ 44 h 63"/>
                <a:gd name="T38" fmla="*/ 35 w 58"/>
                <a:gd name="T39" fmla="*/ 32 h 63"/>
                <a:gd name="T40" fmla="*/ 46 w 58"/>
                <a:gd name="T41" fmla="*/ 23 h 63"/>
                <a:gd name="T42" fmla="*/ 50 w 58"/>
                <a:gd name="T43" fmla="*/ 21 h 63"/>
                <a:gd name="T44" fmla="*/ 56 w 58"/>
                <a:gd name="T45" fmla="*/ 19 h 63"/>
                <a:gd name="T46" fmla="*/ 58 w 58"/>
                <a:gd name="T47" fmla="*/ 19 h 63"/>
                <a:gd name="T48" fmla="*/ 58 w 58"/>
                <a:gd name="T49" fmla="*/ 17 h 63"/>
                <a:gd name="T50" fmla="*/ 58 w 58"/>
                <a:gd name="T51" fmla="*/ 15 h 63"/>
                <a:gd name="T52" fmla="*/ 54 w 58"/>
                <a:gd name="T53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3">
                  <a:moveTo>
                    <a:pt x="54" y="9"/>
                  </a:moveTo>
                  <a:lnTo>
                    <a:pt x="46" y="3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29" y="3"/>
                  </a:lnTo>
                  <a:lnTo>
                    <a:pt x="15" y="13"/>
                  </a:lnTo>
                  <a:lnTo>
                    <a:pt x="8" y="21"/>
                  </a:lnTo>
                  <a:lnTo>
                    <a:pt x="2" y="3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4" y="53"/>
                  </a:lnTo>
                  <a:lnTo>
                    <a:pt x="8" y="59"/>
                  </a:lnTo>
                  <a:lnTo>
                    <a:pt x="13" y="63"/>
                  </a:lnTo>
                  <a:lnTo>
                    <a:pt x="15" y="63"/>
                  </a:lnTo>
                  <a:lnTo>
                    <a:pt x="17" y="63"/>
                  </a:lnTo>
                  <a:lnTo>
                    <a:pt x="19" y="61"/>
                  </a:lnTo>
                  <a:lnTo>
                    <a:pt x="21" y="55"/>
                  </a:lnTo>
                  <a:lnTo>
                    <a:pt x="27" y="44"/>
                  </a:lnTo>
                  <a:lnTo>
                    <a:pt x="35" y="32"/>
                  </a:lnTo>
                  <a:lnTo>
                    <a:pt x="46" y="23"/>
                  </a:lnTo>
                  <a:lnTo>
                    <a:pt x="50" y="21"/>
                  </a:lnTo>
                  <a:lnTo>
                    <a:pt x="56" y="19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0" name="Freeform 124"/>
            <p:cNvSpPr>
              <a:spLocks/>
            </p:cNvSpPr>
            <p:nvPr/>
          </p:nvSpPr>
          <p:spPr bwMode="auto">
            <a:xfrm>
              <a:off x="3082" y="2142"/>
              <a:ext cx="58" cy="63"/>
            </a:xfrm>
            <a:custGeom>
              <a:avLst/>
              <a:gdLst>
                <a:gd name="T0" fmla="*/ 54 w 58"/>
                <a:gd name="T1" fmla="*/ 9 h 63"/>
                <a:gd name="T2" fmla="*/ 46 w 58"/>
                <a:gd name="T3" fmla="*/ 3 h 63"/>
                <a:gd name="T4" fmla="*/ 40 w 58"/>
                <a:gd name="T5" fmla="*/ 0 h 63"/>
                <a:gd name="T6" fmla="*/ 37 w 58"/>
                <a:gd name="T7" fmla="*/ 0 h 63"/>
                <a:gd name="T8" fmla="*/ 35 w 58"/>
                <a:gd name="T9" fmla="*/ 0 h 63"/>
                <a:gd name="T10" fmla="*/ 29 w 58"/>
                <a:gd name="T11" fmla="*/ 3 h 63"/>
                <a:gd name="T12" fmla="*/ 15 w 58"/>
                <a:gd name="T13" fmla="*/ 13 h 63"/>
                <a:gd name="T14" fmla="*/ 8 w 58"/>
                <a:gd name="T15" fmla="*/ 21 h 63"/>
                <a:gd name="T16" fmla="*/ 2 w 58"/>
                <a:gd name="T17" fmla="*/ 30 h 63"/>
                <a:gd name="T18" fmla="*/ 0 w 58"/>
                <a:gd name="T19" fmla="*/ 40 h 63"/>
                <a:gd name="T20" fmla="*/ 0 w 58"/>
                <a:gd name="T21" fmla="*/ 48 h 63"/>
                <a:gd name="T22" fmla="*/ 4 w 58"/>
                <a:gd name="T23" fmla="*/ 53 h 63"/>
                <a:gd name="T24" fmla="*/ 8 w 58"/>
                <a:gd name="T25" fmla="*/ 59 h 63"/>
                <a:gd name="T26" fmla="*/ 14 w 58"/>
                <a:gd name="T27" fmla="*/ 63 h 63"/>
                <a:gd name="T28" fmla="*/ 15 w 58"/>
                <a:gd name="T29" fmla="*/ 63 h 63"/>
                <a:gd name="T30" fmla="*/ 17 w 58"/>
                <a:gd name="T31" fmla="*/ 63 h 63"/>
                <a:gd name="T32" fmla="*/ 19 w 58"/>
                <a:gd name="T33" fmla="*/ 61 h 63"/>
                <a:gd name="T34" fmla="*/ 21 w 58"/>
                <a:gd name="T35" fmla="*/ 55 h 63"/>
                <a:gd name="T36" fmla="*/ 27 w 58"/>
                <a:gd name="T37" fmla="*/ 44 h 63"/>
                <a:gd name="T38" fmla="*/ 35 w 58"/>
                <a:gd name="T39" fmla="*/ 32 h 63"/>
                <a:gd name="T40" fmla="*/ 46 w 58"/>
                <a:gd name="T41" fmla="*/ 23 h 63"/>
                <a:gd name="T42" fmla="*/ 50 w 58"/>
                <a:gd name="T43" fmla="*/ 21 h 63"/>
                <a:gd name="T44" fmla="*/ 56 w 58"/>
                <a:gd name="T45" fmla="*/ 19 h 63"/>
                <a:gd name="T46" fmla="*/ 58 w 58"/>
                <a:gd name="T47" fmla="*/ 19 h 63"/>
                <a:gd name="T48" fmla="*/ 58 w 58"/>
                <a:gd name="T49" fmla="*/ 17 h 63"/>
                <a:gd name="T50" fmla="*/ 58 w 58"/>
                <a:gd name="T51" fmla="*/ 15 h 63"/>
                <a:gd name="T52" fmla="*/ 54 w 58"/>
                <a:gd name="T53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3">
                  <a:moveTo>
                    <a:pt x="54" y="9"/>
                  </a:moveTo>
                  <a:lnTo>
                    <a:pt x="46" y="3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29" y="3"/>
                  </a:lnTo>
                  <a:lnTo>
                    <a:pt x="15" y="13"/>
                  </a:lnTo>
                  <a:lnTo>
                    <a:pt x="8" y="21"/>
                  </a:lnTo>
                  <a:lnTo>
                    <a:pt x="2" y="3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4" y="53"/>
                  </a:lnTo>
                  <a:lnTo>
                    <a:pt x="8" y="59"/>
                  </a:lnTo>
                  <a:lnTo>
                    <a:pt x="14" y="63"/>
                  </a:lnTo>
                  <a:lnTo>
                    <a:pt x="15" y="63"/>
                  </a:lnTo>
                  <a:lnTo>
                    <a:pt x="17" y="63"/>
                  </a:lnTo>
                  <a:lnTo>
                    <a:pt x="19" y="61"/>
                  </a:lnTo>
                  <a:lnTo>
                    <a:pt x="21" y="55"/>
                  </a:lnTo>
                  <a:lnTo>
                    <a:pt x="27" y="44"/>
                  </a:lnTo>
                  <a:lnTo>
                    <a:pt x="35" y="32"/>
                  </a:lnTo>
                  <a:lnTo>
                    <a:pt x="46" y="23"/>
                  </a:lnTo>
                  <a:lnTo>
                    <a:pt x="50" y="21"/>
                  </a:lnTo>
                  <a:lnTo>
                    <a:pt x="56" y="19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54" y="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1" name="Freeform 125"/>
            <p:cNvSpPr>
              <a:spLocks/>
            </p:cNvSpPr>
            <p:nvPr/>
          </p:nvSpPr>
          <p:spPr bwMode="auto">
            <a:xfrm>
              <a:off x="3059" y="2126"/>
              <a:ext cx="52" cy="67"/>
            </a:xfrm>
            <a:custGeom>
              <a:avLst/>
              <a:gdLst>
                <a:gd name="T0" fmla="*/ 46 w 52"/>
                <a:gd name="T1" fmla="*/ 6 h 67"/>
                <a:gd name="T2" fmla="*/ 37 w 52"/>
                <a:gd name="T3" fmla="*/ 0 h 67"/>
                <a:gd name="T4" fmla="*/ 29 w 52"/>
                <a:gd name="T5" fmla="*/ 0 h 67"/>
                <a:gd name="T6" fmla="*/ 27 w 52"/>
                <a:gd name="T7" fmla="*/ 0 h 67"/>
                <a:gd name="T8" fmla="*/ 25 w 52"/>
                <a:gd name="T9" fmla="*/ 2 h 67"/>
                <a:gd name="T10" fmla="*/ 19 w 52"/>
                <a:gd name="T11" fmla="*/ 6 h 67"/>
                <a:gd name="T12" fmla="*/ 10 w 52"/>
                <a:gd name="T13" fmla="*/ 18 h 67"/>
                <a:gd name="T14" fmla="*/ 4 w 52"/>
                <a:gd name="T15" fmla="*/ 27 h 67"/>
                <a:gd name="T16" fmla="*/ 0 w 52"/>
                <a:gd name="T17" fmla="*/ 39 h 67"/>
                <a:gd name="T18" fmla="*/ 0 w 52"/>
                <a:gd name="T19" fmla="*/ 46 h 67"/>
                <a:gd name="T20" fmla="*/ 2 w 52"/>
                <a:gd name="T21" fmla="*/ 54 h 67"/>
                <a:gd name="T22" fmla="*/ 6 w 52"/>
                <a:gd name="T23" fmla="*/ 60 h 67"/>
                <a:gd name="T24" fmla="*/ 10 w 52"/>
                <a:gd name="T25" fmla="*/ 64 h 67"/>
                <a:gd name="T26" fmla="*/ 15 w 52"/>
                <a:gd name="T27" fmla="*/ 66 h 67"/>
                <a:gd name="T28" fmla="*/ 17 w 52"/>
                <a:gd name="T29" fmla="*/ 67 h 67"/>
                <a:gd name="T30" fmla="*/ 19 w 52"/>
                <a:gd name="T31" fmla="*/ 67 h 67"/>
                <a:gd name="T32" fmla="*/ 21 w 52"/>
                <a:gd name="T33" fmla="*/ 66 h 67"/>
                <a:gd name="T34" fmla="*/ 23 w 52"/>
                <a:gd name="T35" fmla="*/ 64 h 67"/>
                <a:gd name="T36" fmla="*/ 23 w 52"/>
                <a:gd name="T37" fmla="*/ 58 h 67"/>
                <a:gd name="T38" fmla="*/ 25 w 52"/>
                <a:gd name="T39" fmla="*/ 46 h 67"/>
                <a:gd name="T40" fmla="*/ 33 w 52"/>
                <a:gd name="T41" fmla="*/ 33 h 67"/>
                <a:gd name="T42" fmla="*/ 40 w 52"/>
                <a:gd name="T43" fmla="*/ 21 h 67"/>
                <a:gd name="T44" fmla="*/ 46 w 52"/>
                <a:gd name="T45" fmla="*/ 18 h 67"/>
                <a:gd name="T46" fmla="*/ 50 w 52"/>
                <a:gd name="T47" fmla="*/ 16 h 67"/>
                <a:gd name="T48" fmla="*/ 52 w 52"/>
                <a:gd name="T49" fmla="*/ 14 h 67"/>
                <a:gd name="T50" fmla="*/ 52 w 52"/>
                <a:gd name="T51" fmla="*/ 12 h 67"/>
                <a:gd name="T52" fmla="*/ 46 w 52"/>
                <a:gd name="T53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2" h="67">
                  <a:moveTo>
                    <a:pt x="46" y="6"/>
                  </a:moveTo>
                  <a:lnTo>
                    <a:pt x="37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2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5" y="66"/>
                  </a:lnTo>
                  <a:lnTo>
                    <a:pt x="17" y="67"/>
                  </a:lnTo>
                  <a:lnTo>
                    <a:pt x="19" y="67"/>
                  </a:lnTo>
                  <a:lnTo>
                    <a:pt x="21" y="66"/>
                  </a:lnTo>
                  <a:lnTo>
                    <a:pt x="23" y="64"/>
                  </a:lnTo>
                  <a:lnTo>
                    <a:pt x="23" y="58"/>
                  </a:lnTo>
                  <a:lnTo>
                    <a:pt x="25" y="46"/>
                  </a:lnTo>
                  <a:lnTo>
                    <a:pt x="33" y="33"/>
                  </a:lnTo>
                  <a:lnTo>
                    <a:pt x="40" y="21"/>
                  </a:lnTo>
                  <a:lnTo>
                    <a:pt x="46" y="18"/>
                  </a:lnTo>
                  <a:lnTo>
                    <a:pt x="50" y="16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46" y="6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2" name="Freeform 126"/>
            <p:cNvSpPr>
              <a:spLocks/>
            </p:cNvSpPr>
            <p:nvPr/>
          </p:nvSpPr>
          <p:spPr bwMode="auto">
            <a:xfrm>
              <a:off x="3057" y="2124"/>
              <a:ext cx="52" cy="68"/>
            </a:xfrm>
            <a:custGeom>
              <a:avLst/>
              <a:gdLst>
                <a:gd name="T0" fmla="*/ 46 w 52"/>
                <a:gd name="T1" fmla="*/ 6 h 68"/>
                <a:gd name="T2" fmla="*/ 37 w 52"/>
                <a:gd name="T3" fmla="*/ 0 h 68"/>
                <a:gd name="T4" fmla="*/ 29 w 52"/>
                <a:gd name="T5" fmla="*/ 0 h 68"/>
                <a:gd name="T6" fmla="*/ 27 w 52"/>
                <a:gd name="T7" fmla="*/ 0 h 68"/>
                <a:gd name="T8" fmla="*/ 25 w 52"/>
                <a:gd name="T9" fmla="*/ 2 h 68"/>
                <a:gd name="T10" fmla="*/ 19 w 52"/>
                <a:gd name="T11" fmla="*/ 6 h 68"/>
                <a:gd name="T12" fmla="*/ 10 w 52"/>
                <a:gd name="T13" fmla="*/ 18 h 68"/>
                <a:gd name="T14" fmla="*/ 4 w 52"/>
                <a:gd name="T15" fmla="*/ 27 h 68"/>
                <a:gd name="T16" fmla="*/ 0 w 52"/>
                <a:gd name="T17" fmla="*/ 39 h 68"/>
                <a:gd name="T18" fmla="*/ 0 w 52"/>
                <a:gd name="T19" fmla="*/ 46 h 68"/>
                <a:gd name="T20" fmla="*/ 2 w 52"/>
                <a:gd name="T21" fmla="*/ 54 h 68"/>
                <a:gd name="T22" fmla="*/ 6 w 52"/>
                <a:gd name="T23" fmla="*/ 60 h 68"/>
                <a:gd name="T24" fmla="*/ 10 w 52"/>
                <a:gd name="T25" fmla="*/ 64 h 68"/>
                <a:gd name="T26" fmla="*/ 15 w 52"/>
                <a:gd name="T27" fmla="*/ 66 h 68"/>
                <a:gd name="T28" fmla="*/ 17 w 52"/>
                <a:gd name="T29" fmla="*/ 68 h 68"/>
                <a:gd name="T30" fmla="*/ 19 w 52"/>
                <a:gd name="T31" fmla="*/ 68 h 68"/>
                <a:gd name="T32" fmla="*/ 21 w 52"/>
                <a:gd name="T33" fmla="*/ 66 h 68"/>
                <a:gd name="T34" fmla="*/ 23 w 52"/>
                <a:gd name="T35" fmla="*/ 64 h 68"/>
                <a:gd name="T36" fmla="*/ 23 w 52"/>
                <a:gd name="T37" fmla="*/ 58 h 68"/>
                <a:gd name="T38" fmla="*/ 25 w 52"/>
                <a:gd name="T39" fmla="*/ 46 h 68"/>
                <a:gd name="T40" fmla="*/ 33 w 52"/>
                <a:gd name="T41" fmla="*/ 33 h 68"/>
                <a:gd name="T42" fmla="*/ 40 w 52"/>
                <a:gd name="T43" fmla="*/ 21 h 68"/>
                <a:gd name="T44" fmla="*/ 46 w 52"/>
                <a:gd name="T45" fmla="*/ 18 h 68"/>
                <a:gd name="T46" fmla="*/ 50 w 52"/>
                <a:gd name="T47" fmla="*/ 16 h 68"/>
                <a:gd name="T48" fmla="*/ 52 w 52"/>
                <a:gd name="T49" fmla="*/ 14 h 68"/>
                <a:gd name="T50" fmla="*/ 52 w 52"/>
                <a:gd name="T51" fmla="*/ 12 h 68"/>
                <a:gd name="T52" fmla="*/ 46 w 52"/>
                <a:gd name="T53" fmla="*/ 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2" h="68">
                  <a:moveTo>
                    <a:pt x="46" y="6"/>
                  </a:moveTo>
                  <a:lnTo>
                    <a:pt x="37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2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5" y="66"/>
                  </a:lnTo>
                  <a:lnTo>
                    <a:pt x="17" y="68"/>
                  </a:lnTo>
                  <a:lnTo>
                    <a:pt x="19" y="68"/>
                  </a:lnTo>
                  <a:lnTo>
                    <a:pt x="21" y="66"/>
                  </a:lnTo>
                  <a:lnTo>
                    <a:pt x="23" y="64"/>
                  </a:lnTo>
                  <a:lnTo>
                    <a:pt x="23" y="58"/>
                  </a:lnTo>
                  <a:lnTo>
                    <a:pt x="25" y="46"/>
                  </a:lnTo>
                  <a:lnTo>
                    <a:pt x="33" y="33"/>
                  </a:lnTo>
                  <a:lnTo>
                    <a:pt x="40" y="21"/>
                  </a:lnTo>
                  <a:lnTo>
                    <a:pt x="46" y="18"/>
                  </a:lnTo>
                  <a:lnTo>
                    <a:pt x="50" y="16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46" y="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3" name="Freeform 127"/>
            <p:cNvSpPr>
              <a:spLocks/>
            </p:cNvSpPr>
            <p:nvPr/>
          </p:nvSpPr>
          <p:spPr bwMode="auto">
            <a:xfrm>
              <a:off x="3028" y="2113"/>
              <a:ext cx="46" cy="69"/>
            </a:xfrm>
            <a:custGeom>
              <a:avLst/>
              <a:gdLst>
                <a:gd name="T0" fmla="*/ 39 w 46"/>
                <a:gd name="T1" fmla="*/ 4 h 69"/>
                <a:gd name="T2" fmla="*/ 29 w 46"/>
                <a:gd name="T3" fmla="*/ 0 h 69"/>
                <a:gd name="T4" fmla="*/ 21 w 46"/>
                <a:gd name="T5" fmla="*/ 0 h 69"/>
                <a:gd name="T6" fmla="*/ 18 w 46"/>
                <a:gd name="T7" fmla="*/ 2 h 69"/>
                <a:gd name="T8" fmla="*/ 16 w 46"/>
                <a:gd name="T9" fmla="*/ 2 h 69"/>
                <a:gd name="T10" fmla="*/ 12 w 46"/>
                <a:gd name="T11" fmla="*/ 8 h 69"/>
                <a:gd name="T12" fmla="*/ 6 w 46"/>
                <a:gd name="T13" fmla="*/ 23 h 69"/>
                <a:gd name="T14" fmla="*/ 2 w 46"/>
                <a:gd name="T15" fmla="*/ 32 h 69"/>
                <a:gd name="T16" fmla="*/ 0 w 46"/>
                <a:gd name="T17" fmla="*/ 44 h 69"/>
                <a:gd name="T18" fmla="*/ 2 w 46"/>
                <a:gd name="T19" fmla="*/ 54 h 69"/>
                <a:gd name="T20" fmla="*/ 6 w 46"/>
                <a:gd name="T21" fmla="*/ 59 h 69"/>
                <a:gd name="T22" fmla="*/ 10 w 46"/>
                <a:gd name="T23" fmla="*/ 63 h 69"/>
                <a:gd name="T24" fmla="*/ 16 w 46"/>
                <a:gd name="T25" fmla="*/ 67 h 69"/>
                <a:gd name="T26" fmla="*/ 23 w 46"/>
                <a:gd name="T27" fmla="*/ 69 h 69"/>
                <a:gd name="T28" fmla="*/ 25 w 46"/>
                <a:gd name="T29" fmla="*/ 69 h 69"/>
                <a:gd name="T30" fmla="*/ 27 w 46"/>
                <a:gd name="T31" fmla="*/ 67 h 69"/>
                <a:gd name="T32" fmla="*/ 27 w 46"/>
                <a:gd name="T33" fmla="*/ 65 h 69"/>
                <a:gd name="T34" fmla="*/ 29 w 46"/>
                <a:gd name="T35" fmla="*/ 63 h 69"/>
                <a:gd name="T36" fmla="*/ 27 w 46"/>
                <a:gd name="T37" fmla="*/ 57 h 69"/>
                <a:gd name="T38" fmla="*/ 27 w 46"/>
                <a:gd name="T39" fmla="*/ 46 h 69"/>
                <a:gd name="T40" fmla="*/ 31 w 46"/>
                <a:gd name="T41" fmla="*/ 32 h 69"/>
                <a:gd name="T42" fmla="*/ 37 w 46"/>
                <a:gd name="T43" fmla="*/ 19 h 69"/>
                <a:gd name="T44" fmla="*/ 41 w 46"/>
                <a:gd name="T45" fmla="*/ 13 h 69"/>
                <a:gd name="T46" fmla="*/ 44 w 46"/>
                <a:gd name="T47" fmla="*/ 11 h 69"/>
                <a:gd name="T48" fmla="*/ 46 w 46"/>
                <a:gd name="T49" fmla="*/ 9 h 69"/>
                <a:gd name="T50" fmla="*/ 46 w 46"/>
                <a:gd name="T51" fmla="*/ 8 h 69"/>
                <a:gd name="T52" fmla="*/ 44 w 46"/>
                <a:gd name="T53" fmla="*/ 8 h 69"/>
                <a:gd name="T54" fmla="*/ 43 w 46"/>
                <a:gd name="T55" fmla="*/ 6 h 69"/>
                <a:gd name="T56" fmla="*/ 39 w 46"/>
                <a:gd name="T57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69">
                  <a:moveTo>
                    <a:pt x="39" y="4"/>
                  </a:moveTo>
                  <a:lnTo>
                    <a:pt x="29" y="0"/>
                  </a:lnTo>
                  <a:lnTo>
                    <a:pt x="21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2" y="8"/>
                  </a:lnTo>
                  <a:lnTo>
                    <a:pt x="6" y="23"/>
                  </a:lnTo>
                  <a:lnTo>
                    <a:pt x="2" y="32"/>
                  </a:lnTo>
                  <a:lnTo>
                    <a:pt x="0" y="44"/>
                  </a:lnTo>
                  <a:lnTo>
                    <a:pt x="2" y="54"/>
                  </a:lnTo>
                  <a:lnTo>
                    <a:pt x="6" y="59"/>
                  </a:lnTo>
                  <a:lnTo>
                    <a:pt x="10" y="63"/>
                  </a:lnTo>
                  <a:lnTo>
                    <a:pt x="16" y="67"/>
                  </a:lnTo>
                  <a:lnTo>
                    <a:pt x="23" y="69"/>
                  </a:lnTo>
                  <a:lnTo>
                    <a:pt x="25" y="69"/>
                  </a:lnTo>
                  <a:lnTo>
                    <a:pt x="27" y="67"/>
                  </a:lnTo>
                  <a:lnTo>
                    <a:pt x="27" y="65"/>
                  </a:lnTo>
                  <a:lnTo>
                    <a:pt x="29" y="63"/>
                  </a:lnTo>
                  <a:lnTo>
                    <a:pt x="27" y="57"/>
                  </a:lnTo>
                  <a:lnTo>
                    <a:pt x="27" y="46"/>
                  </a:lnTo>
                  <a:lnTo>
                    <a:pt x="31" y="32"/>
                  </a:lnTo>
                  <a:lnTo>
                    <a:pt x="37" y="19"/>
                  </a:lnTo>
                  <a:lnTo>
                    <a:pt x="41" y="13"/>
                  </a:lnTo>
                  <a:lnTo>
                    <a:pt x="44" y="11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3" y="6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4" name="Freeform 128"/>
            <p:cNvSpPr>
              <a:spLocks/>
            </p:cNvSpPr>
            <p:nvPr/>
          </p:nvSpPr>
          <p:spPr bwMode="auto">
            <a:xfrm>
              <a:off x="3026" y="2111"/>
              <a:ext cx="46" cy="69"/>
            </a:xfrm>
            <a:custGeom>
              <a:avLst/>
              <a:gdLst>
                <a:gd name="T0" fmla="*/ 39 w 46"/>
                <a:gd name="T1" fmla="*/ 4 h 69"/>
                <a:gd name="T2" fmla="*/ 29 w 46"/>
                <a:gd name="T3" fmla="*/ 0 h 69"/>
                <a:gd name="T4" fmla="*/ 22 w 46"/>
                <a:gd name="T5" fmla="*/ 0 h 69"/>
                <a:gd name="T6" fmla="*/ 18 w 46"/>
                <a:gd name="T7" fmla="*/ 2 h 69"/>
                <a:gd name="T8" fmla="*/ 16 w 46"/>
                <a:gd name="T9" fmla="*/ 2 h 69"/>
                <a:gd name="T10" fmla="*/ 12 w 46"/>
                <a:gd name="T11" fmla="*/ 8 h 69"/>
                <a:gd name="T12" fmla="*/ 6 w 46"/>
                <a:gd name="T13" fmla="*/ 23 h 69"/>
                <a:gd name="T14" fmla="*/ 2 w 46"/>
                <a:gd name="T15" fmla="*/ 33 h 69"/>
                <a:gd name="T16" fmla="*/ 0 w 46"/>
                <a:gd name="T17" fmla="*/ 44 h 69"/>
                <a:gd name="T18" fmla="*/ 2 w 46"/>
                <a:gd name="T19" fmla="*/ 54 h 69"/>
                <a:gd name="T20" fmla="*/ 6 w 46"/>
                <a:gd name="T21" fmla="*/ 59 h 69"/>
                <a:gd name="T22" fmla="*/ 10 w 46"/>
                <a:gd name="T23" fmla="*/ 63 h 69"/>
                <a:gd name="T24" fmla="*/ 16 w 46"/>
                <a:gd name="T25" fmla="*/ 67 h 69"/>
                <a:gd name="T26" fmla="*/ 23 w 46"/>
                <a:gd name="T27" fmla="*/ 69 h 69"/>
                <a:gd name="T28" fmla="*/ 25 w 46"/>
                <a:gd name="T29" fmla="*/ 69 h 69"/>
                <a:gd name="T30" fmla="*/ 27 w 46"/>
                <a:gd name="T31" fmla="*/ 67 h 69"/>
                <a:gd name="T32" fmla="*/ 27 w 46"/>
                <a:gd name="T33" fmla="*/ 65 h 69"/>
                <a:gd name="T34" fmla="*/ 29 w 46"/>
                <a:gd name="T35" fmla="*/ 63 h 69"/>
                <a:gd name="T36" fmla="*/ 27 w 46"/>
                <a:gd name="T37" fmla="*/ 58 h 69"/>
                <a:gd name="T38" fmla="*/ 27 w 46"/>
                <a:gd name="T39" fmla="*/ 46 h 69"/>
                <a:gd name="T40" fmla="*/ 31 w 46"/>
                <a:gd name="T41" fmla="*/ 33 h 69"/>
                <a:gd name="T42" fmla="*/ 37 w 46"/>
                <a:gd name="T43" fmla="*/ 19 h 69"/>
                <a:gd name="T44" fmla="*/ 41 w 46"/>
                <a:gd name="T45" fmla="*/ 13 h 69"/>
                <a:gd name="T46" fmla="*/ 45 w 46"/>
                <a:gd name="T47" fmla="*/ 11 h 69"/>
                <a:gd name="T48" fmla="*/ 46 w 46"/>
                <a:gd name="T49" fmla="*/ 10 h 69"/>
                <a:gd name="T50" fmla="*/ 46 w 46"/>
                <a:gd name="T51" fmla="*/ 8 h 69"/>
                <a:gd name="T52" fmla="*/ 45 w 46"/>
                <a:gd name="T53" fmla="*/ 8 h 69"/>
                <a:gd name="T54" fmla="*/ 43 w 46"/>
                <a:gd name="T55" fmla="*/ 6 h 69"/>
                <a:gd name="T56" fmla="*/ 39 w 46"/>
                <a:gd name="T57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69">
                  <a:moveTo>
                    <a:pt x="39" y="4"/>
                  </a:moveTo>
                  <a:lnTo>
                    <a:pt x="29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2" y="8"/>
                  </a:lnTo>
                  <a:lnTo>
                    <a:pt x="6" y="23"/>
                  </a:lnTo>
                  <a:lnTo>
                    <a:pt x="2" y="33"/>
                  </a:lnTo>
                  <a:lnTo>
                    <a:pt x="0" y="44"/>
                  </a:lnTo>
                  <a:lnTo>
                    <a:pt x="2" y="54"/>
                  </a:lnTo>
                  <a:lnTo>
                    <a:pt x="6" y="59"/>
                  </a:lnTo>
                  <a:lnTo>
                    <a:pt x="10" y="63"/>
                  </a:lnTo>
                  <a:lnTo>
                    <a:pt x="16" y="67"/>
                  </a:lnTo>
                  <a:lnTo>
                    <a:pt x="23" y="69"/>
                  </a:lnTo>
                  <a:lnTo>
                    <a:pt x="25" y="69"/>
                  </a:lnTo>
                  <a:lnTo>
                    <a:pt x="27" y="67"/>
                  </a:lnTo>
                  <a:lnTo>
                    <a:pt x="27" y="65"/>
                  </a:lnTo>
                  <a:lnTo>
                    <a:pt x="29" y="63"/>
                  </a:lnTo>
                  <a:lnTo>
                    <a:pt x="27" y="58"/>
                  </a:lnTo>
                  <a:lnTo>
                    <a:pt x="27" y="46"/>
                  </a:lnTo>
                  <a:lnTo>
                    <a:pt x="31" y="33"/>
                  </a:lnTo>
                  <a:lnTo>
                    <a:pt x="37" y="19"/>
                  </a:lnTo>
                  <a:lnTo>
                    <a:pt x="41" y="13"/>
                  </a:lnTo>
                  <a:lnTo>
                    <a:pt x="45" y="11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3" y="6"/>
                  </a:lnTo>
                  <a:lnTo>
                    <a:pt x="39" y="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5" name="Freeform 129"/>
            <p:cNvSpPr>
              <a:spLocks/>
            </p:cNvSpPr>
            <p:nvPr/>
          </p:nvSpPr>
          <p:spPr bwMode="auto">
            <a:xfrm>
              <a:off x="2998" y="2109"/>
              <a:ext cx="36" cy="67"/>
            </a:xfrm>
            <a:custGeom>
              <a:avLst/>
              <a:gdLst>
                <a:gd name="T0" fmla="*/ 28 w 36"/>
                <a:gd name="T1" fmla="*/ 0 h 67"/>
                <a:gd name="T2" fmla="*/ 19 w 36"/>
                <a:gd name="T3" fmla="*/ 0 h 67"/>
                <a:gd name="T4" fmla="*/ 11 w 36"/>
                <a:gd name="T5" fmla="*/ 0 h 67"/>
                <a:gd name="T6" fmla="*/ 7 w 36"/>
                <a:gd name="T7" fmla="*/ 2 h 67"/>
                <a:gd name="T8" fmla="*/ 5 w 36"/>
                <a:gd name="T9" fmla="*/ 4 h 67"/>
                <a:gd name="T10" fmla="*/ 4 w 36"/>
                <a:gd name="T11" fmla="*/ 10 h 67"/>
                <a:gd name="T12" fmla="*/ 2 w 36"/>
                <a:gd name="T13" fmla="*/ 27 h 67"/>
                <a:gd name="T14" fmla="*/ 0 w 36"/>
                <a:gd name="T15" fmla="*/ 36 h 67"/>
                <a:gd name="T16" fmla="*/ 2 w 36"/>
                <a:gd name="T17" fmla="*/ 48 h 67"/>
                <a:gd name="T18" fmla="*/ 5 w 36"/>
                <a:gd name="T19" fmla="*/ 56 h 67"/>
                <a:gd name="T20" fmla="*/ 9 w 36"/>
                <a:gd name="T21" fmla="*/ 61 h 67"/>
                <a:gd name="T22" fmla="*/ 15 w 36"/>
                <a:gd name="T23" fmla="*/ 65 h 67"/>
                <a:gd name="T24" fmla="*/ 23 w 36"/>
                <a:gd name="T25" fmla="*/ 67 h 67"/>
                <a:gd name="T26" fmla="*/ 28 w 36"/>
                <a:gd name="T27" fmla="*/ 67 h 67"/>
                <a:gd name="T28" fmla="*/ 30 w 36"/>
                <a:gd name="T29" fmla="*/ 65 h 67"/>
                <a:gd name="T30" fmla="*/ 32 w 36"/>
                <a:gd name="T31" fmla="*/ 65 h 67"/>
                <a:gd name="T32" fmla="*/ 32 w 36"/>
                <a:gd name="T33" fmla="*/ 63 h 67"/>
                <a:gd name="T34" fmla="*/ 32 w 36"/>
                <a:gd name="T35" fmla="*/ 61 h 67"/>
                <a:gd name="T36" fmla="*/ 30 w 36"/>
                <a:gd name="T37" fmla="*/ 56 h 67"/>
                <a:gd name="T38" fmla="*/ 28 w 36"/>
                <a:gd name="T39" fmla="*/ 44 h 67"/>
                <a:gd name="T40" fmla="*/ 27 w 36"/>
                <a:gd name="T41" fmla="*/ 29 h 67"/>
                <a:gd name="T42" fmla="*/ 28 w 36"/>
                <a:gd name="T43" fmla="*/ 15 h 67"/>
                <a:gd name="T44" fmla="*/ 32 w 36"/>
                <a:gd name="T45" fmla="*/ 10 h 67"/>
                <a:gd name="T46" fmla="*/ 34 w 36"/>
                <a:gd name="T47" fmla="*/ 6 h 67"/>
                <a:gd name="T48" fmla="*/ 36 w 36"/>
                <a:gd name="T49" fmla="*/ 4 h 67"/>
                <a:gd name="T50" fmla="*/ 36 w 36"/>
                <a:gd name="T51" fmla="*/ 2 h 67"/>
                <a:gd name="T52" fmla="*/ 34 w 36"/>
                <a:gd name="T53" fmla="*/ 2 h 67"/>
                <a:gd name="T54" fmla="*/ 32 w 36"/>
                <a:gd name="T55" fmla="*/ 0 h 67"/>
                <a:gd name="T56" fmla="*/ 28 w 36"/>
                <a:gd name="T5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67">
                  <a:moveTo>
                    <a:pt x="28" y="0"/>
                  </a:moveTo>
                  <a:lnTo>
                    <a:pt x="19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4" y="10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2" y="48"/>
                  </a:lnTo>
                  <a:lnTo>
                    <a:pt x="5" y="56"/>
                  </a:lnTo>
                  <a:lnTo>
                    <a:pt x="9" y="61"/>
                  </a:lnTo>
                  <a:lnTo>
                    <a:pt x="15" y="65"/>
                  </a:lnTo>
                  <a:lnTo>
                    <a:pt x="23" y="67"/>
                  </a:lnTo>
                  <a:lnTo>
                    <a:pt x="28" y="67"/>
                  </a:lnTo>
                  <a:lnTo>
                    <a:pt x="30" y="65"/>
                  </a:lnTo>
                  <a:lnTo>
                    <a:pt x="32" y="65"/>
                  </a:lnTo>
                  <a:lnTo>
                    <a:pt x="32" y="63"/>
                  </a:lnTo>
                  <a:lnTo>
                    <a:pt x="32" y="61"/>
                  </a:lnTo>
                  <a:lnTo>
                    <a:pt x="30" y="56"/>
                  </a:lnTo>
                  <a:lnTo>
                    <a:pt x="28" y="44"/>
                  </a:lnTo>
                  <a:lnTo>
                    <a:pt x="27" y="29"/>
                  </a:lnTo>
                  <a:lnTo>
                    <a:pt x="28" y="15"/>
                  </a:lnTo>
                  <a:lnTo>
                    <a:pt x="32" y="10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6" name="Freeform 130"/>
            <p:cNvSpPr>
              <a:spLocks/>
            </p:cNvSpPr>
            <p:nvPr/>
          </p:nvSpPr>
          <p:spPr bwMode="auto">
            <a:xfrm>
              <a:off x="2996" y="2107"/>
              <a:ext cx="36" cy="67"/>
            </a:xfrm>
            <a:custGeom>
              <a:avLst/>
              <a:gdLst>
                <a:gd name="T0" fmla="*/ 29 w 36"/>
                <a:gd name="T1" fmla="*/ 0 h 67"/>
                <a:gd name="T2" fmla="*/ 19 w 36"/>
                <a:gd name="T3" fmla="*/ 0 h 67"/>
                <a:gd name="T4" fmla="*/ 11 w 36"/>
                <a:gd name="T5" fmla="*/ 0 h 67"/>
                <a:gd name="T6" fmla="*/ 7 w 36"/>
                <a:gd name="T7" fmla="*/ 2 h 67"/>
                <a:gd name="T8" fmla="*/ 6 w 36"/>
                <a:gd name="T9" fmla="*/ 4 h 67"/>
                <a:gd name="T10" fmla="*/ 4 w 36"/>
                <a:gd name="T11" fmla="*/ 10 h 67"/>
                <a:gd name="T12" fmla="*/ 2 w 36"/>
                <a:gd name="T13" fmla="*/ 27 h 67"/>
                <a:gd name="T14" fmla="*/ 0 w 36"/>
                <a:gd name="T15" fmla="*/ 37 h 67"/>
                <a:gd name="T16" fmla="*/ 2 w 36"/>
                <a:gd name="T17" fmla="*/ 48 h 67"/>
                <a:gd name="T18" fmla="*/ 6 w 36"/>
                <a:gd name="T19" fmla="*/ 56 h 67"/>
                <a:gd name="T20" fmla="*/ 9 w 36"/>
                <a:gd name="T21" fmla="*/ 62 h 67"/>
                <a:gd name="T22" fmla="*/ 15 w 36"/>
                <a:gd name="T23" fmla="*/ 65 h 67"/>
                <a:gd name="T24" fmla="*/ 23 w 36"/>
                <a:gd name="T25" fmla="*/ 67 h 67"/>
                <a:gd name="T26" fmla="*/ 29 w 36"/>
                <a:gd name="T27" fmla="*/ 67 h 67"/>
                <a:gd name="T28" fmla="*/ 30 w 36"/>
                <a:gd name="T29" fmla="*/ 65 h 67"/>
                <a:gd name="T30" fmla="*/ 32 w 36"/>
                <a:gd name="T31" fmla="*/ 65 h 67"/>
                <a:gd name="T32" fmla="*/ 32 w 36"/>
                <a:gd name="T33" fmla="*/ 63 h 67"/>
                <a:gd name="T34" fmla="*/ 32 w 36"/>
                <a:gd name="T35" fmla="*/ 62 h 67"/>
                <a:gd name="T36" fmla="*/ 30 w 36"/>
                <a:gd name="T37" fmla="*/ 56 h 67"/>
                <a:gd name="T38" fmla="*/ 29 w 36"/>
                <a:gd name="T39" fmla="*/ 44 h 67"/>
                <a:gd name="T40" fmla="*/ 27 w 36"/>
                <a:gd name="T41" fmla="*/ 29 h 67"/>
                <a:gd name="T42" fmla="*/ 29 w 36"/>
                <a:gd name="T43" fmla="*/ 15 h 67"/>
                <a:gd name="T44" fmla="*/ 32 w 36"/>
                <a:gd name="T45" fmla="*/ 10 h 67"/>
                <a:gd name="T46" fmla="*/ 34 w 36"/>
                <a:gd name="T47" fmla="*/ 6 h 67"/>
                <a:gd name="T48" fmla="*/ 36 w 36"/>
                <a:gd name="T49" fmla="*/ 4 h 67"/>
                <a:gd name="T50" fmla="*/ 36 w 36"/>
                <a:gd name="T51" fmla="*/ 2 h 67"/>
                <a:gd name="T52" fmla="*/ 34 w 36"/>
                <a:gd name="T53" fmla="*/ 2 h 67"/>
                <a:gd name="T54" fmla="*/ 32 w 36"/>
                <a:gd name="T55" fmla="*/ 0 h 67"/>
                <a:gd name="T56" fmla="*/ 29 w 36"/>
                <a:gd name="T5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67">
                  <a:moveTo>
                    <a:pt x="29" y="0"/>
                  </a:moveTo>
                  <a:lnTo>
                    <a:pt x="19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4" y="10"/>
                  </a:lnTo>
                  <a:lnTo>
                    <a:pt x="2" y="27"/>
                  </a:lnTo>
                  <a:lnTo>
                    <a:pt x="0" y="37"/>
                  </a:lnTo>
                  <a:lnTo>
                    <a:pt x="2" y="48"/>
                  </a:lnTo>
                  <a:lnTo>
                    <a:pt x="6" y="56"/>
                  </a:lnTo>
                  <a:lnTo>
                    <a:pt x="9" y="62"/>
                  </a:lnTo>
                  <a:lnTo>
                    <a:pt x="15" y="65"/>
                  </a:lnTo>
                  <a:lnTo>
                    <a:pt x="23" y="67"/>
                  </a:lnTo>
                  <a:lnTo>
                    <a:pt x="29" y="67"/>
                  </a:lnTo>
                  <a:lnTo>
                    <a:pt x="30" y="65"/>
                  </a:lnTo>
                  <a:lnTo>
                    <a:pt x="32" y="65"/>
                  </a:lnTo>
                  <a:lnTo>
                    <a:pt x="32" y="63"/>
                  </a:lnTo>
                  <a:lnTo>
                    <a:pt x="32" y="62"/>
                  </a:lnTo>
                  <a:lnTo>
                    <a:pt x="30" y="56"/>
                  </a:lnTo>
                  <a:lnTo>
                    <a:pt x="29" y="44"/>
                  </a:lnTo>
                  <a:lnTo>
                    <a:pt x="27" y="29"/>
                  </a:lnTo>
                  <a:lnTo>
                    <a:pt x="29" y="15"/>
                  </a:lnTo>
                  <a:lnTo>
                    <a:pt x="32" y="10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7" name="Freeform 131"/>
            <p:cNvSpPr>
              <a:spLocks/>
            </p:cNvSpPr>
            <p:nvPr/>
          </p:nvSpPr>
          <p:spPr bwMode="auto">
            <a:xfrm>
              <a:off x="2963" y="2113"/>
              <a:ext cx="42" cy="67"/>
            </a:xfrm>
            <a:custGeom>
              <a:avLst/>
              <a:gdLst>
                <a:gd name="T0" fmla="*/ 19 w 42"/>
                <a:gd name="T1" fmla="*/ 0 h 67"/>
                <a:gd name="T2" fmla="*/ 10 w 42"/>
                <a:gd name="T3" fmla="*/ 2 h 67"/>
                <a:gd name="T4" fmla="*/ 4 w 42"/>
                <a:gd name="T5" fmla="*/ 6 h 67"/>
                <a:gd name="T6" fmla="*/ 2 w 42"/>
                <a:gd name="T7" fmla="*/ 8 h 67"/>
                <a:gd name="T8" fmla="*/ 0 w 42"/>
                <a:gd name="T9" fmla="*/ 11 h 67"/>
                <a:gd name="T10" fmla="*/ 0 w 42"/>
                <a:gd name="T11" fmla="*/ 17 h 67"/>
                <a:gd name="T12" fmla="*/ 0 w 42"/>
                <a:gd name="T13" fmla="*/ 32 h 67"/>
                <a:gd name="T14" fmla="*/ 2 w 42"/>
                <a:gd name="T15" fmla="*/ 44 h 67"/>
                <a:gd name="T16" fmla="*/ 6 w 42"/>
                <a:gd name="T17" fmla="*/ 54 h 67"/>
                <a:gd name="T18" fmla="*/ 14 w 42"/>
                <a:gd name="T19" fmla="*/ 61 h 67"/>
                <a:gd name="T20" fmla="*/ 19 w 42"/>
                <a:gd name="T21" fmla="*/ 65 h 67"/>
                <a:gd name="T22" fmla="*/ 25 w 42"/>
                <a:gd name="T23" fmla="*/ 67 h 67"/>
                <a:gd name="T24" fmla="*/ 33 w 42"/>
                <a:gd name="T25" fmla="*/ 67 h 67"/>
                <a:gd name="T26" fmla="*/ 39 w 42"/>
                <a:gd name="T27" fmla="*/ 65 h 67"/>
                <a:gd name="T28" fmla="*/ 40 w 42"/>
                <a:gd name="T29" fmla="*/ 63 h 67"/>
                <a:gd name="T30" fmla="*/ 40 w 42"/>
                <a:gd name="T31" fmla="*/ 61 h 67"/>
                <a:gd name="T32" fmla="*/ 42 w 42"/>
                <a:gd name="T33" fmla="*/ 59 h 67"/>
                <a:gd name="T34" fmla="*/ 40 w 42"/>
                <a:gd name="T35" fmla="*/ 57 h 67"/>
                <a:gd name="T36" fmla="*/ 37 w 42"/>
                <a:gd name="T37" fmla="*/ 54 h 67"/>
                <a:gd name="T38" fmla="*/ 31 w 42"/>
                <a:gd name="T39" fmla="*/ 42 h 67"/>
                <a:gd name="T40" fmla="*/ 27 w 42"/>
                <a:gd name="T41" fmla="*/ 29 h 67"/>
                <a:gd name="T42" fmla="*/ 27 w 42"/>
                <a:gd name="T43" fmla="*/ 15 h 67"/>
                <a:gd name="T44" fmla="*/ 27 w 42"/>
                <a:gd name="T45" fmla="*/ 8 h 67"/>
                <a:gd name="T46" fmla="*/ 29 w 42"/>
                <a:gd name="T47" fmla="*/ 4 h 67"/>
                <a:gd name="T48" fmla="*/ 29 w 42"/>
                <a:gd name="T49" fmla="*/ 2 h 67"/>
                <a:gd name="T50" fmla="*/ 29 w 42"/>
                <a:gd name="T51" fmla="*/ 0 h 67"/>
                <a:gd name="T52" fmla="*/ 27 w 42"/>
                <a:gd name="T53" fmla="*/ 0 h 67"/>
                <a:gd name="T54" fmla="*/ 23 w 42"/>
                <a:gd name="T55" fmla="*/ 0 h 67"/>
                <a:gd name="T56" fmla="*/ 19 w 42"/>
                <a:gd name="T5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7">
                  <a:moveTo>
                    <a:pt x="19" y="0"/>
                  </a:moveTo>
                  <a:lnTo>
                    <a:pt x="10" y="2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32"/>
                  </a:lnTo>
                  <a:lnTo>
                    <a:pt x="2" y="44"/>
                  </a:lnTo>
                  <a:lnTo>
                    <a:pt x="6" y="54"/>
                  </a:lnTo>
                  <a:lnTo>
                    <a:pt x="14" y="61"/>
                  </a:lnTo>
                  <a:lnTo>
                    <a:pt x="19" y="65"/>
                  </a:lnTo>
                  <a:lnTo>
                    <a:pt x="25" y="67"/>
                  </a:lnTo>
                  <a:lnTo>
                    <a:pt x="33" y="67"/>
                  </a:lnTo>
                  <a:lnTo>
                    <a:pt x="39" y="65"/>
                  </a:lnTo>
                  <a:lnTo>
                    <a:pt x="40" y="63"/>
                  </a:lnTo>
                  <a:lnTo>
                    <a:pt x="40" y="61"/>
                  </a:lnTo>
                  <a:lnTo>
                    <a:pt x="42" y="59"/>
                  </a:lnTo>
                  <a:lnTo>
                    <a:pt x="40" y="57"/>
                  </a:lnTo>
                  <a:lnTo>
                    <a:pt x="37" y="54"/>
                  </a:lnTo>
                  <a:lnTo>
                    <a:pt x="31" y="42"/>
                  </a:lnTo>
                  <a:lnTo>
                    <a:pt x="27" y="29"/>
                  </a:lnTo>
                  <a:lnTo>
                    <a:pt x="27" y="15"/>
                  </a:lnTo>
                  <a:lnTo>
                    <a:pt x="27" y="8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8" name="Freeform 132"/>
            <p:cNvSpPr>
              <a:spLocks/>
            </p:cNvSpPr>
            <p:nvPr/>
          </p:nvSpPr>
          <p:spPr bwMode="auto">
            <a:xfrm>
              <a:off x="2961" y="2111"/>
              <a:ext cx="42" cy="67"/>
            </a:xfrm>
            <a:custGeom>
              <a:avLst/>
              <a:gdLst>
                <a:gd name="T0" fmla="*/ 19 w 42"/>
                <a:gd name="T1" fmla="*/ 0 h 67"/>
                <a:gd name="T2" fmla="*/ 10 w 42"/>
                <a:gd name="T3" fmla="*/ 2 h 67"/>
                <a:gd name="T4" fmla="*/ 4 w 42"/>
                <a:gd name="T5" fmla="*/ 6 h 67"/>
                <a:gd name="T6" fmla="*/ 2 w 42"/>
                <a:gd name="T7" fmla="*/ 8 h 67"/>
                <a:gd name="T8" fmla="*/ 0 w 42"/>
                <a:gd name="T9" fmla="*/ 11 h 67"/>
                <a:gd name="T10" fmla="*/ 0 w 42"/>
                <a:gd name="T11" fmla="*/ 17 h 67"/>
                <a:gd name="T12" fmla="*/ 0 w 42"/>
                <a:gd name="T13" fmla="*/ 33 h 67"/>
                <a:gd name="T14" fmla="*/ 2 w 42"/>
                <a:gd name="T15" fmla="*/ 44 h 67"/>
                <a:gd name="T16" fmla="*/ 6 w 42"/>
                <a:gd name="T17" fmla="*/ 54 h 67"/>
                <a:gd name="T18" fmla="*/ 14 w 42"/>
                <a:gd name="T19" fmla="*/ 61 h 67"/>
                <a:gd name="T20" fmla="*/ 19 w 42"/>
                <a:gd name="T21" fmla="*/ 65 h 67"/>
                <a:gd name="T22" fmla="*/ 25 w 42"/>
                <a:gd name="T23" fmla="*/ 67 h 67"/>
                <a:gd name="T24" fmla="*/ 33 w 42"/>
                <a:gd name="T25" fmla="*/ 67 h 67"/>
                <a:gd name="T26" fmla="*/ 39 w 42"/>
                <a:gd name="T27" fmla="*/ 65 h 67"/>
                <a:gd name="T28" fmla="*/ 41 w 42"/>
                <a:gd name="T29" fmla="*/ 63 h 67"/>
                <a:gd name="T30" fmla="*/ 41 w 42"/>
                <a:gd name="T31" fmla="*/ 61 h 67"/>
                <a:gd name="T32" fmla="*/ 42 w 42"/>
                <a:gd name="T33" fmla="*/ 59 h 67"/>
                <a:gd name="T34" fmla="*/ 41 w 42"/>
                <a:gd name="T35" fmla="*/ 58 h 67"/>
                <a:gd name="T36" fmla="*/ 37 w 42"/>
                <a:gd name="T37" fmla="*/ 54 h 67"/>
                <a:gd name="T38" fmla="*/ 31 w 42"/>
                <a:gd name="T39" fmla="*/ 42 h 67"/>
                <a:gd name="T40" fmla="*/ 27 w 42"/>
                <a:gd name="T41" fmla="*/ 29 h 67"/>
                <a:gd name="T42" fmla="*/ 27 w 42"/>
                <a:gd name="T43" fmla="*/ 15 h 67"/>
                <a:gd name="T44" fmla="*/ 27 w 42"/>
                <a:gd name="T45" fmla="*/ 8 h 67"/>
                <a:gd name="T46" fmla="*/ 29 w 42"/>
                <a:gd name="T47" fmla="*/ 4 h 67"/>
                <a:gd name="T48" fmla="*/ 29 w 42"/>
                <a:gd name="T49" fmla="*/ 2 h 67"/>
                <a:gd name="T50" fmla="*/ 29 w 42"/>
                <a:gd name="T51" fmla="*/ 0 h 67"/>
                <a:gd name="T52" fmla="*/ 27 w 42"/>
                <a:gd name="T53" fmla="*/ 0 h 67"/>
                <a:gd name="T54" fmla="*/ 23 w 42"/>
                <a:gd name="T55" fmla="*/ 0 h 67"/>
                <a:gd name="T56" fmla="*/ 19 w 42"/>
                <a:gd name="T5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7">
                  <a:moveTo>
                    <a:pt x="19" y="0"/>
                  </a:moveTo>
                  <a:lnTo>
                    <a:pt x="10" y="2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2" y="44"/>
                  </a:lnTo>
                  <a:lnTo>
                    <a:pt x="6" y="54"/>
                  </a:lnTo>
                  <a:lnTo>
                    <a:pt x="14" y="61"/>
                  </a:lnTo>
                  <a:lnTo>
                    <a:pt x="19" y="65"/>
                  </a:lnTo>
                  <a:lnTo>
                    <a:pt x="25" y="67"/>
                  </a:lnTo>
                  <a:lnTo>
                    <a:pt x="33" y="67"/>
                  </a:lnTo>
                  <a:lnTo>
                    <a:pt x="39" y="65"/>
                  </a:lnTo>
                  <a:lnTo>
                    <a:pt x="41" y="63"/>
                  </a:lnTo>
                  <a:lnTo>
                    <a:pt x="41" y="61"/>
                  </a:lnTo>
                  <a:lnTo>
                    <a:pt x="42" y="59"/>
                  </a:lnTo>
                  <a:lnTo>
                    <a:pt x="41" y="58"/>
                  </a:lnTo>
                  <a:lnTo>
                    <a:pt x="37" y="54"/>
                  </a:lnTo>
                  <a:lnTo>
                    <a:pt x="31" y="42"/>
                  </a:lnTo>
                  <a:lnTo>
                    <a:pt x="27" y="29"/>
                  </a:lnTo>
                  <a:lnTo>
                    <a:pt x="27" y="15"/>
                  </a:lnTo>
                  <a:lnTo>
                    <a:pt x="27" y="8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9" name="Freeform 133"/>
            <p:cNvSpPr>
              <a:spLocks/>
            </p:cNvSpPr>
            <p:nvPr/>
          </p:nvSpPr>
          <p:spPr bwMode="auto">
            <a:xfrm>
              <a:off x="2927" y="2124"/>
              <a:ext cx="51" cy="66"/>
            </a:xfrm>
            <a:custGeom>
              <a:avLst/>
              <a:gdLst>
                <a:gd name="T0" fmla="*/ 15 w 51"/>
                <a:gd name="T1" fmla="*/ 4 h 66"/>
                <a:gd name="T2" fmla="*/ 5 w 51"/>
                <a:gd name="T3" fmla="*/ 8 h 66"/>
                <a:gd name="T4" fmla="*/ 2 w 51"/>
                <a:gd name="T5" fmla="*/ 14 h 66"/>
                <a:gd name="T6" fmla="*/ 0 w 51"/>
                <a:gd name="T7" fmla="*/ 16 h 66"/>
                <a:gd name="T8" fmla="*/ 0 w 51"/>
                <a:gd name="T9" fmla="*/ 20 h 66"/>
                <a:gd name="T10" fmla="*/ 0 w 51"/>
                <a:gd name="T11" fmla="*/ 25 h 66"/>
                <a:gd name="T12" fmla="*/ 5 w 51"/>
                <a:gd name="T13" fmla="*/ 41 h 66"/>
                <a:gd name="T14" fmla="*/ 9 w 51"/>
                <a:gd name="T15" fmla="*/ 50 h 66"/>
                <a:gd name="T16" fmla="*/ 17 w 51"/>
                <a:gd name="T17" fmla="*/ 58 h 66"/>
                <a:gd name="T18" fmla="*/ 25 w 51"/>
                <a:gd name="T19" fmla="*/ 64 h 66"/>
                <a:gd name="T20" fmla="*/ 32 w 51"/>
                <a:gd name="T21" fmla="*/ 66 h 66"/>
                <a:gd name="T22" fmla="*/ 38 w 51"/>
                <a:gd name="T23" fmla="*/ 66 h 66"/>
                <a:gd name="T24" fmla="*/ 44 w 51"/>
                <a:gd name="T25" fmla="*/ 64 h 66"/>
                <a:gd name="T26" fmla="*/ 50 w 51"/>
                <a:gd name="T27" fmla="*/ 60 h 66"/>
                <a:gd name="T28" fmla="*/ 51 w 51"/>
                <a:gd name="T29" fmla="*/ 58 h 66"/>
                <a:gd name="T30" fmla="*/ 51 w 51"/>
                <a:gd name="T31" fmla="*/ 56 h 66"/>
                <a:gd name="T32" fmla="*/ 51 w 51"/>
                <a:gd name="T33" fmla="*/ 54 h 66"/>
                <a:gd name="T34" fmla="*/ 46 w 51"/>
                <a:gd name="T35" fmla="*/ 50 h 66"/>
                <a:gd name="T36" fmla="*/ 38 w 51"/>
                <a:gd name="T37" fmla="*/ 43 h 66"/>
                <a:gd name="T38" fmla="*/ 30 w 51"/>
                <a:gd name="T39" fmla="*/ 29 h 66"/>
                <a:gd name="T40" fmla="*/ 25 w 51"/>
                <a:gd name="T41" fmla="*/ 16 h 66"/>
                <a:gd name="T42" fmla="*/ 23 w 51"/>
                <a:gd name="T43" fmla="*/ 10 h 66"/>
                <a:gd name="T44" fmla="*/ 23 w 51"/>
                <a:gd name="T45" fmla="*/ 4 h 66"/>
                <a:gd name="T46" fmla="*/ 23 w 51"/>
                <a:gd name="T47" fmla="*/ 2 h 66"/>
                <a:gd name="T48" fmla="*/ 21 w 51"/>
                <a:gd name="T49" fmla="*/ 0 h 66"/>
                <a:gd name="T50" fmla="*/ 19 w 51"/>
                <a:gd name="T51" fmla="*/ 2 h 66"/>
                <a:gd name="T52" fmla="*/ 15 w 51"/>
                <a:gd name="T53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66">
                  <a:moveTo>
                    <a:pt x="15" y="4"/>
                  </a:moveTo>
                  <a:lnTo>
                    <a:pt x="5" y="8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5" y="41"/>
                  </a:lnTo>
                  <a:lnTo>
                    <a:pt x="9" y="50"/>
                  </a:lnTo>
                  <a:lnTo>
                    <a:pt x="17" y="58"/>
                  </a:lnTo>
                  <a:lnTo>
                    <a:pt x="25" y="64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50" y="6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4"/>
                  </a:lnTo>
                  <a:lnTo>
                    <a:pt x="46" y="50"/>
                  </a:lnTo>
                  <a:lnTo>
                    <a:pt x="38" y="43"/>
                  </a:lnTo>
                  <a:lnTo>
                    <a:pt x="30" y="29"/>
                  </a:lnTo>
                  <a:lnTo>
                    <a:pt x="25" y="16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30" name="Freeform 134"/>
            <p:cNvSpPr>
              <a:spLocks/>
            </p:cNvSpPr>
            <p:nvPr/>
          </p:nvSpPr>
          <p:spPr bwMode="auto">
            <a:xfrm>
              <a:off x="2925" y="2122"/>
              <a:ext cx="52" cy="66"/>
            </a:xfrm>
            <a:custGeom>
              <a:avLst/>
              <a:gdLst>
                <a:gd name="T0" fmla="*/ 15 w 52"/>
                <a:gd name="T1" fmla="*/ 4 h 66"/>
                <a:gd name="T2" fmla="*/ 6 w 52"/>
                <a:gd name="T3" fmla="*/ 8 h 66"/>
                <a:gd name="T4" fmla="*/ 2 w 52"/>
                <a:gd name="T5" fmla="*/ 14 h 66"/>
                <a:gd name="T6" fmla="*/ 0 w 52"/>
                <a:gd name="T7" fmla="*/ 16 h 66"/>
                <a:gd name="T8" fmla="*/ 0 w 52"/>
                <a:gd name="T9" fmla="*/ 20 h 66"/>
                <a:gd name="T10" fmla="*/ 0 w 52"/>
                <a:gd name="T11" fmla="*/ 25 h 66"/>
                <a:gd name="T12" fmla="*/ 6 w 52"/>
                <a:gd name="T13" fmla="*/ 41 h 66"/>
                <a:gd name="T14" fmla="*/ 9 w 52"/>
                <a:gd name="T15" fmla="*/ 50 h 66"/>
                <a:gd name="T16" fmla="*/ 17 w 52"/>
                <a:gd name="T17" fmla="*/ 58 h 66"/>
                <a:gd name="T18" fmla="*/ 25 w 52"/>
                <a:gd name="T19" fmla="*/ 64 h 66"/>
                <a:gd name="T20" fmla="*/ 32 w 52"/>
                <a:gd name="T21" fmla="*/ 66 h 66"/>
                <a:gd name="T22" fmla="*/ 38 w 52"/>
                <a:gd name="T23" fmla="*/ 66 h 66"/>
                <a:gd name="T24" fmla="*/ 44 w 52"/>
                <a:gd name="T25" fmla="*/ 64 h 66"/>
                <a:gd name="T26" fmla="*/ 50 w 52"/>
                <a:gd name="T27" fmla="*/ 60 h 66"/>
                <a:gd name="T28" fmla="*/ 52 w 52"/>
                <a:gd name="T29" fmla="*/ 58 h 66"/>
                <a:gd name="T30" fmla="*/ 52 w 52"/>
                <a:gd name="T31" fmla="*/ 56 h 66"/>
                <a:gd name="T32" fmla="*/ 52 w 52"/>
                <a:gd name="T33" fmla="*/ 54 h 66"/>
                <a:gd name="T34" fmla="*/ 46 w 52"/>
                <a:gd name="T35" fmla="*/ 50 h 66"/>
                <a:gd name="T36" fmla="*/ 38 w 52"/>
                <a:gd name="T37" fmla="*/ 43 h 66"/>
                <a:gd name="T38" fmla="*/ 30 w 52"/>
                <a:gd name="T39" fmla="*/ 29 h 66"/>
                <a:gd name="T40" fmla="*/ 25 w 52"/>
                <a:gd name="T41" fmla="*/ 16 h 66"/>
                <a:gd name="T42" fmla="*/ 23 w 52"/>
                <a:gd name="T43" fmla="*/ 10 h 66"/>
                <a:gd name="T44" fmla="*/ 23 w 52"/>
                <a:gd name="T45" fmla="*/ 4 h 66"/>
                <a:gd name="T46" fmla="*/ 23 w 52"/>
                <a:gd name="T47" fmla="*/ 2 h 66"/>
                <a:gd name="T48" fmla="*/ 21 w 52"/>
                <a:gd name="T49" fmla="*/ 0 h 66"/>
                <a:gd name="T50" fmla="*/ 19 w 52"/>
                <a:gd name="T51" fmla="*/ 2 h 66"/>
                <a:gd name="T52" fmla="*/ 15 w 52"/>
                <a:gd name="T53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2" h="66">
                  <a:moveTo>
                    <a:pt x="15" y="4"/>
                  </a:moveTo>
                  <a:lnTo>
                    <a:pt x="6" y="8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9" y="50"/>
                  </a:lnTo>
                  <a:lnTo>
                    <a:pt x="17" y="58"/>
                  </a:lnTo>
                  <a:lnTo>
                    <a:pt x="25" y="64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50" y="60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2" y="54"/>
                  </a:lnTo>
                  <a:lnTo>
                    <a:pt x="46" y="50"/>
                  </a:lnTo>
                  <a:lnTo>
                    <a:pt x="38" y="43"/>
                  </a:lnTo>
                  <a:lnTo>
                    <a:pt x="30" y="29"/>
                  </a:lnTo>
                  <a:lnTo>
                    <a:pt x="25" y="16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31" name="Freeform 135"/>
            <p:cNvSpPr>
              <a:spLocks/>
            </p:cNvSpPr>
            <p:nvPr/>
          </p:nvSpPr>
          <p:spPr bwMode="auto">
            <a:xfrm>
              <a:off x="2932" y="2005"/>
              <a:ext cx="66" cy="123"/>
            </a:xfrm>
            <a:custGeom>
              <a:avLst/>
              <a:gdLst>
                <a:gd name="T0" fmla="*/ 0 w 66"/>
                <a:gd name="T1" fmla="*/ 119 h 123"/>
                <a:gd name="T2" fmla="*/ 0 w 66"/>
                <a:gd name="T3" fmla="*/ 108 h 123"/>
                <a:gd name="T4" fmla="*/ 0 w 66"/>
                <a:gd name="T5" fmla="*/ 94 h 123"/>
                <a:gd name="T6" fmla="*/ 8 w 66"/>
                <a:gd name="T7" fmla="*/ 58 h 123"/>
                <a:gd name="T8" fmla="*/ 14 w 66"/>
                <a:gd name="T9" fmla="*/ 41 h 123"/>
                <a:gd name="T10" fmla="*/ 22 w 66"/>
                <a:gd name="T11" fmla="*/ 25 h 123"/>
                <a:gd name="T12" fmla="*/ 29 w 66"/>
                <a:gd name="T13" fmla="*/ 12 h 123"/>
                <a:gd name="T14" fmla="*/ 35 w 66"/>
                <a:gd name="T15" fmla="*/ 8 h 123"/>
                <a:gd name="T16" fmla="*/ 39 w 66"/>
                <a:gd name="T17" fmla="*/ 4 h 123"/>
                <a:gd name="T18" fmla="*/ 62 w 66"/>
                <a:gd name="T19" fmla="*/ 0 h 123"/>
                <a:gd name="T20" fmla="*/ 64 w 66"/>
                <a:gd name="T21" fmla="*/ 2 h 123"/>
                <a:gd name="T22" fmla="*/ 66 w 66"/>
                <a:gd name="T23" fmla="*/ 6 h 123"/>
                <a:gd name="T24" fmla="*/ 66 w 66"/>
                <a:gd name="T25" fmla="*/ 10 h 123"/>
                <a:gd name="T26" fmla="*/ 66 w 66"/>
                <a:gd name="T27" fmla="*/ 12 h 123"/>
                <a:gd name="T28" fmla="*/ 64 w 66"/>
                <a:gd name="T29" fmla="*/ 14 h 123"/>
                <a:gd name="T30" fmla="*/ 58 w 66"/>
                <a:gd name="T31" fmla="*/ 20 h 123"/>
                <a:gd name="T32" fmla="*/ 52 w 66"/>
                <a:gd name="T33" fmla="*/ 25 h 123"/>
                <a:gd name="T34" fmla="*/ 41 w 66"/>
                <a:gd name="T35" fmla="*/ 41 h 123"/>
                <a:gd name="T36" fmla="*/ 35 w 66"/>
                <a:gd name="T37" fmla="*/ 52 h 123"/>
                <a:gd name="T38" fmla="*/ 31 w 66"/>
                <a:gd name="T39" fmla="*/ 68 h 123"/>
                <a:gd name="T40" fmla="*/ 29 w 66"/>
                <a:gd name="T41" fmla="*/ 87 h 123"/>
                <a:gd name="T42" fmla="*/ 27 w 66"/>
                <a:gd name="T43" fmla="*/ 108 h 123"/>
                <a:gd name="T44" fmla="*/ 27 w 66"/>
                <a:gd name="T45" fmla="*/ 123 h 123"/>
                <a:gd name="T46" fmla="*/ 25 w 66"/>
                <a:gd name="T47" fmla="*/ 123 h 123"/>
                <a:gd name="T48" fmla="*/ 23 w 66"/>
                <a:gd name="T49" fmla="*/ 123 h 123"/>
                <a:gd name="T50" fmla="*/ 22 w 66"/>
                <a:gd name="T51" fmla="*/ 121 h 123"/>
                <a:gd name="T52" fmla="*/ 20 w 66"/>
                <a:gd name="T53" fmla="*/ 117 h 123"/>
                <a:gd name="T54" fmla="*/ 20 w 66"/>
                <a:gd name="T55" fmla="*/ 116 h 123"/>
                <a:gd name="T56" fmla="*/ 18 w 66"/>
                <a:gd name="T57" fmla="*/ 114 h 123"/>
                <a:gd name="T58" fmla="*/ 16 w 66"/>
                <a:gd name="T59" fmla="*/ 114 h 123"/>
                <a:gd name="T60" fmla="*/ 14 w 66"/>
                <a:gd name="T61" fmla="*/ 114 h 123"/>
                <a:gd name="T62" fmla="*/ 0 w 66"/>
                <a:gd name="T63" fmla="*/ 1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23">
                  <a:moveTo>
                    <a:pt x="0" y="119"/>
                  </a:moveTo>
                  <a:lnTo>
                    <a:pt x="0" y="108"/>
                  </a:lnTo>
                  <a:lnTo>
                    <a:pt x="0" y="94"/>
                  </a:lnTo>
                  <a:lnTo>
                    <a:pt x="8" y="58"/>
                  </a:lnTo>
                  <a:lnTo>
                    <a:pt x="14" y="41"/>
                  </a:lnTo>
                  <a:lnTo>
                    <a:pt x="22" y="25"/>
                  </a:lnTo>
                  <a:lnTo>
                    <a:pt x="29" y="12"/>
                  </a:lnTo>
                  <a:lnTo>
                    <a:pt x="35" y="8"/>
                  </a:lnTo>
                  <a:lnTo>
                    <a:pt x="39" y="4"/>
                  </a:lnTo>
                  <a:lnTo>
                    <a:pt x="62" y="0"/>
                  </a:lnTo>
                  <a:lnTo>
                    <a:pt x="64" y="2"/>
                  </a:lnTo>
                  <a:lnTo>
                    <a:pt x="66" y="6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4" y="14"/>
                  </a:lnTo>
                  <a:lnTo>
                    <a:pt x="58" y="20"/>
                  </a:lnTo>
                  <a:lnTo>
                    <a:pt x="52" y="25"/>
                  </a:lnTo>
                  <a:lnTo>
                    <a:pt x="41" y="41"/>
                  </a:lnTo>
                  <a:lnTo>
                    <a:pt x="35" y="52"/>
                  </a:lnTo>
                  <a:lnTo>
                    <a:pt x="31" y="68"/>
                  </a:lnTo>
                  <a:lnTo>
                    <a:pt x="29" y="87"/>
                  </a:lnTo>
                  <a:lnTo>
                    <a:pt x="27" y="108"/>
                  </a:lnTo>
                  <a:lnTo>
                    <a:pt x="27" y="123"/>
                  </a:lnTo>
                  <a:lnTo>
                    <a:pt x="25" y="123"/>
                  </a:lnTo>
                  <a:lnTo>
                    <a:pt x="23" y="123"/>
                  </a:lnTo>
                  <a:lnTo>
                    <a:pt x="22" y="121"/>
                  </a:lnTo>
                  <a:lnTo>
                    <a:pt x="20" y="117"/>
                  </a:lnTo>
                  <a:lnTo>
                    <a:pt x="20" y="116"/>
                  </a:lnTo>
                  <a:lnTo>
                    <a:pt x="18" y="114"/>
                  </a:lnTo>
                  <a:lnTo>
                    <a:pt x="16" y="114"/>
                  </a:lnTo>
                  <a:lnTo>
                    <a:pt x="14" y="114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32" name="Freeform 136"/>
            <p:cNvSpPr>
              <a:spLocks/>
            </p:cNvSpPr>
            <p:nvPr/>
          </p:nvSpPr>
          <p:spPr bwMode="auto">
            <a:xfrm>
              <a:off x="2931" y="2003"/>
              <a:ext cx="65" cy="123"/>
            </a:xfrm>
            <a:custGeom>
              <a:avLst/>
              <a:gdLst>
                <a:gd name="T0" fmla="*/ 0 w 65"/>
                <a:gd name="T1" fmla="*/ 119 h 123"/>
                <a:gd name="T2" fmla="*/ 0 w 65"/>
                <a:gd name="T3" fmla="*/ 108 h 123"/>
                <a:gd name="T4" fmla="*/ 0 w 65"/>
                <a:gd name="T5" fmla="*/ 95 h 123"/>
                <a:gd name="T6" fmla="*/ 7 w 65"/>
                <a:gd name="T7" fmla="*/ 58 h 123"/>
                <a:gd name="T8" fmla="*/ 13 w 65"/>
                <a:gd name="T9" fmla="*/ 41 h 123"/>
                <a:gd name="T10" fmla="*/ 21 w 65"/>
                <a:gd name="T11" fmla="*/ 25 h 123"/>
                <a:gd name="T12" fmla="*/ 28 w 65"/>
                <a:gd name="T13" fmla="*/ 12 h 123"/>
                <a:gd name="T14" fmla="*/ 34 w 65"/>
                <a:gd name="T15" fmla="*/ 8 h 123"/>
                <a:gd name="T16" fmla="*/ 38 w 65"/>
                <a:gd name="T17" fmla="*/ 4 h 123"/>
                <a:gd name="T18" fmla="*/ 61 w 65"/>
                <a:gd name="T19" fmla="*/ 0 h 123"/>
                <a:gd name="T20" fmla="*/ 63 w 65"/>
                <a:gd name="T21" fmla="*/ 2 h 123"/>
                <a:gd name="T22" fmla="*/ 65 w 65"/>
                <a:gd name="T23" fmla="*/ 6 h 123"/>
                <a:gd name="T24" fmla="*/ 65 w 65"/>
                <a:gd name="T25" fmla="*/ 10 h 123"/>
                <a:gd name="T26" fmla="*/ 65 w 65"/>
                <a:gd name="T27" fmla="*/ 12 h 123"/>
                <a:gd name="T28" fmla="*/ 63 w 65"/>
                <a:gd name="T29" fmla="*/ 14 h 123"/>
                <a:gd name="T30" fmla="*/ 57 w 65"/>
                <a:gd name="T31" fmla="*/ 20 h 123"/>
                <a:gd name="T32" fmla="*/ 51 w 65"/>
                <a:gd name="T33" fmla="*/ 25 h 123"/>
                <a:gd name="T34" fmla="*/ 40 w 65"/>
                <a:gd name="T35" fmla="*/ 41 h 123"/>
                <a:gd name="T36" fmla="*/ 34 w 65"/>
                <a:gd name="T37" fmla="*/ 52 h 123"/>
                <a:gd name="T38" fmla="*/ 30 w 65"/>
                <a:gd name="T39" fmla="*/ 68 h 123"/>
                <a:gd name="T40" fmla="*/ 28 w 65"/>
                <a:gd name="T41" fmla="*/ 87 h 123"/>
                <a:gd name="T42" fmla="*/ 26 w 65"/>
                <a:gd name="T43" fmla="*/ 108 h 123"/>
                <a:gd name="T44" fmla="*/ 26 w 65"/>
                <a:gd name="T45" fmla="*/ 123 h 123"/>
                <a:gd name="T46" fmla="*/ 24 w 65"/>
                <a:gd name="T47" fmla="*/ 123 h 123"/>
                <a:gd name="T48" fmla="*/ 23 w 65"/>
                <a:gd name="T49" fmla="*/ 123 h 123"/>
                <a:gd name="T50" fmla="*/ 21 w 65"/>
                <a:gd name="T51" fmla="*/ 121 h 123"/>
                <a:gd name="T52" fmla="*/ 19 w 65"/>
                <a:gd name="T53" fmla="*/ 118 h 123"/>
                <a:gd name="T54" fmla="*/ 19 w 65"/>
                <a:gd name="T55" fmla="*/ 116 h 123"/>
                <a:gd name="T56" fmla="*/ 17 w 65"/>
                <a:gd name="T57" fmla="*/ 114 h 123"/>
                <a:gd name="T58" fmla="*/ 15 w 65"/>
                <a:gd name="T59" fmla="*/ 114 h 123"/>
                <a:gd name="T60" fmla="*/ 13 w 65"/>
                <a:gd name="T61" fmla="*/ 114 h 123"/>
                <a:gd name="T62" fmla="*/ 0 w 65"/>
                <a:gd name="T63" fmla="*/ 1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" h="123">
                  <a:moveTo>
                    <a:pt x="0" y="119"/>
                  </a:moveTo>
                  <a:lnTo>
                    <a:pt x="0" y="108"/>
                  </a:lnTo>
                  <a:lnTo>
                    <a:pt x="0" y="95"/>
                  </a:lnTo>
                  <a:lnTo>
                    <a:pt x="7" y="58"/>
                  </a:lnTo>
                  <a:lnTo>
                    <a:pt x="13" y="41"/>
                  </a:lnTo>
                  <a:lnTo>
                    <a:pt x="21" y="25"/>
                  </a:lnTo>
                  <a:lnTo>
                    <a:pt x="28" y="12"/>
                  </a:lnTo>
                  <a:lnTo>
                    <a:pt x="34" y="8"/>
                  </a:lnTo>
                  <a:lnTo>
                    <a:pt x="38" y="4"/>
                  </a:lnTo>
                  <a:lnTo>
                    <a:pt x="61" y="0"/>
                  </a:lnTo>
                  <a:lnTo>
                    <a:pt x="63" y="2"/>
                  </a:lnTo>
                  <a:lnTo>
                    <a:pt x="65" y="6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3" y="14"/>
                  </a:lnTo>
                  <a:lnTo>
                    <a:pt x="57" y="20"/>
                  </a:lnTo>
                  <a:lnTo>
                    <a:pt x="51" y="25"/>
                  </a:lnTo>
                  <a:lnTo>
                    <a:pt x="40" y="41"/>
                  </a:lnTo>
                  <a:lnTo>
                    <a:pt x="34" y="52"/>
                  </a:lnTo>
                  <a:lnTo>
                    <a:pt x="30" y="68"/>
                  </a:lnTo>
                  <a:lnTo>
                    <a:pt x="28" y="87"/>
                  </a:lnTo>
                  <a:lnTo>
                    <a:pt x="26" y="108"/>
                  </a:lnTo>
                  <a:lnTo>
                    <a:pt x="26" y="123"/>
                  </a:lnTo>
                  <a:lnTo>
                    <a:pt x="24" y="123"/>
                  </a:lnTo>
                  <a:lnTo>
                    <a:pt x="23" y="123"/>
                  </a:lnTo>
                  <a:lnTo>
                    <a:pt x="21" y="121"/>
                  </a:lnTo>
                  <a:lnTo>
                    <a:pt x="19" y="118"/>
                  </a:lnTo>
                  <a:lnTo>
                    <a:pt x="19" y="116"/>
                  </a:lnTo>
                  <a:lnTo>
                    <a:pt x="17" y="114"/>
                  </a:lnTo>
                  <a:lnTo>
                    <a:pt x="15" y="114"/>
                  </a:lnTo>
                  <a:lnTo>
                    <a:pt x="13" y="114"/>
                  </a:lnTo>
                  <a:lnTo>
                    <a:pt x="0" y="11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5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 bldLvl="2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Notification Requirements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575675" cy="3665537"/>
          </a:xfrm>
        </p:spPr>
        <p:txBody>
          <a:bodyPr/>
          <a:lstStyle/>
          <a:p>
            <a:r>
              <a:rPr lang="en-US"/>
              <a:t>Responder — make same notifications as back-up</a:t>
            </a:r>
          </a:p>
          <a:p>
            <a:r>
              <a:rPr lang="en-US"/>
              <a:t>RP must make “mandatory” notifications</a:t>
            </a:r>
          </a:p>
          <a:p>
            <a:pPr lvl="1"/>
            <a:r>
              <a:rPr lang="en-US"/>
              <a:t>Possible civil/criminal penalties for </a:t>
            </a:r>
            <a:br>
              <a:rPr lang="en-US"/>
            </a:br>
            <a:r>
              <a:rPr lang="en-US"/>
              <a:t>non–notification!</a:t>
            </a:r>
          </a:p>
        </p:txBody>
      </p:sp>
      <p:pic>
        <p:nvPicPr>
          <p:cNvPr id="59398" name="Picture 6" descr="Mandes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4454525"/>
            <a:ext cx="17621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 descr="bd07153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4241800"/>
            <a:ext cx="1646237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j02747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040188"/>
            <a:ext cx="1490663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1" name="Line 9"/>
          <p:cNvSpPr>
            <a:spLocks noChangeShapeType="1"/>
          </p:cNvSpPr>
          <p:nvPr/>
        </p:nvSpPr>
        <p:spPr bwMode="auto">
          <a:xfrm flipH="1">
            <a:off x="2038350" y="5934075"/>
            <a:ext cx="1828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 flipH="1">
            <a:off x="5305425" y="5991225"/>
            <a:ext cx="29527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http://aconcordcarpenter.com/wp-content/uploads/image-import/_0vuJZhliRZA/SjgBHd_NFUI/AAAAAAAADnU/AZcp1DMyews/s1600-h/j03092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3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Notification Requirements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782763"/>
            <a:ext cx="8575675" cy="2979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“Mandatory” notifications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Local 911 — Local dispatch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CUPA/Administering Agency — ???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State Warning Center — (800) 852-7550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National Response Center — (800) 424-8802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D-12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189407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318500" cy="1028700"/>
          </a:xfrm>
        </p:spPr>
        <p:txBody>
          <a:bodyPr/>
          <a:lstStyle/>
          <a:p>
            <a:r>
              <a:rPr lang="en-US"/>
              <a:t>Other Notifications Required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Pesticides – County Agriculture</a:t>
            </a:r>
          </a:p>
          <a:p>
            <a:r>
              <a:rPr lang="en-US" dirty="0"/>
              <a:t>Spill in state waters – OES</a:t>
            </a:r>
          </a:p>
          <a:p>
            <a:r>
              <a:rPr lang="en-US" dirty="0" smtClean="0"/>
              <a:t>State Highways </a:t>
            </a:r>
            <a:r>
              <a:rPr lang="en-US" dirty="0"/>
              <a:t>– CHP</a:t>
            </a:r>
          </a:p>
          <a:p>
            <a:r>
              <a:rPr lang="en-US" dirty="0" err="1"/>
              <a:t>Radiologicals</a:t>
            </a:r>
            <a:r>
              <a:rPr lang="en-US" dirty="0"/>
              <a:t> – DHS</a:t>
            </a:r>
          </a:p>
          <a:p>
            <a:r>
              <a:rPr lang="en-US" dirty="0"/>
              <a:t>Wildlife – </a:t>
            </a:r>
            <a:r>
              <a:rPr lang="en-US" dirty="0" smtClean="0"/>
              <a:t>DF&amp;W</a:t>
            </a:r>
            <a:endParaRPr lang="en-US" dirty="0"/>
          </a:p>
          <a:p>
            <a:r>
              <a:rPr lang="en-US" dirty="0"/>
              <a:t>Prop 65 substances – County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549275"/>
            <a:ext cx="8642350" cy="1028700"/>
          </a:xfrm>
        </p:spPr>
        <p:txBody>
          <a:bodyPr/>
          <a:lstStyle/>
          <a:p>
            <a:r>
              <a:rPr lang="en-US"/>
              <a:t>Responsibility for Notifications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0275" y="1763713"/>
            <a:ext cx="7070725" cy="3208337"/>
          </a:xfrm>
        </p:spPr>
        <p:txBody>
          <a:bodyPr/>
          <a:lstStyle/>
          <a:p>
            <a:r>
              <a:rPr lang="en-US"/>
              <a:t>RP makes mandatory notifications</a:t>
            </a:r>
          </a:p>
          <a:p>
            <a:r>
              <a:rPr lang="en-US"/>
              <a:t>Responders:</a:t>
            </a:r>
          </a:p>
          <a:p>
            <a:pPr lvl="1"/>
            <a:r>
              <a:rPr lang="en-US"/>
              <a:t>Releases near schools</a:t>
            </a:r>
          </a:p>
        </p:txBody>
      </p:sp>
      <p:pic>
        <p:nvPicPr>
          <p:cNvPr id="118788" name="Picture 4" descr="phontal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79663"/>
            <a:ext cx="2625725" cy="34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http://cdn.abclocal.go.com/images/wpvi/cms_exf_2007/news/local/8454857_600x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101407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Notifications for Schools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2387600"/>
            <a:ext cx="8148638" cy="2365375"/>
          </a:xfrm>
        </p:spPr>
        <p:txBody>
          <a:bodyPr/>
          <a:lstStyle/>
          <a:p>
            <a:r>
              <a:rPr lang="en-US" dirty="0" smtClean="0"/>
              <a:t>Notify District Superintendent</a:t>
            </a:r>
          </a:p>
          <a:p>
            <a:pPr lvl="1"/>
            <a:r>
              <a:rPr lang="en-US" dirty="0" smtClean="0"/>
              <a:t>Acutely hazardous material release</a:t>
            </a:r>
          </a:p>
          <a:p>
            <a:pPr lvl="1"/>
            <a:r>
              <a:rPr lang="en-US" dirty="0" smtClean="0"/>
              <a:t>Within ½ mile of a school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69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0" name="Picture 6" descr="http://www.holbrooklawpa.com/sites/default/files/content-images/work-injury-attorn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47434"/>
            <a:ext cx="9376229" cy="67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8339138" cy="10287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Workplace Injuries/Fatalities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563" y="2008755"/>
            <a:ext cx="60077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“Whenever a state, county, or local fire or police agency is called to an accident involving an employee covered by this part in which a serious injury, or illness, or death occurs, the nearest office of the Division of Occupational Safety and Health shall be notified by telephone immediately by the responding agency.”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84550" y="5144621"/>
            <a:ext cx="4625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Title 8 CCR §342(b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D-12</a:t>
            </a:r>
          </a:p>
        </p:txBody>
      </p:sp>
    </p:spTree>
    <p:extLst>
      <p:ext uri="{BB962C8B-B14F-4D97-AF65-F5344CB8AC3E}">
        <p14:creationId xmlns:p14="http://schemas.microsoft.com/office/powerpoint/2010/main" val="290825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Needed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Location</a:t>
            </a:r>
          </a:p>
          <a:p>
            <a:r>
              <a:rPr lang="en-US"/>
              <a:t>Name of person reporting</a:t>
            </a:r>
          </a:p>
          <a:p>
            <a:r>
              <a:rPr lang="en-US"/>
              <a:t>Substance released</a:t>
            </a:r>
          </a:p>
        </p:txBody>
      </p:sp>
      <p:sp>
        <p:nvSpPr>
          <p:cNvPr id="61446" name="WordArt 6"/>
          <p:cNvSpPr>
            <a:spLocks noChangeArrowheads="1" noChangeShapeType="1" noTextEdit="1"/>
          </p:cNvSpPr>
          <p:nvPr/>
        </p:nvSpPr>
        <p:spPr bwMode="auto">
          <a:xfrm>
            <a:off x="762000" y="3581400"/>
            <a:ext cx="1066800" cy="1457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Who</a:t>
            </a:r>
          </a:p>
        </p:txBody>
      </p:sp>
      <p:sp>
        <p:nvSpPr>
          <p:cNvPr id="61447" name="WordArt 7" descr="Narrow vertical"/>
          <p:cNvSpPr>
            <a:spLocks noChangeArrowheads="1" noChangeShapeType="1" noTextEdit="1"/>
          </p:cNvSpPr>
          <p:nvPr/>
        </p:nvSpPr>
        <p:spPr bwMode="auto">
          <a:xfrm>
            <a:off x="6477000" y="1295400"/>
            <a:ext cx="1270000" cy="10826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What</a:t>
            </a:r>
          </a:p>
        </p:txBody>
      </p:sp>
      <p:sp>
        <p:nvSpPr>
          <p:cNvPr id="61448" name="WordArt 8"/>
          <p:cNvSpPr>
            <a:spLocks noChangeArrowheads="1" noChangeShapeType="1" noTextEdit="1"/>
          </p:cNvSpPr>
          <p:nvPr/>
        </p:nvSpPr>
        <p:spPr bwMode="auto">
          <a:xfrm>
            <a:off x="5181600" y="4267200"/>
            <a:ext cx="1079500" cy="8556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5176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When</a:t>
            </a:r>
          </a:p>
        </p:txBody>
      </p:sp>
      <p:sp>
        <p:nvSpPr>
          <p:cNvPr id="61449" name="WordArt 9"/>
          <p:cNvSpPr>
            <a:spLocks noChangeArrowheads="1" noChangeShapeType="1" noTextEdit="1"/>
          </p:cNvSpPr>
          <p:nvPr/>
        </p:nvSpPr>
        <p:spPr bwMode="auto">
          <a:xfrm>
            <a:off x="2667000" y="4724400"/>
            <a:ext cx="1574800" cy="9413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 Black"/>
              </a:rPr>
              <a:t>Where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build="p" autoUpdateAnimBg="0"/>
      <p:bldP spid="61446" grpId="0" animBg="1"/>
      <p:bldP spid="61447" grpId="0" animBg="1"/>
      <p:bldP spid="61448" grpId="0" animBg="1"/>
      <p:bldP spid="6144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19" name="Group 83"/>
          <p:cNvGrpSpPr>
            <a:grpSpLocks/>
          </p:cNvGrpSpPr>
          <p:nvPr/>
        </p:nvGrpSpPr>
        <p:grpSpPr bwMode="auto">
          <a:xfrm>
            <a:off x="134938" y="2057400"/>
            <a:ext cx="1846262" cy="2336800"/>
            <a:chOff x="1770" y="2686"/>
            <a:chExt cx="861" cy="1090"/>
          </a:xfrm>
        </p:grpSpPr>
        <p:sp>
          <p:nvSpPr>
            <p:cNvPr id="91220" name="Freeform 84"/>
            <p:cNvSpPr>
              <a:spLocks/>
            </p:cNvSpPr>
            <p:nvPr/>
          </p:nvSpPr>
          <p:spPr bwMode="auto">
            <a:xfrm>
              <a:off x="2148" y="3014"/>
              <a:ext cx="483" cy="762"/>
            </a:xfrm>
            <a:custGeom>
              <a:avLst/>
              <a:gdLst>
                <a:gd name="T0" fmla="*/ 310 w 483"/>
                <a:gd name="T1" fmla="*/ 316 h 762"/>
                <a:gd name="T2" fmla="*/ 322 w 483"/>
                <a:gd name="T3" fmla="*/ 341 h 762"/>
                <a:gd name="T4" fmla="*/ 347 w 483"/>
                <a:gd name="T5" fmla="*/ 366 h 762"/>
                <a:gd name="T6" fmla="*/ 403 w 483"/>
                <a:gd name="T7" fmla="*/ 428 h 762"/>
                <a:gd name="T8" fmla="*/ 434 w 483"/>
                <a:gd name="T9" fmla="*/ 459 h 762"/>
                <a:gd name="T10" fmla="*/ 459 w 483"/>
                <a:gd name="T11" fmla="*/ 496 h 762"/>
                <a:gd name="T12" fmla="*/ 477 w 483"/>
                <a:gd name="T13" fmla="*/ 533 h 762"/>
                <a:gd name="T14" fmla="*/ 483 w 483"/>
                <a:gd name="T15" fmla="*/ 551 h 762"/>
                <a:gd name="T16" fmla="*/ 483 w 483"/>
                <a:gd name="T17" fmla="*/ 576 h 762"/>
                <a:gd name="T18" fmla="*/ 477 w 483"/>
                <a:gd name="T19" fmla="*/ 620 h 762"/>
                <a:gd name="T20" fmla="*/ 465 w 483"/>
                <a:gd name="T21" fmla="*/ 657 h 762"/>
                <a:gd name="T22" fmla="*/ 446 w 483"/>
                <a:gd name="T23" fmla="*/ 694 h 762"/>
                <a:gd name="T24" fmla="*/ 415 w 483"/>
                <a:gd name="T25" fmla="*/ 719 h 762"/>
                <a:gd name="T26" fmla="*/ 378 w 483"/>
                <a:gd name="T27" fmla="*/ 737 h 762"/>
                <a:gd name="T28" fmla="*/ 335 w 483"/>
                <a:gd name="T29" fmla="*/ 750 h 762"/>
                <a:gd name="T30" fmla="*/ 291 w 483"/>
                <a:gd name="T31" fmla="*/ 756 h 762"/>
                <a:gd name="T32" fmla="*/ 242 w 483"/>
                <a:gd name="T33" fmla="*/ 762 h 762"/>
                <a:gd name="T34" fmla="*/ 192 w 483"/>
                <a:gd name="T35" fmla="*/ 756 h 762"/>
                <a:gd name="T36" fmla="*/ 149 w 483"/>
                <a:gd name="T37" fmla="*/ 750 h 762"/>
                <a:gd name="T38" fmla="*/ 105 w 483"/>
                <a:gd name="T39" fmla="*/ 737 h 762"/>
                <a:gd name="T40" fmla="*/ 74 w 483"/>
                <a:gd name="T41" fmla="*/ 719 h 762"/>
                <a:gd name="T42" fmla="*/ 43 w 483"/>
                <a:gd name="T43" fmla="*/ 694 h 762"/>
                <a:gd name="T44" fmla="*/ 19 w 483"/>
                <a:gd name="T45" fmla="*/ 657 h 762"/>
                <a:gd name="T46" fmla="*/ 6 w 483"/>
                <a:gd name="T47" fmla="*/ 620 h 762"/>
                <a:gd name="T48" fmla="*/ 0 w 483"/>
                <a:gd name="T49" fmla="*/ 576 h 762"/>
                <a:gd name="T50" fmla="*/ 6 w 483"/>
                <a:gd name="T51" fmla="*/ 533 h 762"/>
                <a:gd name="T52" fmla="*/ 25 w 483"/>
                <a:gd name="T53" fmla="*/ 496 h 762"/>
                <a:gd name="T54" fmla="*/ 50 w 483"/>
                <a:gd name="T55" fmla="*/ 465 h 762"/>
                <a:gd name="T56" fmla="*/ 74 w 483"/>
                <a:gd name="T57" fmla="*/ 428 h 762"/>
                <a:gd name="T58" fmla="*/ 130 w 483"/>
                <a:gd name="T59" fmla="*/ 372 h 762"/>
                <a:gd name="T60" fmla="*/ 155 w 483"/>
                <a:gd name="T61" fmla="*/ 341 h 762"/>
                <a:gd name="T62" fmla="*/ 167 w 483"/>
                <a:gd name="T63" fmla="*/ 316 h 762"/>
                <a:gd name="T64" fmla="*/ 167 w 483"/>
                <a:gd name="T65" fmla="*/ 0 h 762"/>
                <a:gd name="T66" fmla="*/ 304 w 483"/>
                <a:gd name="T67" fmla="*/ 0 h 762"/>
                <a:gd name="T68" fmla="*/ 304 w 483"/>
                <a:gd name="T69" fmla="*/ 316 h 762"/>
                <a:gd name="T70" fmla="*/ 310 w 483"/>
                <a:gd name="T71" fmla="*/ 316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3" h="762">
                  <a:moveTo>
                    <a:pt x="310" y="316"/>
                  </a:moveTo>
                  <a:lnTo>
                    <a:pt x="322" y="341"/>
                  </a:lnTo>
                  <a:lnTo>
                    <a:pt x="347" y="366"/>
                  </a:lnTo>
                  <a:lnTo>
                    <a:pt x="403" y="428"/>
                  </a:lnTo>
                  <a:lnTo>
                    <a:pt x="434" y="459"/>
                  </a:lnTo>
                  <a:lnTo>
                    <a:pt x="459" y="496"/>
                  </a:lnTo>
                  <a:lnTo>
                    <a:pt x="477" y="533"/>
                  </a:lnTo>
                  <a:lnTo>
                    <a:pt x="483" y="551"/>
                  </a:lnTo>
                  <a:lnTo>
                    <a:pt x="483" y="576"/>
                  </a:lnTo>
                  <a:lnTo>
                    <a:pt x="477" y="620"/>
                  </a:lnTo>
                  <a:lnTo>
                    <a:pt x="465" y="657"/>
                  </a:lnTo>
                  <a:lnTo>
                    <a:pt x="446" y="694"/>
                  </a:lnTo>
                  <a:lnTo>
                    <a:pt x="415" y="719"/>
                  </a:lnTo>
                  <a:lnTo>
                    <a:pt x="378" y="737"/>
                  </a:lnTo>
                  <a:lnTo>
                    <a:pt x="335" y="750"/>
                  </a:lnTo>
                  <a:lnTo>
                    <a:pt x="291" y="756"/>
                  </a:lnTo>
                  <a:lnTo>
                    <a:pt x="242" y="762"/>
                  </a:lnTo>
                  <a:lnTo>
                    <a:pt x="192" y="756"/>
                  </a:lnTo>
                  <a:lnTo>
                    <a:pt x="149" y="750"/>
                  </a:lnTo>
                  <a:lnTo>
                    <a:pt x="105" y="737"/>
                  </a:lnTo>
                  <a:lnTo>
                    <a:pt x="74" y="719"/>
                  </a:lnTo>
                  <a:lnTo>
                    <a:pt x="43" y="694"/>
                  </a:lnTo>
                  <a:lnTo>
                    <a:pt x="19" y="657"/>
                  </a:lnTo>
                  <a:lnTo>
                    <a:pt x="6" y="620"/>
                  </a:lnTo>
                  <a:lnTo>
                    <a:pt x="0" y="576"/>
                  </a:lnTo>
                  <a:lnTo>
                    <a:pt x="6" y="533"/>
                  </a:lnTo>
                  <a:lnTo>
                    <a:pt x="25" y="496"/>
                  </a:lnTo>
                  <a:lnTo>
                    <a:pt x="50" y="465"/>
                  </a:lnTo>
                  <a:lnTo>
                    <a:pt x="74" y="428"/>
                  </a:lnTo>
                  <a:lnTo>
                    <a:pt x="130" y="372"/>
                  </a:lnTo>
                  <a:lnTo>
                    <a:pt x="155" y="341"/>
                  </a:lnTo>
                  <a:lnTo>
                    <a:pt x="167" y="316"/>
                  </a:lnTo>
                  <a:lnTo>
                    <a:pt x="167" y="0"/>
                  </a:lnTo>
                  <a:lnTo>
                    <a:pt x="304" y="0"/>
                  </a:lnTo>
                  <a:lnTo>
                    <a:pt x="304" y="316"/>
                  </a:lnTo>
                  <a:lnTo>
                    <a:pt x="310" y="3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21" name="Freeform 85"/>
            <p:cNvSpPr>
              <a:spLocks/>
            </p:cNvSpPr>
            <p:nvPr/>
          </p:nvSpPr>
          <p:spPr bwMode="auto">
            <a:xfrm>
              <a:off x="2142" y="3008"/>
              <a:ext cx="483" cy="762"/>
            </a:xfrm>
            <a:custGeom>
              <a:avLst/>
              <a:gdLst>
                <a:gd name="T0" fmla="*/ 310 w 483"/>
                <a:gd name="T1" fmla="*/ 316 h 762"/>
                <a:gd name="T2" fmla="*/ 322 w 483"/>
                <a:gd name="T3" fmla="*/ 341 h 762"/>
                <a:gd name="T4" fmla="*/ 347 w 483"/>
                <a:gd name="T5" fmla="*/ 366 h 762"/>
                <a:gd name="T6" fmla="*/ 403 w 483"/>
                <a:gd name="T7" fmla="*/ 427 h 762"/>
                <a:gd name="T8" fmla="*/ 434 w 483"/>
                <a:gd name="T9" fmla="*/ 458 h 762"/>
                <a:gd name="T10" fmla="*/ 458 w 483"/>
                <a:gd name="T11" fmla="*/ 496 h 762"/>
                <a:gd name="T12" fmla="*/ 477 w 483"/>
                <a:gd name="T13" fmla="*/ 533 h 762"/>
                <a:gd name="T14" fmla="*/ 483 w 483"/>
                <a:gd name="T15" fmla="*/ 551 h 762"/>
                <a:gd name="T16" fmla="*/ 483 w 483"/>
                <a:gd name="T17" fmla="*/ 576 h 762"/>
                <a:gd name="T18" fmla="*/ 477 w 483"/>
                <a:gd name="T19" fmla="*/ 619 h 762"/>
                <a:gd name="T20" fmla="*/ 465 w 483"/>
                <a:gd name="T21" fmla="*/ 657 h 762"/>
                <a:gd name="T22" fmla="*/ 446 w 483"/>
                <a:gd name="T23" fmla="*/ 694 h 762"/>
                <a:gd name="T24" fmla="*/ 415 w 483"/>
                <a:gd name="T25" fmla="*/ 718 h 762"/>
                <a:gd name="T26" fmla="*/ 378 w 483"/>
                <a:gd name="T27" fmla="*/ 737 h 762"/>
                <a:gd name="T28" fmla="*/ 335 w 483"/>
                <a:gd name="T29" fmla="*/ 749 h 762"/>
                <a:gd name="T30" fmla="*/ 291 w 483"/>
                <a:gd name="T31" fmla="*/ 756 h 762"/>
                <a:gd name="T32" fmla="*/ 242 w 483"/>
                <a:gd name="T33" fmla="*/ 762 h 762"/>
                <a:gd name="T34" fmla="*/ 192 w 483"/>
                <a:gd name="T35" fmla="*/ 756 h 762"/>
                <a:gd name="T36" fmla="*/ 149 w 483"/>
                <a:gd name="T37" fmla="*/ 749 h 762"/>
                <a:gd name="T38" fmla="*/ 105 w 483"/>
                <a:gd name="T39" fmla="*/ 737 h 762"/>
                <a:gd name="T40" fmla="*/ 74 w 483"/>
                <a:gd name="T41" fmla="*/ 718 h 762"/>
                <a:gd name="T42" fmla="*/ 43 w 483"/>
                <a:gd name="T43" fmla="*/ 694 h 762"/>
                <a:gd name="T44" fmla="*/ 18 w 483"/>
                <a:gd name="T45" fmla="*/ 657 h 762"/>
                <a:gd name="T46" fmla="*/ 6 w 483"/>
                <a:gd name="T47" fmla="*/ 619 h 762"/>
                <a:gd name="T48" fmla="*/ 0 w 483"/>
                <a:gd name="T49" fmla="*/ 576 h 762"/>
                <a:gd name="T50" fmla="*/ 6 w 483"/>
                <a:gd name="T51" fmla="*/ 533 h 762"/>
                <a:gd name="T52" fmla="*/ 25 w 483"/>
                <a:gd name="T53" fmla="*/ 496 h 762"/>
                <a:gd name="T54" fmla="*/ 49 w 483"/>
                <a:gd name="T55" fmla="*/ 465 h 762"/>
                <a:gd name="T56" fmla="*/ 74 w 483"/>
                <a:gd name="T57" fmla="*/ 427 h 762"/>
                <a:gd name="T58" fmla="*/ 130 w 483"/>
                <a:gd name="T59" fmla="*/ 372 h 762"/>
                <a:gd name="T60" fmla="*/ 155 w 483"/>
                <a:gd name="T61" fmla="*/ 341 h 762"/>
                <a:gd name="T62" fmla="*/ 167 w 483"/>
                <a:gd name="T63" fmla="*/ 316 h 762"/>
                <a:gd name="T64" fmla="*/ 167 w 483"/>
                <a:gd name="T65" fmla="*/ 0 h 762"/>
                <a:gd name="T66" fmla="*/ 304 w 483"/>
                <a:gd name="T67" fmla="*/ 0 h 762"/>
                <a:gd name="T68" fmla="*/ 304 w 483"/>
                <a:gd name="T69" fmla="*/ 316 h 762"/>
                <a:gd name="T70" fmla="*/ 310 w 483"/>
                <a:gd name="T71" fmla="*/ 316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3" h="762">
                  <a:moveTo>
                    <a:pt x="310" y="316"/>
                  </a:moveTo>
                  <a:lnTo>
                    <a:pt x="322" y="341"/>
                  </a:lnTo>
                  <a:lnTo>
                    <a:pt x="347" y="366"/>
                  </a:lnTo>
                  <a:lnTo>
                    <a:pt x="403" y="427"/>
                  </a:lnTo>
                  <a:lnTo>
                    <a:pt x="434" y="458"/>
                  </a:lnTo>
                  <a:lnTo>
                    <a:pt x="458" y="496"/>
                  </a:lnTo>
                  <a:lnTo>
                    <a:pt x="477" y="533"/>
                  </a:lnTo>
                  <a:lnTo>
                    <a:pt x="483" y="551"/>
                  </a:lnTo>
                  <a:lnTo>
                    <a:pt x="483" y="576"/>
                  </a:lnTo>
                  <a:lnTo>
                    <a:pt x="477" y="619"/>
                  </a:lnTo>
                  <a:lnTo>
                    <a:pt x="465" y="657"/>
                  </a:lnTo>
                  <a:lnTo>
                    <a:pt x="446" y="694"/>
                  </a:lnTo>
                  <a:lnTo>
                    <a:pt x="415" y="718"/>
                  </a:lnTo>
                  <a:lnTo>
                    <a:pt x="378" y="737"/>
                  </a:lnTo>
                  <a:lnTo>
                    <a:pt x="335" y="749"/>
                  </a:lnTo>
                  <a:lnTo>
                    <a:pt x="291" y="756"/>
                  </a:lnTo>
                  <a:lnTo>
                    <a:pt x="242" y="762"/>
                  </a:lnTo>
                  <a:lnTo>
                    <a:pt x="192" y="756"/>
                  </a:lnTo>
                  <a:lnTo>
                    <a:pt x="149" y="749"/>
                  </a:lnTo>
                  <a:lnTo>
                    <a:pt x="105" y="737"/>
                  </a:lnTo>
                  <a:lnTo>
                    <a:pt x="74" y="718"/>
                  </a:lnTo>
                  <a:lnTo>
                    <a:pt x="43" y="694"/>
                  </a:lnTo>
                  <a:lnTo>
                    <a:pt x="18" y="657"/>
                  </a:lnTo>
                  <a:lnTo>
                    <a:pt x="6" y="619"/>
                  </a:lnTo>
                  <a:lnTo>
                    <a:pt x="0" y="576"/>
                  </a:lnTo>
                  <a:lnTo>
                    <a:pt x="6" y="533"/>
                  </a:lnTo>
                  <a:lnTo>
                    <a:pt x="25" y="496"/>
                  </a:lnTo>
                  <a:lnTo>
                    <a:pt x="49" y="465"/>
                  </a:lnTo>
                  <a:lnTo>
                    <a:pt x="74" y="427"/>
                  </a:lnTo>
                  <a:lnTo>
                    <a:pt x="130" y="372"/>
                  </a:lnTo>
                  <a:lnTo>
                    <a:pt x="155" y="341"/>
                  </a:lnTo>
                  <a:lnTo>
                    <a:pt x="167" y="316"/>
                  </a:lnTo>
                  <a:lnTo>
                    <a:pt x="167" y="0"/>
                  </a:lnTo>
                  <a:lnTo>
                    <a:pt x="304" y="0"/>
                  </a:lnTo>
                  <a:lnTo>
                    <a:pt x="304" y="316"/>
                  </a:lnTo>
                  <a:lnTo>
                    <a:pt x="310" y="31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22" name="Freeform 86"/>
            <p:cNvSpPr>
              <a:spLocks/>
            </p:cNvSpPr>
            <p:nvPr/>
          </p:nvSpPr>
          <p:spPr bwMode="auto">
            <a:xfrm>
              <a:off x="1776" y="2692"/>
              <a:ext cx="570" cy="137"/>
            </a:xfrm>
            <a:custGeom>
              <a:avLst/>
              <a:gdLst>
                <a:gd name="T0" fmla="*/ 570 w 570"/>
                <a:gd name="T1" fmla="*/ 137 h 137"/>
                <a:gd name="T2" fmla="*/ 570 w 570"/>
                <a:gd name="T3" fmla="*/ 0 h 137"/>
                <a:gd name="T4" fmla="*/ 68 w 570"/>
                <a:gd name="T5" fmla="*/ 0 h 137"/>
                <a:gd name="T6" fmla="*/ 56 w 570"/>
                <a:gd name="T7" fmla="*/ 0 h 137"/>
                <a:gd name="T8" fmla="*/ 43 w 570"/>
                <a:gd name="T9" fmla="*/ 7 h 137"/>
                <a:gd name="T10" fmla="*/ 31 w 570"/>
                <a:gd name="T11" fmla="*/ 13 h 137"/>
                <a:gd name="T12" fmla="*/ 25 w 570"/>
                <a:gd name="T13" fmla="*/ 19 h 137"/>
                <a:gd name="T14" fmla="*/ 6 w 570"/>
                <a:gd name="T15" fmla="*/ 38 h 137"/>
                <a:gd name="T16" fmla="*/ 6 w 570"/>
                <a:gd name="T17" fmla="*/ 56 h 137"/>
                <a:gd name="T18" fmla="*/ 0 w 570"/>
                <a:gd name="T19" fmla="*/ 69 h 137"/>
                <a:gd name="T20" fmla="*/ 6 w 570"/>
                <a:gd name="T21" fmla="*/ 81 h 137"/>
                <a:gd name="T22" fmla="*/ 6 w 570"/>
                <a:gd name="T23" fmla="*/ 93 h 137"/>
                <a:gd name="T24" fmla="*/ 25 w 570"/>
                <a:gd name="T25" fmla="*/ 118 h 137"/>
                <a:gd name="T26" fmla="*/ 43 w 570"/>
                <a:gd name="T27" fmla="*/ 130 h 137"/>
                <a:gd name="T28" fmla="*/ 56 w 570"/>
                <a:gd name="T29" fmla="*/ 137 h 137"/>
                <a:gd name="T30" fmla="*/ 68 w 570"/>
                <a:gd name="T31" fmla="*/ 137 h 137"/>
                <a:gd name="T32" fmla="*/ 570 w 570"/>
                <a:gd name="T33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0" h="137">
                  <a:moveTo>
                    <a:pt x="570" y="137"/>
                  </a:moveTo>
                  <a:lnTo>
                    <a:pt x="570" y="0"/>
                  </a:lnTo>
                  <a:lnTo>
                    <a:pt x="68" y="0"/>
                  </a:lnTo>
                  <a:lnTo>
                    <a:pt x="56" y="0"/>
                  </a:lnTo>
                  <a:lnTo>
                    <a:pt x="43" y="7"/>
                  </a:lnTo>
                  <a:lnTo>
                    <a:pt x="31" y="13"/>
                  </a:lnTo>
                  <a:lnTo>
                    <a:pt x="25" y="19"/>
                  </a:lnTo>
                  <a:lnTo>
                    <a:pt x="6" y="38"/>
                  </a:lnTo>
                  <a:lnTo>
                    <a:pt x="6" y="56"/>
                  </a:lnTo>
                  <a:lnTo>
                    <a:pt x="0" y="69"/>
                  </a:lnTo>
                  <a:lnTo>
                    <a:pt x="6" y="81"/>
                  </a:lnTo>
                  <a:lnTo>
                    <a:pt x="6" y="93"/>
                  </a:lnTo>
                  <a:lnTo>
                    <a:pt x="25" y="118"/>
                  </a:lnTo>
                  <a:lnTo>
                    <a:pt x="43" y="130"/>
                  </a:lnTo>
                  <a:lnTo>
                    <a:pt x="56" y="137"/>
                  </a:lnTo>
                  <a:lnTo>
                    <a:pt x="68" y="137"/>
                  </a:lnTo>
                  <a:lnTo>
                    <a:pt x="570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23" name="Freeform 87"/>
            <p:cNvSpPr>
              <a:spLocks/>
            </p:cNvSpPr>
            <p:nvPr/>
          </p:nvSpPr>
          <p:spPr bwMode="auto">
            <a:xfrm>
              <a:off x="1770" y="2686"/>
              <a:ext cx="570" cy="136"/>
            </a:xfrm>
            <a:custGeom>
              <a:avLst/>
              <a:gdLst>
                <a:gd name="T0" fmla="*/ 570 w 570"/>
                <a:gd name="T1" fmla="*/ 136 h 136"/>
                <a:gd name="T2" fmla="*/ 570 w 570"/>
                <a:gd name="T3" fmla="*/ 0 h 136"/>
                <a:gd name="T4" fmla="*/ 68 w 570"/>
                <a:gd name="T5" fmla="*/ 0 h 136"/>
                <a:gd name="T6" fmla="*/ 56 w 570"/>
                <a:gd name="T7" fmla="*/ 0 h 136"/>
                <a:gd name="T8" fmla="*/ 43 w 570"/>
                <a:gd name="T9" fmla="*/ 6 h 136"/>
                <a:gd name="T10" fmla="*/ 31 w 570"/>
                <a:gd name="T11" fmla="*/ 13 h 136"/>
                <a:gd name="T12" fmla="*/ 25 w 570"/>
                <a:gd name="T13" fmla="*/ 19 h 136"/>
                <a:gd name="T14" fmla="*/ 6 w 570"/>
                <a:gd name="T15" fmla="*/ 37 h 136"/>
                <a:gd name="T16" fmla="*/ 6 w 570"/>
                <a:gd name="T17" fmla="*/ 56 h 136"/>
                <a:gd name="T18" fmla="*/ 0 w 570"/>
                <a:gd name="T19" fmla="*/ 68 h 136"/>
                <a:gd name="T20" fmla="*/ 6 w 570"/>
                <a:gd name="T21" fmla="*/ 81 h 136"/>
                <a:gd name="T22" fmla="*/ 6 w 570"/>
                <a:gd name="T23" fmla="*/ 93 h 136"/>
                <a:gd name="T24" fmla="*/ 25 w 570"/>
                <a:gd name="T25" fmla="*/ 118 h 136"/>
                <a:gd name="T26" fmla="*/ 43 w 570"/>
                <a:gd name="T27" fmla="*/ 130 h 136"/>
                <a:gd name="T28" fmla="*/ 56 w 570"/>
                <a:gd name="T29" fmla="*/ 136 h 136"/>
                <a:gd name="T30" fmla="*/ 68 w 570"/>
                <a:gd name="T31" fmla="*/ 136 h 136"/>
                <a:gd name="T32" fmla="*/ 570 w 570"/>
                <a:gd name="T3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0" h="136">
                  <a:moveTo>
                    <a:pt x="570" y="136"/>
                  </a:moveTo>
                  <a:lnTo>
                    <a:pt x="570" y="0"/>
                  </a:lnTo>
                  <a:lnTo>
                    <a:pt x="68" y="0"/>
                  </a:lnTo>
                  <a:lnTo>
                    <a:pt x="56" y="0"/>
                  </a:lnTo>
                  <a:lnTo>
                    <a:pt x="43" y="6"/>
                  </a:lnTo>
                  <a:lnTo>
                    <a:pt x="31" y="13"/>
                  </a:lnTo>
                  <a:lnTo>
                    <a:pt x="25" y="19"/>
                  </a:lnTo>
                  <a:lnTo>
                    <a:pt x="6" y="37"/>
                  </a:lnTo>
                  <a:lnTo>
                    <a:pt x="6" y="56"/>
                  </a:lnTo>
                  <a:lnTo>
                    <a:pt x="0" y="68"/>
                  </a:lnTo>
                  <a:lnTo>
                    <a:pt x="6" y="81"/>
                  </a:lnTo>
                  <a:lnTo>
                    <a:pt x="6" y="93"/>
                  </a:lnTo>
                  <a:lnTo>
                    <a:pt x="25" y="118"/>
                  </a:lnTo>
                  <a:lnTo>
                    <a:pt x="43" y="130"/>
                  </a:lnTo>
                  <a:lnTo>
                    <a:pt x="56" y="136"/>
                  </a:lnTo>
                  <a:lnTo>
                    <a:pt x="68" y="136"/>
                  </a:lnTo>
                  <a:lnTo>
                    <a:pt x="570" y="13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24" name="Freeform 88"/>
            <p:cNvSpPr>
              <a:spLocks/>
            </p:cNvSpPr>
            <p:nvPr/>
          </p:nvSpPr>
          <p:spPr bwMode="auto">
            <a:xfrm>
              <a:off x="1819" y="2748"/>
              <a:ext cx="490" cy="44"/>
            </a:xfrm>
            <a:custGeom>
              <a:avLst/>
              <a:gdLst>
                <a:gd name="T0" fmla="*/ 304 w 490"/>
                <a:gd name="T1" fmla="*/ 0 h 44"/>
                <a:gd name="T2" fmla="*/ 0 w 490"/>
                <a:gd name="T3" fmla="*/ 6 h 44"/>
                <a:gd name="T4" fmla="*/ 0 w 490"/>
                <a:gd name="T5" fmla="*/ 13 h 44"/>
                <a:gd name="T6" fmla="*/ 0 w 490"/>
                <a:gd name="T7" fmla="*/ 25 h 44"/>
                <a:gd name="T8" fmla="*/ 13 w 490"/>
                <a:gd name="T9" fmla="*/ 37 h 44"/>
                <a:gd name="T10" fmla="*/ 19 w 490"/>
                <a:gd name="T11" fmla="*/ 44 h 44"/>
                <a:gd name="T12" fmla="*/ 25 w 490"/>
                <a:gd name="T13" fmla="*/ 44 h 44"/>
                <a:gd name="T14" fmla="*/ 490 w 490"/>
                <a:gd name="T15" fmla="*/ 44 h 44"/>
                <a:gd name="T16" fmla="*/ 490 w 490"/>
                <a:gd name="T17" fmla="*/ 6 h 44"/>
                <a:gd name="T18" fmla="*/ 304 w 490"/>
                <a:gd name="T1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44">
                  <a:moveTo>
                    <a:pt x="304" y="0"/>
                  </a:moveTo>
                  <a:lnTo>
                    <a:pt x="0" y="6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13" y="37"/>
                  </a:lnTo>
                  <a:lnTo>
                    <a:pt x="19" y="44"/>
                  </a:lnTo>
                  <a:lnTo>
                    <a:pt x="25" y="44"/>
                  </a:lnTo>
                  <a:lnTo>
                    <a:pt x="490" y="44"/>
                  </a:lnTo>
                  <a:lnTo>
                    <a:pt x="490" y="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335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25" name="Freeform 89"/>
            <p:cNvSpPr>
              <a:spLocks/>
            </p:cNvSpPr>
            <p:nvPr/>
          </p:nvSpPr>
          <p:spPr bwMode="auto">
            <a:xfrm>
              <a:off x="1813" y="2742"/>
              <a:ext cx="490" cy="43"/>
            </a:xfrm>
            <a:custGeom>
              <a:avLst/>
              <a:gdLst>
                <a:gd name="T0" fmla="*/ 304 w 490"/>
                <a:gd name="T1" fmla="*/ 0 h 43"/>
                <a:gd name="T2" fmla="*/ 0 w 490"/>
                <a:gd name="T3" fmla="*/ 6 h 43"/>
                <a:gd name="T4" fmla="*/ 0 w 490"/>
                <a:gd name="T5" fmla="*/ 12 h 43"/>
                <a:gd name="T6" fmla="*/ 0 w 490"/>
                <a:gd name="T7" fmla="*/ 25 h 43"/>
                <a:gd name="T8" fmla="*/ 13 w 490"/>
                <a:gd name="T9" fmla="*/ 37 h 43"/>
                <a:gd name="T10" fmla="*/ 19 w 490"/>
                <a:gd name="T11" fmla="*/ 43 h 43"/>
                <a:gd name="T12" fmla="*/ 25 w 490"/>
                <a:gd name="T13" fmla="*/ 43 h 43"/>
                <a:gd name="T14" fmla="*/ 490 w 490"/>
                <a:gd name="T15" fmla="*/ 43 h 43"/>
                <a:gd name="T16" fmla="*/ 490 w 490"/>
                <a:gd name="T17" fmla="*/ 6 h 43"/>
                <a:gd name="T18" fmla="*/ 304 w 490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43">
                  <a:moveTo>
                    <a:pt x="304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13" y="37"/>
                  </a:lnTo>
                  <a:lnTo>
                    <a:pt x="19" y="43"/>
                  </a:lnTo>
                  <a:lnTo>
                    <a:pt x="25" y="43"/>
                  </a:lnTo>
                  <a:lnTo>
                    <a:pt x="490" y="43"/>
                  </a:lnTo>
                  <a:lnTo>
                    <a:pt x="490" y="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00CC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226" name="Freeform 90"/>
            <p:cNvSpPr>
              <a:spLocks/>
            </p:cNvSpPr>
            <p:nvPr/>
          </p:nvSpPr>
          <p:spPr bwMode="auto">
            <a:xfrm>
              <a:off x="2185" y="2754"/>
              <a:ext cx="409" cy="985"/>
            </a:xfrm>
            <a:custGeom>
              <a:avLst/>
              <a:gdLst>
                <a:gd name="T0" fmla="*/ 409 w 409"/>
                <a:gd name="T1" fmla="*/ 836 h 985"/>
                <a:gd name="T2" fmla="*/ 409 w 409"/>
                <a:gd name="T3" fmla="*/ 873 h 985"/>
                <a:gd name="T4" fmla="*/ 397 w 409"/>
                <a:gd name="T5" fmla="*/ 904 h 985"/>
                <a:gd name="T6" fmla="*/ 378 w 409"/>
                <a:gd name="T7" fmla="*/ 935 h 985"/>
                <a:gd name="T8" fmla="*/ 353 w 409"/>
                <a:gd name="T9" fmla="*/ 954 h 985"/>
                <a:gd name="T10" fmla="*/ 323 w 409"/>
                <a:gd name="T11" fmla="*/ 966 h 985"/>
                <a:gd name="T12" fmla="*/ 285 w 409"/>
                <a:gd name="T13" fmla="*/ 979 h 985"/>
                <a:gd name="T14" fmla="*/ 205 w 409"/>
                <a:gd name="T15" fmla="*/ 985 h 985"/>
                <a:gd name="T16" fmla="*/ 124 w 409"/>
                <a:gd name="T17" fmla="*/ 979 h 985"/>
                <a:gd name="T18" fmla="*/ 93 w 409"/>
                <a:gd name="T19" fmla="*/ 966 h 985"/>
                <a:gd name="T20" fmla="*/ 62 w 409"/>
                <a:gd name="T21" fmla="*/ 954 h 985"/>
                <a:gd name="T22" fmla="*/ 37 w 409"/>
                <a:gd name="T23" fmla="*/ 935 h 985"/>
                <a:gd name="T24" fmla="*/ 19 w 409"/>
                <a:gd name="T25" fmla="*/ 904 h 985"/>
                <a:gd name="T26" fmla="*/ 6 w 409"/>
                <a:gd name="T27" fmla="*/ 873 h 985"/>
                <a:gd name="T28" fmla="*/ 0 w 409"/>
                <a:gd name="T29" fmla="*/ 836 h 985"/>
                <a:gd name="T30" fmla="*/ 199 w 409"/>
                <a:gd name="T31" fmla="*/ 830 h 985"/>
                <a:gd name="T32" fmla="*/ 192 w 409"/>
                <a:gd name="T33" fmla="*/ 434 h 985"/>
                <a:gd name="T34" fmla="*/ 180 w 409"/>
                <a:gd name="T35" fmla="*/ 168 h 985"/>
                <a:gd name="T36" fmla="*/ 174 w 409"/>
                <a:gd name="T37" fmla="*/ 81 h 985"/>
                <a:gd name="T38" fmla="*/ 168 w 409"/>
                <a:gd name="T39" fmla="*/ 56 h 985"/>
                <a:gd name="T40" fmla="*/ 168 w 409"/>
                <a:gd name="T41" fmla="*/ 50 h 985"/>
                <a:gd name="T42" fmla="*/ 161 w 409"/>
                <a:gd name="T43" fmla="*/ 50 h 985"/>
                <a:gd name="T44" fmla="*/ 161 w 409"/>
                <a:gd name="T45" fmla="*/ 0 h 985"/>
                <a:gd name="T46" fmla="*/ 168 w 409"/>
                <a:gd name="T47" fmla="*/ 0 h 985"/>
                <a:gd name="T48" fmla="*/ 180 w 409"/>
                <a:gd name="T49" fmla="*/ 7 h 985"/>
                <a:gd name="T50" fmla="*/ 192 w 409"/>
                <a:gd name="T51" fmla="*/ 38 h 985"/>
                <a:gd name="T52" fmla="*/ 211 w 409"/>
                <a:gd name="T53" fmla="*/ 124 h 985"/>
                <a:gd name="T54" fmla="*/ 230 w 409"/>
                <a:gd name="T55" fmla="*/ 403 h 985"/>
                <a:gd name="T56" fmla="*/ 236 w 409"/>
                <a:gd name="T57" fmla="*/ 836 h 985"/>
                <a:gd name="T58" fmla="*/ 409 w 409"/>
                <a:gd name="T59" fmla="*/ 83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9" h="985">
                  <a:moveTo>
                    <a:pt x="409" y="836"/>
                  </a:moveTo>
                  <a:lnTo>
                    <a:pt x="409" y="873"/>
                  </a:lnTo>
                  <a:lnTo>
                    <a:pt x="397" y="904"/>
                  </a:lnTo>
                  <a:lnTo>
                    <a:pt x="378" y="935"/>
                  </a:lnTo>
                  <a:lnTo>
                    <a:pt x="353" y="954"/>
                  </a:lnTo>
                  <a:lnTo>
                    <a:pt x="323" y="966"/>
                  </a:lnTo>
                  <a:lnTo>
                    <a:pt x="285" y="979"/>
                  </a:lnTo>
                  <a:lnTo>
                    <a:pt x="205" y="985"/>
                  </a:lnTo>
                  <a:lnTo>
                    <a:pt x="124" y="979"/>
                  </a:lnTo>
                  <a:lnTo>
                    <a:pt x="93" y="966"/>
                  </a:lnTo>
                  <a:lnTo>
                    <a:pt x="62" y="954"/>
                  </a:lnTo>
                  <a:lnTo>
                    <a:pt x="37" y="935"/>
                  </a:lnTo>
                  <a:lnTo>
                    <a:pt x="19" y="904"/>
                  </a:lnTo>
                  <a:lnTo>
                    <a:pt x="6" y="873"/>
                  </a:lnTo>
                  <a:lnTo>
                    <a:pt x="0" y="836"/>
                  </a:lnTo>
                  <a:lnTo>
                    <a:pt x="199" y="830"/>
                  </a:lnTo>
                  <a:lnTo>
                    <a:pt x="192" y="434"/>
                  </a:lnTo>
                  <a:lnTo>
                    <a:pt x="180" y="168"/>
                  </a:lnTo>
                  <a:lnTo>
                    <a:pt x="174" y="81"/>
                  </a:lnTo>
                  <a:lnTo>
                    <a:pt x="168" y="56"/>
                  </a:lnTo>
                  <a:lnTo>
                    <a:pt x="168" y="50"/>
                  </a:lnTo>
                  <a:lnTo>
                    <a:pt x="161" y="50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80" y="7"/>
                  </a:lnTo>
                  <a:lnTo>
                    <a:pt x="192" y="38"/>
                  </a:lnTo>
                  <a:lnTo>
                    <a:pt x="211" y="124"/>
                  </a:lnTo>
                  <a:lnTo>
                    <a:pt x="230" y="403"/>
                  </a:lnTo>
                  <a:lnTo>
                    <a:pt x="236" y="836"/>
                  </a:lnTo>
                  <a:lnTo>
                    <a:pt x="409" y="836"/>
                  </a:lnTo>
                  <a:close/>
                </a:path>
              </a:pathLst>
            </a:custGeom>
            <a:solidFill>
              <a:srgbClr val="335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27" name="Freeform 91"/>
            <p:cNvSpPr>
              <a:spLocks/>
            </p:cNvSpPr>
            <p:nvPr/>
          </p:nvSpPr>
          <p:spPr bwMode="auto">
            <a:xfrm>
              <a:off x="2179" y="2748"/>
              <a:ext cx="409" cy="985"/>
            </a:xfrm>
            <a:custGeom>
              <a:avLst/>
              <a:gdLst>
                <a:gd name="T0" fmla="*/ 409 w 409"/>
                <a:gd name="T1" fmla="*/ 836 h 985"/>
                <a:gd name="T2" fmla="*/ 409 w 409"/>
                <a:gd name="T3" fmla="*/ 873 h 985"/>
                <a:gd name="T4" fmla="*/ 397 w 409"/>
                <a:gd name="T5" fmla="*/ 904 h 985"/>
                <a:gd name="T6" fmla="*/ 378 w 409"/>
                <a:gd name="T7" fmla="*/ 935 h 985"/>
                <a:gd name="T8" fmla="*/ 353 w 409"/>
                <a:gd name="T9" fmla="*/ 954 h 985"/>
                <a:gd name="T10" fmla="*/ 322 w 409"/>
                <a:gd name="T11" fmla="*/ 966 h 985"/>
                <a:gd name="T12" fmla="*/ 285 w 409"/>
                <a:gd name="T13" fmla="*/ 978 h 985"/>
                <a:gd name="T14" fmla="*/ 205 w 409"/>
                <a:gd name="T15" fmla="*/ 985 h 985"/>
                <a:gd name="T16" fmla="*/ 124 w 409"/>
                <a:gd name="T17" fmla="*/ 978 h 985"/>
                <a:gd name="T18" fmla="*/ 93 w 409"/>
                <a:gd name="T19" fmla="*/ 966 h 985"/>
                <a:gd name="T20" fmla="*/ 62 w 409"/>
                <a:gd name="T21" fmla="*/ 954 h 985"/>
                <a:gd name="T22" fmla="*/ 37 w 409"/>
                <a:gd name="T23" fmla="*/ 935 h 985"/>
                <a:gd name="T24" fmla="*/ 19 w 409"/>
                <a:gd name="T25" fmla="*/ 904 h 985"/>
                <a:gd name="T26" fmla="*/ 6 w 409"/>
                <a:gd name="T27" fmla="*/ 873 h 985"/>
                <a:gd name="T28" fmla="*/ 0 w 409"/>
                <a:gd name="T29" fmla="*/ 836 h 985"/>
                <a:gd name="T30" fmla="*/ 198 w 409"/>
                <a:gd name="T31" fmla="*/ 830 h 985"/>
                <a:gd name="T32" fmla="*/ 192 w 409"/>
                <a:gd name="T33" fmla="*/ 434 h 985"/>
                <a:gd name="T34" fmla="*/ 180 w 409"/>
                <a:gd name="T35" fmla="*/ 167 h 985"/>
                <a:gd name="T36" fmla="*/ 174 w 409"/>
                <a:gd name="T37" fmla="*/ 81 h 985"/>
                <a:gd name="T38" fmla="*/ 167 w 409"/>
                <a:gd name="T39" fmla="*/ 56 h 985"/>
                <a:gd name="T40" fmla="*/ 167 w 409"/>
                <a:gd name="T41" fmla="*/ 50 h 985"/>
                <a:gd name="T42" fmla="*/ 161 w 409"/>
                <a:gd name="T43" fmla="*/ 50 h 985"/>
                <a:gd name="T44" fmla="*/ 161 w 409"/>
                <a:gd name="T45" fmla="*/ 0 h 985"/>
                <a:gd name="T46" fmla="*/ 167 w 409"/>
                <a:gd name="T47" fmla="*/ 0 h 985"/>
                <a:gd name="T48" fmla="*/ 180 w 409"/>
                <a:gd name="T49" fmla="*/ 6 h 985"/>
                <a:gd name="T50" fmla="*/ 192 w 409"/>
                <a:gd name="T51" fmla="*/ 37 h 985"/>
                <a:gd name="T52" fmla="*/ 211 w 409"/>
                <a:gd name="T53" fmla="*/ 124 h 985"/>
                <a:gd name="T54" fmla="*/ 229 w 409"/>
                <a:gd name="T55" fmla="*/ 403 h 985"/>
                <a:gd name="T56" fmla="*/ 236 w 409"/>
                <a:gd name="T57" fmla="*/ 836 h 985"/>
                <a:gd name="T58" fmla="*/ 409 w 409"/>
                <a:gd name="T59" fmla="*/ 83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9" h="985">
                  <a:moveTo>
                    <a:pt x="409" y="836"/>
                  </a:moveTo>
                  <a:lnTo>
                    <a:pt x="409" y="873"/>
                  </a:lnTo>
                  <a:lnTo>
                    <a:pt x="397" y="904"/>
                  </a:lnTo>
                  <a:lnTo>
                    <a:pt x="378" y="935"/>
                  </a:lnTo>
                  <a:lnTo>
                    <a:pt x="353" y="954"/>
                  </a:lnTo>
                  <a:lnTo>
                    <a:pt x="322" y="966"/>
                  </a:lnTo>
                  <a:lnTo>
                    <a:pt x="285" y="978"/>
                  </a:lnTo>
                  <a:lnTo>
                    <a:pt x="205" y="985"/>
                  </a:lnTo>
                  <a:lnTo>
                    <a:pt x="124" y="978"/>
                  </a:lnTo>
                  <a:lnTo>
                    <a:pt x="93" y="966"/>
                  </a:lnTo>
                  <a:lnTo>
                    <a:pt x="62" y="954"/>
                  </a:lnTo>
                  <a:lnTo>
                    <a:pt x="37" y="935"/>
                  </a:lnTo>
                  <a:lnTo>
                    <a:pt x="19" y="904"/>
                  </a:lnTo>
                  <a:lnTo>
                    <a:pt x="6" y="873"/>
                  </a:lnTo>
                  <a:lnTo>
                    <a:pt x="0" y="836"/>
                  </a:lnTo>
                  <a:lnTo>
                    <a:pt x="198" y="830"/>
                  </a:lnTo>
                  <a:lnTo>
                    <a:pt x="192" y="434"/>
                  </a:lnTo>
                  <a:lnTo>
                    <a:pt x="180" y="167"/>
                  </a:lnTo>
                  <a:lnTo>
                    <a:pt x="174" y="81"/>
                  </a:lnTo>
                  <a:lnTo>
                    <a:pt x="167" y="56"/>
                  </a:lnTo>
                  <a:lnTo>
                    <a:pt x="167" y="50"/>
                  </a:lnTo>
                  <a:lnTo>
                    <a:pt x="161" y="5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80" y="6"/>
                  </a:lnTo>
                  <a:lnTo>
                    <a:pt x="192" y="37"/>
                  </a:lnTo>
                  <a:lnTo>
                    <a:pt x="211" y="124"/>
                  </a:lnTo>
                  <a:lnTo>
                    <a:pt x="229" y="403"/>
                  </a:lnTo>
                  <a:lnTo>
                    <a:pt x="236" y="836"/>
                  </a:lnTo>
                  <a:lnTo>
                    <a:pt x="409" y="836"/>
                  </a:lnTo>
                  <a:close/>
                </a:path>
              </a:pathLst>
            </a:custGeom>
            <a:solidFill>
              <a:srgbClr val="00CC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228" name="Group 92"/>
          <p:cNvGrpSpPr>
            <a:grpSpLocks/>
          </p:cNvGrpSpPr>
          <p:nvPr/>
        </p:nvGrpSpPr>
        <p:grpSpPr bwMode="auto">
          <a:xfrm>
            <a:off x="-987425" y="758825"/>
            <a:ext cx="4346575" cy="4406900"/>
            <a:chOff x="-622" y="478"/>
            <a:chExt cx="2738" cy="2776"/>
          </a:xfrm>
        </p:grpSpPr>
        <p:sp>
          <p:nvSpPr>
            <p:cNvPr id="91176" name="Oval 40"/>
            <p:cNvSpPr>
              <a:spLocks noChangeArrowheads="1"/>
            </p:cNvSpPr>
            <p:nvPr/>
          </p:nvSpPr>
          <p:spPr bwMode="auto">
            <a:xfrm rot="3458188">
              <a:off x="54" y="1964"/>
              <a:ext cx="354" cy="34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77" name="Freeform 41"/>
            <p:cNvSpPr>
              <a:spLocks/>
            </p:cNvSpPr>
            <p:nvPr/>
          </p:nvSpPr>
          <p:spPr bwMode="auto">
            <a:xfrm rot="3458188">
              <a:off x="54" y="1964"/>
              <a:ext cx="354" cy="347"/>
            </a:xfrm>
            <a:custGeom>
              <a:avLst/>
              <a:gdLst>
                <a:gd name="T0" fmla="*/ 224 w 368"/>
                <a:gd name="T1" fmla="*/ 16 h 360"/>
                <a:gd name="T2" fmla="*/ 264 w 368"/>
                <a:gd name="T3" fmla="*/ 40 h 360"/>
                <a:gd name="T4" fmla="*/ 304 w 368"/>
                <a:gd name="T5" fmla="*/ 64 h 360"/>
                <a:gd name="T6" fmla="*/ 328 w 368"/>
                <a:gd name="T7" fmla="*/ 104 h 360"/>
                <a:gd name="T8" fmla="*/ 352 w 368"/>
                <a:gd name="T9" fmla="*/ 144 h 360"/>
                <a:gd name="T10" fmla="*/ 352 w 368"/>
                <a:gd name="T11" fmla="*/ 200 h 360"/>
                <a:gd name="T12" fmla="*/ 336 w 368"/>
                <a:gd name="T13" fmla="*/ 240 h 360"/>
                <a:gd name="T14" fmla="*/ 312 w 368"/>
                <a:gd name="T15" fmla="*/ 288 h 360"/>
                <a:gd name="T16" fmla="*/ 280 w 368"/>
                <a:gd name="T17" fmla="*/ 312 h 360"/>
                <a:gd name="T18" fmla="*/ 232 w 368"/>
                <a:gd name="T19" fmla="*/ 336 h 360"/>
                <a:gd name="T20" fmla="*/ 184 w 368"/>
                <a:gd name="T21" fmla="*/ 344 h 360"/>
                <a:gd name="T22" fmla="*/ 136 w 368"/>
                <a:gd name="T23" fmla="*/ 336 h 360"/>
                <a:gd name="T24" fmla="*/ 88 w 368"/>
                <a:gd name="T25" fmla="*/ 312 h 360"/>
                <a:gd name="T26" fmla="*/ 56 w 368"/>
                <a:gd name="T27" fmla="*/ 288 h 360"/>
                <a:gd name="T28" fmla="*/ 32 w 368"/>
                <a:gd name="T29" fmla="*/ 240 h 360"/>
                <a:gd name="T30" fmla="*/ 16 w 368"/>
                <a:gd name="T31" fmla="*/ 200 h 360"/>
                <a:gd name="T32" fmla="*/ 16 w 368"/>
                <a:gd name="T33" fmla="*/ 144 h 360"/>
                <a:gd name="T34" fmla="*/ 40 w 368"/>
                <a:gd name="T35" fmla="*/ 104 h 360"/>
                <a:gd name="T36" fmla="*/ 64 w 368"/>
                <a:gd name="T37" fmla="*/ 64 h 360"/>
                <a:gd name="T38" fmla="*/ 104 w 368"/>
                <a:gd name="T39" fmla="*/ 40 h 360"/>
                <a:gd name="T40" fmla="*/ 144 w 368"/>
                <a:gd name="T41" fmla="*/ 16 h 360"/>
                <a:gd name="T42" fmla="*/ 184 w 368"/>
                <a:gd name="T43" fmla="*/ 0 h 360"/>
                <a:gd name="T44" fmla="*/ 240 w 368"/>
                <a:gd name="T45" fmla="*/ 8 h 360"/>
                <a:gd name="T46" fmla="*/ 288 w 368"/>
                <a:gd name="T47" fmla="*/ 32 h 360"/>
                <a:gd name="T48" fmla="*/ 328 w 368"/>
                <a:gd name="T49" fmla="*/ 64 h 360"/>
                <a:gd name="T50" fmla="*/ 352 w 368"/>
                <a:gd name="T51" fmla="*/ 112 h 360"/>
                <a:gd name="T52" fmla="*/ 368 w 368"/>
                <a:gd name="T53" fmla="*/ 160 h 360"/>
                <a:gd name="T54" fmla="*/ 368 w 368"/>
                <a:gd name="T55" fmla="*/ 216 h 360"/>
                <a:gd name="T56" fmla="*/ 344 w 368"/>
                <a:gd name="T57" fmla="*/ 264 h 360"/>
                <a:gd name="T58" fmla="*/ 312 w 368"/>
                <a:gd name="T59" fmla="*/ 304 h 360"/>
                <a:gd name="T60" fmla="*/ 272 w 368"/>
                <a:gd name="T61" fmla="*/ 336 h 360"/>
                <a:gd name="T62" fmla="*/ 224 w 368"/>
                <a:gd name="T63" fmla="*/ 360 h 360"/>
                <a:gd name="T64" fmla="*/ 168 w 368"/>
                <a:gd name="T65" fmla="*/ 360 h 360"/>
                <a:gd name="T66" fmla="*/ 112 w 368"/>
                <a:gd name="T67" fmla="*/ 344 h 360"/>
                <a:gd name="T68" fmla="*/ 64 w 368"/>
                <a:gd name="T69" fmla="*/ 320 h 360"/>
                <a:gd name="T70" fmla="*/ 32 w 368"/>
                <a:gd name="T71" fmla="*/ 280 h 360"/>
                <a:gd name="T72" fmla="*/ 8 w 368"/>
                <a:gd name="T73" fmla="*/ 232 h 360"/>
                <a:gd name="T74" fmla="*/ 0 w 368"/>
                <a:gd name="T75" fmla="*/ 184 h 360"/>
                <a:gd name="T76" fmla="*/ 8 w 368"/>
                <a:gd name="T77" fmla="*/ 128 h 360"/>
                <a:gd name="T78" fmla="*/ 32 w 368"/>
                <a:gd name="T79" fmla="*/ 80 h 360"/>
                <a:gd name="T80" fmla="*/ 64 w 368"/>
                <a:gd name="T81" fmla="*/ 40 h 360"/>
                <a:gd name="T82" fmla="*/ 112 w 368"/>
                <a:gd name="T83" fmla="*/ 16 h 360"/>
                <a:gd name="T84" fmla="*/ 168 w 368"/>
                <a:gd name="T8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8" h="360">
                  <a:moveTo>
                    <a:pt x="184" y="16"/>
                  </a:moveTo>
                  <a:lnTo>
                    <a:pt x="200" y="16"/>
                  </a:lnTo>
                  <a:lnTo>
                    <a:pt x="224" y="16"/>
                  </a:lnTo>
                  <a:lnTo>
                    <a:pt x="232" y="24"/>
                  </a:lnTo>
                  <a:lnTo>
                    <a:pt x="248" y="32"/>
                  </a:lnTo>
                  <a:lnTo>
                    <a:pt x="264" y="40"/>
                  </a:lnTo>
                  <a:lnTo>
                    <a:pt x="280" y="48"/>
                  </a:lnTo>
                  <a:lnTo>
                    <a:pt x="296" y="56"/>
                  </a:lnTo>
                  <a:lnTo>
                    <a:pt x="304" y="64"/>
                  </a:lnTo>
                  <a:lnTo>
                    <a:pt x="312" y="72"/>
                  </a:lnTo>
                  <a:lnTo>
                    <a:pt x="320" y="88"/>
                  </a:lnTo>
                  <a:lnTo>
                    <a:pt x="328" y="104"/>
                  </a:lnTo>
                  <a:lnTo>
                    <a:pt x="336" y="120"/>
                  </a:lnTo>
                  <a:lnTo>
                    <a:pt x="344" y="136"/>
                  </a:lnTo>
                  <a:lnTo>
                    <a:pt x="352" y="144"/>
                  </a:lnTo>
                  <a:lnTo>
                    <a:pt x="352" y="160"/>
                  </a:lnTo>
                  <a:lnTo>
                    <a:pt x="352" y="184"/>
                  </a:lnTo>
                  <a:lnTo>
                    <a:pt x="352" y="200"/>
                  </a:lnTo>
                  <a:lnTo>
                    <a:pt x="352" y="216"/>
                  </a:lnTo>
                  <a:lnTo>
                    <a:pt x="344" y="224"/>
                  </a:lnTo>
                  <a:lnTo>
                    <a:pt x="336" y="240"/>
                  </a:lnTo>
                  <a:lnTo>
                    <a:pt x="328" y="256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304" y="296"/>
                  </a:lnTo>
                  <a:lnTo>
                    <a:pt x="296" y="304"/>
                  </a:lnTo>
                  <a:lnTo>
                    <a:pt x="280" y="312"/>
                  </a:lnTo>
                  <a:lnTo>
                    <a:pt x="264" y="320"/>
                  </a:lnTo>
                  <a:lnTo>
                    <a:pt x="248" y="328"/>
                  </a:lnTo>
                  <a:lnTo>
                    <a:pt x="232" y="336"/>
                  </a:lnTo>
                  <a:lnTo>
                    <a:pt x="224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8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8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24" y="0"/>
                  </a:lnTo>
                  <a:lnTo>
                    <a:pt x="240" y="8"/>
                  </a:lnTo>
                  <a:lnTo>
                    <a:pt x="256" y="16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04" y="40"/>
                  </a:lnTo>
                  <a:lnTo>
                    <a:pt x="312" y="56"/>
                  </a:lnTo>
                  <a:lnTo>
                    <a:pt x="328" y="64"/>
                  </a:lnTo>
                  <a:lnTo>
                    <a:pt x="336" y="80"/>
                  </a:lnTo>
                  <a:lnTo>
                    <a:pt x="344" y="96"/>
                  </a:lnTo>
                  <a:lnTo>
                    <a:pt x="352" y="112"/>
                  </a:lnTo>
                  <a:lnTo>
                    <a:pt x="360" y="128"/>
                  </a:lnTo>
                  <a:lnTo>
                    <a:pt x="368" y="144"/>
                  </a:lnTo>
                  <a:lnTo>
                    <a:pt x="368" y="160"/>
                  </a:lnTo>
                  <a:lnTo>
                    <a:pt x="368" y="184"/>
                  </a:lnTo>
                  <a:lnTo>
                    <a:pt x="368" y="200"/>
                  </a:lnTo>
                  <a:lnTo>
                    <a:pt x="368" y="216"/>
                  </a:lnTo>
                  <a:lnTo>
                    <a:pt x="360" y="232"/>
                  </a:lnTo>
                  <a:lnTo>
                    <a:pt x="352" y="248"/>
                  </a:lnTo>
                  <a:lnTo>
                    <a:pt x="344" y="264"/>
                  </a:lnTo>
                  <a:lnTo>
                    <a:pt x="336" y="280"/>
                  </a:lnTo>
                  <a:lnTo>
                    <a:pt x="328" y="296"/>
                  </a:lnTo>
                  <a:lnTo>
                    <a:pt x="312" y="304"/>
                  </a:lnTo>
                  <a:lnTo>
                    <a:pt x="304" y="320"/>
                  </a:lnTo>
                  <a:lnTo>
                    <a:pt x="288" y="328"/>
                  </a:lnTo>
                  <a:lnTo>
                    <a:pt x="272" y="336"/>
                  </a:lnTo>
                  <a:lnTo>
                    <a:pt x="256" y="344"/>
                  </a:lnTo>
                  <a:lnTo>
                    <a:pt x="240" y="352"/>
                  </a:lnTo>
                  <a:lnTo>
                    <a:pt x="224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8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8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78" name="Oval 42"/>
            <p:cNvSpPr>
              <a:spLocks noChangeArrowheads="1"/>
            </p:cNvSpPr>
            <p:nvPr/>
          </p:nvSpPr>
          <p:spPr bwMode="auto">
            <a:xfrm rot="3458188">
              <a:off x="1154" y="1268"/>
              <a:ext cx="354" cy="346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79" name="Freeform 43"/>
            <p:cNvSpPr>
              <a:spLocks/>
            </p:cNvSpPr>
            <p:nvPr/>
          </p:nvSpPr>
          <p:spPr bwMode="auto">
            <a:xfrm rot="3458188">
              <a:off x="1154" y="1268"/>
              <a:ext cx="354" cy="346"/>
            </a:xfrm>
            <a:custGeom>
              <a:avLst/>
              <a:gdLst>
                <a:gd name="T0" fmla="*/ 224 w 368"/>
                <a:gd name="T1" fmla="*/ 16 h 360"/>
                <a:gd name="T2" fmla="*/ 264 w 368"/>
                <a:gd name="T3" fmla="*/ 40 h 360"/>
                <a:gd name="T4" fmla="*/ 304 w 368"/>
                <a:gd name="T5" fmla="*/ 64 h 360"/>
                <a:gd name="T6" fmla="*/ 328 w 368"/>
                <a:gd name="T7" fmla="*/ 104 h 360"/>
                <a:gd name="T8" fmla="*/ 352 w 368"/>
                <a:gd name="T9" fmla="*/ 144 h 360"/>
                <a:gd name="T10" fmla="*/ 352 w 368"/>
                <a:gd name="T11" fmla="*/ 200 h 360"/>
                <a:gd name="T12" fmla="*/ 336 w 368"/>
                <a:gd name="T13" fmla="*/ 240 h 360"/>
                <a:gd name="T14" fmla="*/ 312 w 368"/>
                <a:gd name="T15" fmla="*/ 288 h 360"/>
                <a:gd name="T16" fmla="*/ 280 w 368"/>
                <a:gd name="T17" fmla="*/ 312 h 360"/>
                <a:gd name="T18" fmla="*/ 232 w 368"/>
                <a:gd name="T19" fmla="*/ 336 h 360"/>
                <a:gd name="T20" fmla="*/ 184 w 368"/>
                <a:gd name="T21" fmla="*/ 344 h 360"/>
                <a:gd name="T22" fmla="*/ 136 w 368"/>
                <a:gd name="T23" fmla="*/ 336 h 360"/>
                <a:gd name="T24" fmla="*/ 88 w 368"/>
                <a:gd name="T25" fmla="*/ 312 h 360"/>
                <a:gd name="T26" fmla="*/ 56 w 368"/>
                <a:gd name="T27" fmla="*/ 288 h 360"/>
                <a:gd name="T28" fmla="*/ 32 w 368"/>
                <a:gd name="T29" fmla="*/ 240 h 360"/>
                <a:gd name="T30" fmla="*/ 16 w 368"/>
                <a:gd name="T31" fmla="*/ 200 h 360"/>
                <a:gd name="T32" fmla="*/ 16 w 368"/>
                <a:gd name="T33" fmla="*/ 144 h 360"/>
                <a:gd name="T34" fmla="*/ 40 w 368"/>
                <a:gd name="T35" fmla="*/ 104 h 360"/>
                <a:gd name="T36" fmla="*/ 64 w 368"/>
                <a:gd name="T37" fmla="*/ 64 h 360"/>
                <a:gd name="T38" fmla="*/ 104 w 368"/>
                <a:gd name="T39" fmla="*/ 40 h 360"/>
                <a:gd name="T40" fmla="*/ 144 w 368"/>
                <a:gd name="T41" fmla="*/ 16 h 360"/>
                <a:gd name="T42" fmla="*/ 184 w 368"/>
                <a:gd name="T43" fmla="*/ 0 h 360"/>
                <a:gd name="T44" fmla="*/ 240 w 368"/>
                <a:gd name="T45" fmla="*/ 8 h 360"/>
                <a:gd name="T46" fmla="*/ 288 w 368"/>
                <a:gd name="T47" fmla="*/ 32 h 360"/>
                <a:gd name="T48" fmla="*/ 328 w 368"/>
                <a:gd name="T49" fmla="*/ 64 h 360"/>
                <a:gd name="T50" fmla="*/ 352 w 368"/>
                <a:gd name="T51" fmla="*/ 112 h 360"/>
                <a:gd name="T52" fmla="*/ 368 w 368"/>
                <a:gd name="T53" fmla="*/ 160 h 360"/>
                <a:gd name="T54" fmla="*/ 368 w 368"/>
                <a:gd name="T55" fmla="*/ 216 h 360"/>
                <a:gd name="T56" fmla="*/ 344 w 368"/>
                <a:gd name="T57" fmla="*/ 264 h 360"/>
                <a:gd name="T58" fmla="*/ 312 w 368"/>
                <a:gd name="T59" fmla="*/ 304 h 360"/>
                <a:gd name="T60" fmla="*/ 272 w 368"/>
                <a:gd name="T61" fmla="*/ 336 h 360"/>
                <a:gd name="T62" fmla="*/ 224 w 368"/>
                <a:gd name="T63" fmla="*/ 360 h 360"/>
                <a:gd name="T64" fmla="*/ 168 w 368"/>
                <a:gd name="T65" fmla="*/ 360 h 360"/>
                <a:gd name="T66" fmla="*/ 112 w 368"/>
                <a:gd name="T67" fmla="*/ 344 h 360"/>
                <a:gd name="T68" fmla="*/ 64 w 368"/>
                <a:gd name="T69" fmla="*/ 320 h 360"/>
                <a:gd name="T70" fmla="*/ 32 w 368"/>
                <a:gd name="T71" fmla="*/ 280 h 360"/>
                <a:gd name="T72" fmla="*/ 8 w 368"/>
                <a:gd name="T73" fmla="*/ 232 h 360"/>
                <a:gd name="T74" fmla="*/ 0 w 368"/>
                <a:gd name="T75" fmla="*/ 184 h 360"/>
                <a:gd name="T76" fmla="*/ 8 w 368"/>
                <a:gd name="T77" fmla="*/ 128 h 360"/>
                <a:gd name="T78" fmla="*/ 32 w 368"/>
                <a:gd name="T79" fmla="*/ 80 h 360"/>
                <a:gd name="T80" fmla="*/ 64 w 368"/>
                <a:gd name="T81" fmla="*/ 40 h 360"/>
                <a:gd name="T82" fmla="*/ 112 w 368"/>
                <a:gd name="T83" fmla="*/ 16 h 360"/>
                <a:gd name="T84" fmla="*/ 168 w 368"/>
                <a:gd name="T8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8" h="360">
                  <a:moveTo>
                    <a:pt x="184" y="16"/>
                  </a:moveTo>
                  <a:lnTo>
                    <a:pt x="200" y="16"/>
                  </a:lnTo>
                  <a:lnTo>
                    <a:pt x="224" y="16"/>
                  </a:lnTo>
                  <a:lnTo>
                    <a:pt x="232" y="24"/>
                  </a:lnTo>
                  <a:lnTo>
                    <a:pt x="248" y="32"/>
                  </a:lnTo>
                  <a:lnTo>
                    <a:pt x="264" y="40"/>
                  </a:lnTo>
                  <a:lnTo>
                    <a:pt x="280" y="48"/>
                  </a:lnTo>
                  <a:lnTo>
                    <a:pt x="296" y="56"/>
                  </a:lnTo>
                  <a:lnTo>
                    <a:pt x="304" y="64"/>
                  </a:lnTo>
                  <a:lnTo>
                    <a:pt x="312" y="72"/>
                  </a:lnTo>
                  <a:lnTo>
                    <a:pt x="320" y="88"/>
                  </a:lnTo>
                  <a:lnTo>
                    <a:pt x="328" y="104"/>
                  </a:lnTo>
                  <a:lnTo>
                    <a:pt x="336" y="120"/>
                  </a:lnTo>
                  <a:lnTo>
                    <a:pt x="344" y="136"/>
                  </a:lnTo>
                  <a:lnTo>
                    <a:pt x="352" y="144"/>
                  </a:lnTo>
                  <a:lnTo>
                    <a:pt x="352" y="160"/>
                  </a:lnTo>
                  <a:lnTo>
                    <a:pt x="352" y="184"/>
                  </a:lnTo>
                  <a:lnTo>
                    <a:pt x="352" y="200"/>
                  </a:lnTo>
                  <a:lnTo>
                    <a:pt x="352" y="216"/>
                  </a:lnTo>
                  <a:lnTo>
                    <a:pt x="344" y="224"/>
                  </a:lnTo>
                  <a:lnTo>
                    <a:pt x="336" y="240"/>
                  </a:lnTo>
                  <a:lnTo>
                    <a:pt x="328" y="256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304" y="296"/>
                  </a:lnTo>
                  <a:lnTo>
                    <a:pt x="296" y="304"/>
                  </a:lnTo>
                  <a:lnTo>
                    <a:pt x="280" y="312"/>
                  </a:lnTo>
                  <a:lnTo>
                    <a:pt x="264" y="320"/>
                  </a:lnTo>
                  <a:lnTo>
                    <a:pt x="248" y="328"/>
                  </a:lnTo>
                  <a:lnTo>
                    <a:pt x="232" y="336"/>
                  </a:lnTo>
                  <a:lnTo>
                    <a:pt x="224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8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8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24" y="0"/>
                  </a:lnTo>
                  <a:lnTo>
                    <a:pt x="240" y="8"/>
                  </a:lnTo>
                  <a:lnTo>
                    <a:pt x="256" y="16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04" y="40"/>
                  </a:lnTo>
                  <a:lnTo>
                    <a:pt x="312" y="56"/>
                  </a:lnTo>
                  <a:lnTo>
                    <a:pt x="328" y="64"/>
                  </a:lnTo>
                  <a:lnTo>
                    <a:pt x="336" y="80"/>
                  </a:lnTo>
                  <a:lnTo>
                    <a:pt x="344" y="96"/>
                  </a:lnTo>
                  <a:lnTo>
                    <a:pt x="352" y="112"/>
                  </a:lnTo>
                  <a:lnTo>
                    <a:pt x="360" y="128"/>
                  </a:lnTo>
                  <a:lnTo>
                    <a:pt x="368" y="144"/>
                  </a:lnTo>
                  <a:lnTo>
                    <a:pt x="368" y="160"/>
                  </a:lnTo>
                  <a:lnTo>
                    <a:pt x="368" y="184"/>
                  </a:lnTo>
                  <a:lnTo>
                    <a:pt x="368" y="200"/>
                  </a:lnTo>
                  <a:lnTo>
                    <a:pt x="368" y="216"/>
                  </a:lnTo>
                  <a:lnTo>
                    <a:pt x="360" y="232"/>
                  </a:lnTo>
                  <a:lnTo>
                    <a:pt x="352" y="248"/>
                  </a:lnTo>
                  <a:lnTo>
                    <a:pt x="344" y="264"/>
                  </a:lnTo>
                  <a:lnTo>
                    <a:pt x="336" y="280"/>
                  </a:lnTo>
                  <a:lnTo>
                    <a:pt x="328" y="296"/>
                  </a:lnTo>
                  <a:lnTo>
                    <a:pt x="312" y="304"/>
                  </a:lnTo>
                  <a:lnTo>
                    <a:pt x="304" y="320"/>
                  </a:lnTo>
                  <a:lnTo>
                    <a:pt x="288" y="328"/>
                  </a:lnTo>
                  <a:lnTo>
                    <a:pt x="272" y="336"/>
                  </a:lnTo>
                  <a:lnTo>
                    <a:pt x="256" y="344"/>
                  </a:lnTo>
                  <a:lnTo>
                    <a:pt x="240" y="352"/>
                  </a:lnTo>
                  <a:lnTo>
                    <a:pt x="224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8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8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66669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0" name="Oval 44"/>
            <p:cNvSpPr>
              <a:spLocks noChangeArrowheads="1"/>
            </p:cNvSpPr>
            <p:nvPr/>
          </p:nvSpPr>
          <p:spPr bwMode="auto">
            <a:xfrm rot="3458188">
              <a:off x="931" y="876"/>
              <a:ext cx="215" cy="208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1" name="Freeform 45"/>
            <p:cNvSpPr>
              <a:spLocks/>
            </p:cNvSpPr>
            <p:nvPr/>
          </p:nvSpPr>
          <p:spPr bwMode="auto">
            <a:xfrm rot="3458188">
              <a:off x="931" y="876"/>
              <a:ext cx="215" cy="208"/>
            </a:xfrm>
            <a:custGeom>
              <a:avLst/>
              <a:gdLst>
                <a:gd name="T0" fmla="*/ 136 w 224"/>
                <a:gd name="T1" fmla="*/ 16 h 216"/>
                <a:gd name="T2" fmla="*/ 160 w 224"/>
                <a:gd name="T3" fmla="*/ 32 h 216"/>
                <a:gd name="T4" fmla="*/ 184 w 224"/>
                <a:gd name="T5" fmla="*/ 40 h 216"/>
                <a:gd name="T6" fmla="*/ 192 w 224"/>
                <a:gd name="T7" fmla="*/ 64 h 216"/>
                <a:gd name="T8" fmla="*/ 208 w 224"/>
                <a:gd name="T9" fmla="*/ 88 h 216"/>
                <a:gd name="T10" fmla="*/ 208 w 224"/>
                <a:gd name="T11" fmla="*/ 120 h 216"/>
                <a:gd name="T12" fmla="*/ 200 w 224"/>
                <a:gd name="T13" fmla="*/ 144 h 216"/>
                <a:gd name="T14" fmla="*/ 184 w 224"/>
                <a:gd name="T15" fmla="*/ 168 h 216"/>
                <a:gd name="T16" fmla="*/ 168 w 224"/>
                <a:gd name="T17" fmla="*/ 184 h 216"/>
                <a:gd name="T18" fmla="*/ 136 w 224"/>
                <a:gd name="T19" fmla="*/ 192 h 216"/>
                <a:gd name="T20" fmla="*/ 112 w 224"/>
                <a:gd name="T21" fmla="*/ 200 h 216"/>
                <a:gd name="T22" fmla="*/ 88 w 224"/>
                <a:gd name="T23" fmla="*/ 192 h 216"/>
                <a:gd name="T24" fmla="*/ 56 w 224"/>
                <a:gd name="T25" fmla="*/ 184 h 216"/>
                <a:gd name="T26" fmla="*/ 40 w 224"/>
                <a:gd name="T27" fmla="*/ 168 h 216"/>
                <a:gd name="T28" fmla="*/ 24 w 224"/>
                <a:gd name="T29" fmla="*/ 144 h 216"/>
                <a:gd name="T30" fmla="*/ 16 w 224"/>
                <a:gd name="T31" fmla="*/ 120 h 216"/>
                <a:gd name="T32" fmla="*/ 16 w 224"/>
                <a:gd name="T33" fmla="*/ 88 h 216"/>
                <a:gd name="T34" fmla="*/ 32 w 224"/>
                <a:gd name="T35" fmla="*/ 64 h 216"/>
                <a:gd name="T36" fmla="*/ 40 w 224"/>
                <a:gd name="T37" fmla="*/ 40 h 216"/>
                <a:gd name="T38" fmla="*/ 64 w 224"/>
                <a:gd name="T39" fmla="*/ 32 h 216"/>
                <a:gd name="T40" fmla="*/ 88 w 224"/>
                <a:gd name="T41" fmla="*/ 16 h 216"/>
                <a:gd name="T42" fmla="*/ 112 w 224"/>
                <a:gd name="T43" fmla="*/ 0 h 216"/>
                <a:gd name="T44" fmla="*/ 144 w 224"/>
                <a:gd name="T45" fmla="*/ 8 h 216"/>
                <a:gd name="T46" fmla="*/ 176 w 224"/>
                <a:gd name="T47" fmla="*/ 16 h 216"/>
                <a:gd name="T48" fmla="*/ 200 w 224"/>
                <a:gd name="T49" fmla="*/ 40 h 216"/>
                <a:gd name="T50" fmla="*/ 216 w 224"/>
                <a:gd name="T51" fmla="*/ 64 h 216"/>
                <a:gd name="T52" fmla="*/ 224 w 224"/>
                <a:gd name="T53" fmla="*/ 96 h 216"/>
                <a:gd name="T54" fmla="*/ 224 w 224"/>
                <a:gd name="T55" fmla="*/ 128 h 216"/>
                <a:gd name="T56" fmla="*/ 208 w 224"/>
                <a:gd name="T57" fmla="*/ 160 h 216"/>
                <a:gd name="T58" fmla="*/ 192 w 224"/>
                <a:gd name="T59" fmla="*/ 184 h 216"/>
                <a:gd name="T60" fmla="*/ 168 w 224"/>
                <a:gd name="T61" fmla="*/ 200 h 216"/>
                <a:gd name="T62" fmla="*/ 136 w 224"/>
                <a:gd name="T63" fmla="*/ 216 h 216"/>
                <a:gd name="T64" fmla="*/ 104 w 224"/>
                <a:gd name="T65" fmla="*/ 216 h 216"/>
                <a:gd name="T66" fmla="*/ 72 w 224"/>
                <a:gd name="T67" fmla="*/ 208 h 216"/>
                <a:gd name="T68" fmla="*/ 40 w 224"/>
                <a:gd name="T69" fmla="*/ 192 h 216"/>
                <a:gd name="T70" fmla="*/ 16 w 224"/>
                <a:gd name="T71" fmla="*/ 168 h 216"/>
                <a:gd name="T72" fmla="*/ 8 w 224"/>
                <a:gd name="T73" fmla="*/ 136 h 216"/>
                <a:gd name="T74" fmla="*/ 0 w 224"/>
                <a:gd name="T75" fmla="*/ 112 h 216"/>
                <a:gd name="T76" fmla="*/ 8 w 224"/>
                <a:gd name="T77" fmla="*/ 80 h 216"/>
                <a:gd name="T78" fmla="*/ 16 w 224"/>
                <a:gd name="T79" fmla="*/ 48 h 216"/>
                <a:gd name="T80" fmla="*/ 40 w 224"/>
                <a:gd name="T81" fmla="*/ 24 h 216"/>
                <a:gd name="T82" fmla="*/ 72 w 224"/>
                <a:gd name="T83" fmla="*/ 8 h 216"/>
                <a:gd name="T84" fmla="*/ 104 w 224"/>
                <a:gd name="T8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4" h="216">
                  <a:moveTo>
                    <a:pt x="112" y="16"/>
                  </a:moveTo>
                  <a:lnTo>
                    <a:pt x="120" y="16"/>
                  </a:lnTo>
                  <a:lnTo>
                    <a:pt x="136" y="16"/>
                  </a:lnTo>
                  <a:lnTo>
                    <a:pt x="136" y="24"/>
                  </a:lnTo>
                  <a:lnTo>
                    <a:pt x="144" y="24"/>
                  </a:lnTo>
                  <a:lnTo>
                    <a:pt x="160" y="32"/>
                  </a:lnTo>
                  <a:lnTo>
                    <a:pt x="168" y="32"/>
                  </a:lnTo>
                  <a:lnTo>
                    <a:pt x="176" y="40"/>
                  </a:lnTo>
                  <a:lnTo>
                    <a:pt x="184" y="40"/>
                  </a:lnTo>
                  <a:lnTo>
                    <a:pt x="184" y="48"/>
                  </a:lnTo>
                  <a:lnTo>
                    <a:pt x="192" y="56"/>
                  </a:lnTo>
                  <a:lnTo>
                    <a:pt x="192" y="64"/>
                  </a:lnTo>
                  <a:lnTo>
                    <a:pt x="200" y="72"/>
                  </a:lnTo>
                  <a:lnTo>
                    <a:pt x="200" y="88"/>
                  </a:lnTo>
                  <a:lnTo>
                    <a:pt x="208" y="88"/>
                  </a:lnTo>
                  <a:lnTo>
                    <a:pt x="208" y="96"/>
                  </a:lnTo>
                  <a:lnTo>
                    <a:pt x="208" y="112"/>
                  </a:lnTo>
                  <a:lnTo>
                    <a:pt x="208" y="120"/>
                  </a:lnTo>
                  <a:lnTo>
                    <a:pt x="208" y="128"/>
                  </a:lnTo>
                  <a:lnTo>
                    <a:pt x="200" y="128"/>
                  </a:lnTo>
                  <a:lnTo>
                    <a:pt x="200" y="144"/>
                  </a:lnTo>
                  <a:lnTo>
                    <a:pt x="192" y="152"/>
                  </a:lnTo>
                  <a:lnTo>
                    <a:pt x="192" y="160"/>
                  </a:lnTo>
                  <a:lnTo>
                    <a:pt x="184" y="168"/>
                  </a:lnTo>
                  <a:lnTo>
                    <a:pt x="184" y="176"/>
                  </a:lnTo>
                  <a:lnTo>
                    <a:pt x="176" y="176"/>
                  </a:lnTo>
                  <a:lnTo>
                    <a:pt x="168" y="184"/>
                  </a:lnTo>
                  <a:lnTo>
                    <a:pt x="160" y="184"/>
                  </a:lnTo>
                  <a:lnTo>
                    <a:pt x="144" y="192"/>
                  </a:lnTo>
                  <a:lnTo>
                    <a:pt x="136" y="192"/>
                  </a:lnTo>
                  <a:lnTo>
                    <a:pt x="136" y="200"/>
                  </a:lnTo>
                  <a:lnTo>
                    <a:pt x="120" y="200"/>
                  </a:lnTo>
                  <a:lnTo>
                    <a:pt x="112" y="200"/>
                  </a:lnTo>
                  <a:lnTo>
                    <a:pt x="104" y="200"/>
                  </a:lnTo>
                  <a:lnTo>
                    <a:pt x="88" y="200"/>
                  </a:lnTo>
                  <a:lnTo>
                    <a:pt x="88" y="192"/>
                  </a:lnTo>
                  <a:lnTo>
                    <a:pt x="80" y="192"/>
                  </a:lnTo>
                  <a:lnTo>
                    <a:pt x="64" y="184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44"/>
                  </a:lnTo>
                  <a:lnTo>
                    <a:pt x="24" y="128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16" y="112"/>
                  </a:lnTo>
                  <a:lnTo>
                    <a:pt x="16" y="96"/>
                  </a:lnTo>
                  <a:lnTo>
                    <a:pt x="16" y="88"/>
                  </a:lnTo>
                  <a:lnTo>
                    <a:pt x="24" y="88"/>
                  </a:lnTo>
                  <a:lnTo>
                    <a:pt x="24" y="72"/>
                  </a:lnTo>
                  <a:lnTo>
                    <a:pt x="32" y="64"/>
                  </a:lnTo>
                  <a:lnTo>
                    <a:pt x="32" y="56"/>
                  </a:lnTo>
                  <a:lnTo>
                    <a:pt x="40" y="4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56" y="32"/>
                  </a:lnTo>
                  <a:lnTo>
                    <a:pt x="64" y="32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88" y="16"/>
                  </a:lnTo>
                  <a:lnTo>
                    <a:pt x="104" y="16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36" y="0"/>
                  </a:lnTo>
                  <a:lnTo>
                    <a:pt x="144" y="8"/>
                  </a:lnTo>
                  <a:lnTo>
                    <a:pt x="152" y="8"/>
                  </a:lnTo>
                  <a:lnTo>
                    <a:pt x="168" y="16"/>
                  </a:lnTo>
                  <a:lnTo>
                    <a:pt x="176" y="16"/>
                  </a:lnTo>
                  <a:lnTo>
                    <a:pt x="184" y="24"/>
                  </a:lnTo>
                  <a:lnTo>
                    <a:pt x="192" y="32"/>
                  </a:lnTo>
                  <a:lnTo>
                    <a:pt x="200" y="40"/>
                  </a:lnTo>
                  <a:lnTo>
                    <a:pt x="208" y="48"/>
                  </a:lnTo>
                  <a:lnTo>
                    <a:pt x="208" y="56"/>
                  </a:lnTo>
                  <a:lnTo>
                    <a:pt x="216" y="64"/>
                  </a:lnTo>
                  <a:lnTo>
                    <a:pt x="216" y="80"/>
                  </a:lnTo>
                  <a:lnTo>
                    <a:pt x="224" y="88"/>
                  </a:lnTo>
                  <a:lnTo>
                    <a:pt x="224" y="96"/>
                  </a:lnTo>
                  <a:lnTo>
                    <a:pt x="224" y="112"/>
                  </a:lnTo>
                  <a:lnTo>
                    <a:pt x="224" y="120"/>
                  </a:lnTo>
                  <a:lnTo>
                    <a:pt x="224" y="128"/>
                  </a:lnTo>
                  <a:lnTo>
                    <a:pt x="216" y="136"/>
                  </a:lnTo>
                  <a:lnTo>
                    <a:pt x="216" y="152"/>
                  </a:lnTo>
                  <a:lnTo>
                    <a:pt x="208" y="160"/>
                  </a:lnTo>
                  <a:lnTo>
                    <a:pt x="208" y="168"/>
                  </a:lnTo>
                  <a:lnTo>
                    <a:pt x="200" y="176"/>
                  </a:lnTo>
                  <a:lnTo>
                    <a:pt x="192" y="184"/>
                  </a:lnTo>
                  <a:lnTo>
                    <a:pt x="184" y="192"/>
                  </a:lnTo>
                  <a:lnTo>
                    <a:pt x="176" y="200"/>
                  </a:lnTo>
                  <a:lnTo>
                    <a:pt x="168" y="200"/>
                  </a:lnTo>
                  <a:lnTo>
                    <a:pt x="152" y="208"/>
                  </a:lnTo>
                  <a:lnTo>
                    <a:pt x="144" y="208"/>
                  </a:lnTo>
                  <a:lnTo>
                    <a:pt x="136" y="216"/>
                  </a:lnTo>
                  <a:lnTo>
                    <a:pt x="120" y="216"/>
                  </a:lnTo>
                  <a:lnTo>
                    <a:pt x="112" y="216"/>
                  </a:lnTo>
                  <a:lnTo>
                    <a:pt x="104" y="216"/>
                  </a:lnTo>
                  <a:lnTo>
                    <a:pt x="88" y="216"/>
                  </a:lnTo>
                  <a:lnTo>
                    <a:pt x="80" y="208"/>
                  </a:lnTo>
                  <a:lnTo>
                    <a:pt x="72" y="208"/>
                  </a:lnTo>
                  <a:lnTo>
                    <a:pt x="56" y="200"/>
                  </a:lnTo>
                  <a:lnTo>
                    <a:pt x="48" y="200"/>
                  </a:lnTo>
                  <a:lnTo>
                    <a:pt x="40" y="192"/>
                  </a:lnTo>
                  <a:lnTo>
                    <a:pt x="32" y="184"/>
                  </a:lnTo>
                  <a:lnTo>
                    <a:pt x="24" y="176"/>
                  </a:lnTo>
                  <a:lnTo>
                    <a:pt x="16" y="168"/>
                  </a:lnTo>
                  <a:lnTo>
                    <a:pt x="16" y="160"/>
                  </a:lnTo>
                  <a:lnTo>
                    <a:pt x="8" y="152"/>
                  </a:lnTo>
                  <a:lnTo>
                    <a:pt x="8" y="136"/>
                  </a:lnTo>
                  <a:lnTo>
                    <a:pt x="0" y="128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8" y="80"/>
                  </a:lnTo>
                  <a:lnTo>
                    <a:pt x="8" y="64"/>
                  </a:lnTo>
                  <a:lnTo>
                    <a:pt x="16" y="56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56" y="16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0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1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2" name="Oval 46"/>
            <p:cNvSpPr>
              <a:spLocks noChangeArrowheads="1"/>
            </p:cNvSpPr>
            <p:nvPr/>
          </p:nvSpPr>
          <p:spPr bwMode="auto">
            <a:xfrm rot="3458188">
              <a:off x="163" y="1194"/>
              <a:ext cx="216" cy="216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3" name="Freeform 47"/>
            <p:cNvSpPr>
              <a:spLocks/>
            </p:cNvSpPr>
            <p:nvPr/>
          </p:nvSpPr>
          <p:spPr bwMode="auto">
            <a:xfrm rot="3458188">
              <a:off x="163" y="1194"/>
              <a:ext cx="216" cy="216"/>
            </a:xfrm>
            <a:custGeom>
              <a:avLst/>
              <a:gdLst>
                <a:gd name="T0" fmla="*/ 136 w 224"/>
                <a:gd name="T1" fmla="*/ 16 h 224"/>
                <a:gd name="T2" fmla="*/ 160 w 224"/>
                <a:gd name="T3" fmla="*/ 32 h 224"/>
                <a:gd name="T4" fmla="*/ 184 w 224"/>
                <a:gd name="T5" fmla="*/ 40 h 224"/>
                <a:gd name="T6" fmla="*/ 192 w 224"/>
                <a:gd name="T7" fmla="*/ 64 h 224"/>
                <a:gd name="T8" fmla="*/ 208 w 224"/>
                <a:gd name="T9" fmla="*/ 88 h 224"/>
                <a:gd name="T10" fmla="*/ 208 w 224"/>
                <a:gd name="T11" fmla="*/ 120 h 224"/>
                <a:gd name="T12" fmla="*/ 200 w 224"/>
                <a:gd name="T13" fmla="*/ 144 h 224"/>
                <a:gd name="T14" fmla="*/ 184 w 224"/>
                <a:gd name="T15" fmla="*/ 176 h 224"/>
                <a:gd name="T16" fmla="*/ 168 w 224"/>
                <a:gd name="T17" fmla="*/ 192 h 224"/>
                <a:gd name="T18" fmla="*/ 136 w 224"/>
                <a:gd name="T19" fmla="*/ 200 h 224"/>
                <a:gd name="T20" fmla="*/ 112 w 224"/>
                <a:gd name="T21" fmla="*/ 208 h 224"/>
                <a:gd name="T22" fmla="*/ 88 w 224"/>
                <a:gd name="T23" fmla="*/ 200 h 224"/>
                <a:gd name="T24" fmla="*/ 56 w 224"/>
                <a:gd name="T25" fmla="*/ 192 h 224"/>
                <a:gd name="T26" fmla="*/ 40 w 224"/>
                <a:gd name="T27" fmla="*/ 176 h 224"/>
                <a:gd name="T28" fmla="*/ 24 w 224"/>
                <a:gd name="T29" fmla="*/ 144 h 224"/>
                <a:gd name="T30" fmla="*/ 16 w 224"/>
                <a:gd name="T31" fmla="*/ 120 h 224"/>
                <a:gd name="T32" fmla="*/ 16 w 224"/>
                <a:gd name="T33" fmla="*/ 88 h 224"/>
                <a:gd name="T34" fmla="*/ 32 w 224"/>
                <a:gd name="T35" fmla="*/ 64 h 224"/>
                <a:gd name="T36" fmla="*/ 40 w 224"/>
                <a:gd name="T37" fmla="*/ 40 h 224"/>
                <a:gd name="T38" fmla="*/ 64 w 224"/>
                <a:gd name="T39" fmla="*/ 32 h 224"/>
                <a:gd name="T40" fmla="*/ 88 w 224"/>
                <a:gd name="T41" fmla="*/ 16 h 224"/>
                <a:gd name="T42" fmla="*/ 112 w 224"/>
                <a:gd name="T43" fmla="*/ 0 h 224"/>
                <a:gd name="T44" fmla="*/ 144 w 224"/>
                <a:gd name="T45" fmla="*/ 8 h 224"/>
                <a:gd name="T46" fmla="*/ 176 w 224"/>
                <a:gd name="T47" fmla="*/ 16 h 224"/>
                <a:gd name="T48" fmla="*/ 200 w 224"/>
                <a:gd name="T49" fmla="*/ 40 h 224"/>
                <a:gd name="T50" fmla="*/ 216 w 224"/>
                <a:gd name="T51" fmla="*/ 72 h 224"/>
                <a:gd name="T52" fmla="*/ 224 w 224"/>
                <a:gd name="T53" fmla="*/ 104 h 224"/>
                <a:gd name="T54" fmla="*/ 224 w 224"/>
                <a:gd name="T55" fmla="*/ 136 h 224"/>
                <a:gd name="T56" fmla="*/ 208 w 224"/>
                <a:gd name="T57" fmla="*/ 168 h 224"/>
                <a:gd name="T58" fmla="*/ 192 w 224"/>
                <a:gd name="T59" fmla="*/ 192 h 224"/>
                <a:gd name="T60" fmla="*/ 168 w 224"/>
                <a:gd name="T61" fmla="*/ 208 h 224"/>
                <a:gd name="T62" fmla="*/ 136 w 224"/>
                <a:gd name="T63" fmla="*/ 224 h 224"/>
                <a:gd name="T64" fmla="*/ 104 w 224"/>
                <a:gd name="T65" fmla="*/ 224 h 224"/>
                <a:gd name="T66" fmla="*/ 72 w 224"/>
                <a:gd name="T67" fmla="*/ 216 h 224"/>
                <a:gd name="T68" fmla="*/ 40 w 224"/>
                <a:gd name="T69" fmla="*/ 200 h 224"/>
                <a:gd name="T70" fmla="*/ 16 w 224"/>
                <a:gd name="T71" fmla="*/ 176 h 224"/>
                <a:gd name="T72" fmla="*/ 8 w 224"/>
                <a:gd name="T73" fmla="*/ 144 h 224"/>
                <a:gd name="T74" fmla="*/ 0 w 224"/>
                <a:gd name="T75" fmla="*/ 112 h 224"/>
                <a:gd name="T76" fmla="*/ 8 w 224"/>
                <a:gd name="T77" fmla="*/ 80 h 224"/>
                <a:gd name="T78" fmla="*/ 16 w 224"/>
                <a:gd name="T79" fmla="*/ 48 h 224"/>
                <a:gd name="T80" fmla="*/ 40 w 224"/>
                <a:gd name="T81" fmla="*/ 24 h 224"/>
                <a:gd name="T82" fmla="*/ 72 w 224"/>
                <a:gd name="T83" fmla="*/ 8 h 224"/>
                <a:gd name="T84" fmla="*/ 104 w 224"/>
                <a:gd name="T8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4" h="224">
                  <a:moveTo>
                    <a:pt x="112" y="16"/>
                  </a:moveTo>
                  <a:lnTo>
                    <a:pt x="120" y="16"/>
                  </a:lnTo>
                  <a:lnTo>
                    <a:pt x="136" y="16"/>
                  </a:lnTo>
                  <a:lnTo>
                    <a:pt x="136" y="24"/>
                  </a:lnTo>
                  <a:lnTo>
                    <a:pt x="144" y="24"/>
                  </a:lnTo>
                  <a:lnTo>
                    <a:pt x="160" y="32"/>
                  </a:lnTo>
                  <a:lnTo>
                    <a:pt x="168" y="32"/>
                  </a:lnTo>
                  <a:lnTo>
                    <a:pt x="176" y="40"/>
                  </a:lnTo>
                  <a:lnTo>
                    <a:pt x="184" y="40"/>
                  </a:lnTo>
                  <a:lnTo>
                    <a:pt x="184" y="48"/>
                  </a:lnTo>
                  <a:lnTo>
                    <a:pt x="192" y="56"/>
                  </a:lnTo>
                  <a:lnTo>
                    <a:pt x="192" y="64"/>
                  </a:lnTo>
                  <a:lnTo>
                    <a:pt x="200" y="80"/>
                  </a:lnTo>
                  <a:lnTo>
                    <a:pt x="200" y="88"/>
                  </a:lnTo>
                  <a:lnTo>
                    <a:pt x="208" y="88"/>
                  </a:lnTo>
                  <a:lnTo>
                    <a:pt x="208" y="104"/>
                  </a:lnTo>
                  <a:lnTo>
                    <a:pt x="208" y="112"/>
                  </a:lnTo>
                  <a:lnTo>
                    <a:pt x="208" y="120"/>
                  </a:lnTo>
                  <a:lnTo>
                    <a:pt x="208" y="136"/>
                  </a:lnTo>
                  <a:lnTo>
                    <a:pt x="200" y="136"/>
                  </a:lnTo>
                  <a:lnTo>
                    <a:pt x="200" y="144"/>
                  </a:lnTo>
                  <a:lnTo>
                    <a:pt x="192" y="160"/>
                  </a:lnTo>
                  <a:lnTo>
                    <a:pt x="192" y="168"/>
                  </a:lnTo>
                  <a:lnTo>
                    <a:pt x="184" y="176"/>
                  </a:lnTo>
                  <a:lnTo>
                    <a:pt x="184" y="184"/>
                  </a:lnTo>
                  <a:lnTo>
                    <a:pt x="176" y="184"/>
                  </a:lnTo>
                  <a:lnTo>
                    <a:pt x="168" y="192"/>
                  </a:lnTo>
                  <a:lnTo>
                    <a:pt x="160" y="192"/>
                  </a:lnTo>
                  <a:lnTo>
                    <a:pt x="144" y="200"/>
                  </a:lnTo>
                  <a:lnTo>
                    <a:pt x="136" y="200"/>
                  </a:lnTo>
                  <a:lnTo>
                    <a:pt x="136" y="208"/>
                  </a:lnTo>
                  <a:lnTo>
                    <a:pt x="120" y="208"/>
                  </a:lnTo>
                  <a:lnTo>
                    <a:pt x="112" y="208"/>
                  </a:lnTo>
                  <a:lnTo>
                    <a:pt x="104" y="208"/>
                  </a:lnTo>
                  <a:lnTo>
                    <a:pt x="88" y="208"/>
                  </a:lnTo>
                  <a:lnTo>
                    <a:pt x="88" y="200"/>
                  </a:lnTo>
                  <a:lnTo>
                    <a:pt x="80" y="200"/>
                  </a:lnTo>
                  <a:lnTo>
                    <a:pt x="64" y="192"/>
                  </a:lnTo>
                  <a:lnTo>
                    <a:pt x="56" y="192"/>
                  </a:lnTo>
                  <a:lnTo>
                    <a:pt x="48" y="184"/>
                  </a:lnTo>
                  <a:lnTo>
                    <a:pt x="40" y="184"/>
                  </a:lnTo>
                  <a:lnTo>
                    <a:pt x="40" y="176"/>
                  </a:lnTo>
                  <a:lnTo>
                    <a:pt x="32" y="168"/>
                  </a:lnTo>
                  <a:lnTo>
                    <a:pt x="32" y="160"/>
                  </a:lnTo>
                  <a:lnTo>
                    <a:pt x="24" y="144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16" y="120"/>
                  </a:lnTo>
                  <a:lnTo>
                    <a:pt x="16" y="112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24" y="88"/>
                  </a:lnTo>
                  <a:lnTo>
                    <a:pt x="24" y="80"/>
                  </a:lnTo>
                  <a:lnTo>
                    <a:pt x="32" y="64"/>
                  </a:lnTo>
                  <a:lnTo>
                    <a:pt x="32" y="56"/>
                  </a:lnTo>
                  <a:lnTo>
                    <a:pt x="40" y="4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56" y="32"/>
                  </a:lnTo>
                  <a:lnTo>
                    <a:pt x="64" y="32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88" y="16"/>
                  </a:lnTo>
                  <a:lnTo>
                    <a:pt x="104" y="16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36" y="0"/>
                  </a:lnTo>
                  <a:lnTo>
                    <a:pt x="144" y="8"/>
                  </a:lnTo>
                  <a:lnTo>
                    <a:pt x="152" y="8"/>
                  </a:lnTo>
                  <a:lnTo>
                    <a:pt x="168" y="16"/>
                  </a:lnTo>
                  <a:lnTo>
                    <a:pt x="176" y="16"/>
                  </a:lnTo>
                  <a:lnTo>
                    <a:pt x="184" y="24"/>
                  </a:lnTo>
                  <a:lnTo>
                    <a:pt x="192" y="32"/>
                  </a:lnTo>
                  <a:lnTo>
                    <a:pt x="200" y="40"/>
                  </a:lnTo>
                  <a:lnTo>
                    <a:pt x="208" y="48"/>
                  </a:lnTo>
                  <a:lnTo>
                    <a:pt x="208" y="56"/>
                  </a:lnTo>
                  <a:lnTo>
                    <a:pt x="216" y="72"/>
                  </a:lnTo>
                  <a:lnTo>
                    <a:pt x="216" y="80"/>
                  </a:lnTo>
                  <a:lnTo>
                    <a:pt x="224" y="88"/>
                  </a:lnTo>
                  <a:lnTo>
                    <a:pt x="224" y="104"/>
                  </a:lnTo>
                  <a:lnTo>
                    <a:pt x="224" y="112"/>
                  </a:lnTo>
                  <a:lnTo>
                    <a:pt x="224" y="120"/>
                  </a:lnTo>
                  <a:lnTo>
                    <a:pt x="224" y="136"/>
                  </a:lnTo>
                  <a:lnTo>
                    <a:pt x="216" y="144"/>
                  </a:lnTo>
                  <a:lnTo>
                    <a:pt x="216" y="152"/>
                  </a:lnTo>
                  <a:lnTo>
                    <a:pt x="208" y="168"/>
                  </a:lnTo>
                  <a:lnTo>
                    <a:pt x="208" y="176"/>
                  </a:lnTo>
                  <a:lnTo>
                    <a:pt x="200" y="184"/>
                  </a:lnTo>
                  <a:lnTo>
                    <a:pt x="192" y="192"/>
                  </a:lnTo>
                  <a:lnTo>
                    <a:pt x="184" y="200"/>
                  </a:lnTo>
                  <a:lnTo>
                    <a:pt x="176" y="208"/>
                  </a:lnTo>
                  <a:lnTo>
                    <a:pt x="168" y="208"/>
                  </a:lnTo>
                  <a:lnTo>
                    <a:pt x="152" y="216"/>
                  </a:lnTo>
                  <a:lnTo>
                    <a:pt x="144" y="216"/>
                  </a:lnTo>
                  <a:lnTo>
                    <a:pt x="136" y="224"/>
                  </a:lnTo>
                  <a:lnTo>
                    <a:pt x="120" y="224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88" y="224"/>
                  </a:lnTo>
                  <a:lnTo>
                    <a:pt x="80" y="216"/>
                  </a:lnTo>
                  <a:lnTo>
                    <a:pt x="72" y="216"/>
                  </a:lnTo>
                  <a:lnTo>
                    <a:pt x="56" y="208"/>
                  </a:lnTo>
                  <a:lnTo>
                    <a:pt x="48" y="208"/>
                  </a:lnTo>
                  <a:lnTo>
                    <a:pt x="40" y="200"/>
                  </a:lnTo>
                  <a:lnTo>
                    <a:pt x="32" y="192"/>
                  </a:lnTo>
                  <a:lnTo>
                    <a:pt x="24" y="184"/>
                  </a:lnTo>
                  <a:lnTo>
                    <a:pt x="16" y="176"/>
                  </a:lnTo>
                  <a:lnTo>
                    <a:pt x="16" y="168"/>
                  </a:lnTo>
                  <a:lnTo>
                    <a:pt x="8" y="152"/>
                  </a:lnTo>
                  <a:lnTo>
                    <a:pt x="8" y="144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8" y="80"/>
                  </a:lnTo>
                  <a:lnTo>
                    <a:pt x="8" y="72"/>
                  </a:lnTo>
                  <a:lnTo>
                    <a:pt x="16" y="56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56" y="16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0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1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4" name="Oval 48"/>
            <p:cNvSpPr>
              <a:spLocks noChangeArrowheads="1"/>
            </p:cNvSpPr>
            <p:nvPr/>
          </p:nvSpPr>
          <p:spPr bwMode="auto">
            <a:xfrm rot="3458188">
              <a:off x="293" y="927"/>
              <a:ext cx="347" cy="34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5" name="Freeform 49"/>
            <p:cNvSpPr>
              <a:spLocks/>
            </p:cNvSpPr>
            <p:nvPr/>
          </p:nvSpPr>
          <p:spPr bwMode="auto">
            <a:xfrm rot="3458188">
              <a:off x="293" y="927"/>
              <a:ext cx="347" cy="347"/>
            </a:xfrm>
            <a:custGeom>
              <a:avLst/>
              <a:gdLst>
                <a:gd name="T0" fmla="*/ 216 w 360"/>
                <a:gd name="T1" fmla="*/ 16 h 360"/>
                <a:gd name="T2" fmla="*/ 256 w 360"/>
                <a:gd name="T3" fmla="*/ 40 h 360"/>
                <a:gd name="T4" fmla="*/ 296 w 360"/>
                <a:gd name="T5" fmla="*/ 64 h 360"/>
                <a:gd name="T6" fmla="*/ 320 w 360"/>
                <a:gd name="T7" fmla="*/ 104 h 360"/>
                <a:gd name="T8" fmla="*/ 344 w 360"/>
                <a:gd name="T9" fmla="*/ 144 h 360"/>
                <a:gd name="T10" fmla="*/ 344 w 360"/>
                <a:gd name="T11" fmla="*/ 200 h 360"/>
                <a:gd name="T12" fmla="*/ 328 w 360"/>
                <a:gd name="T13" fmla="*/ 240 h 360"/>
                <a:gd name="T14" fmla="*/ 304 w 360"/>
                <a:gd name="T15" fmla="*/ 288 h 360"/>
                <a:gd name="T16" fmla="*/ 272 w 360"/>
                <a:gd name="T17" fmla="*/ 312 h 360"/>
                <a:gd name="T18" fmla="*/ 224 w 360"/>
                <a:gd name="T19" fmla="*/ 336 h 360"/>
                <a:gd name="T20" fmla="*/ 184 w 360"/>
                <a:gd name="T21" fmla="*/ 344 h 360"/>
                <a:gd name="T22" fmla="*/ 136 w 360"/>
                <a:gd name="T23" fmla="*/ 336 h 360"/>
                <a:gd name="T24" fmla="*/ 88 w 360"/>
                <a:gd name="T25" fmla="*/ 312 h 360"/>
                <a:gd name="T26" fmla="*/ 56 w 360"/>
                <a:gd name="T27" fmla="*/ 288 h 360"/>
                <a:gd name="T28" fmla="*/ 32 w 360"/>
                <a:gd name="T29" fmla="*/ 240 h 360"/>
                <a:gd name="T30" fmla="*/ 16 w 360"/>
                <a:gd name="T31" fmla="*/ 200 h 360"/>
                <a:gd name="T32" fmla="*/ 16 w 360"/>
                <a:gd name="T33" fmla="*/ 144 h 360"/>
                <a:gd name="T34" fmla="*/ 40 w 360"/>
                <a:gd name="T35" fmla="*/ 104 h 360"/>
                <a:gd name="T36" fmla="*/ 64 w 360"/>
                <a:gd name="T37" fmla="*/ 64 h 360"/>
                <a:gd name="T38" fmla="*/ 104 w 360"/>
                <a:gd name="T39" fmla="*/ 40 h 360"/>
                <a:gd name="T40" fmla="*/ 144 w 360"/>
                <a:gd name="T41" fmla="*/ 16 h 360"/>
                <a:gd name="T42" fmla="*/ 184 w 360"/>
                <a:gd name="T43" fmla="*/ 0 h 360"/>
                <a:gd name="T44" fmla="*/ 232 w 360"/>
                <a:gd name="T45" fmla="*/ 8 h 360"/>
                <a:gd name="T46" fmla="*/ 280 w 360"/>
                <a:gd name="T47" fmla="*/ 32 h 360"/>
                <a:gd name="T48" fmla="*/ 320 w 360"/>
                <a:gd name="T49" fmla="*/ 64 h 360"/>
                <a:gd name="T50" fmla="*/ 344 w 360"/>
                <a:gd name="T51" fmla="*/ 112 h 360"/>
                <a:gd name="T52" fmla="*/ 360 w 360"/>
                <a:gd name="T53" fmla="*/ 160 h 360"/>
                <a:gd name="T54" fmla="*/ 360 w 360"/>
                <a:gd name="T55" fmla="*/ 216 h 360"/>
                <a:gd name="T56" fmla="*/ 336 w 360"/>
                <a:gd name="T57" fmla="*/ 264 h 360"/>
                <a:gd name="T58" fmla="*/ 304 w 360"/>
                <a:gd name="T59" fmla="*/ 304 h 360"/>
                <a:gd name="T60" fmla="*/ 264 w 360"/>
                <a:gd name="T61" fmla="*/ 336 h 360"/>
                <a:gd name="T62" fmla="*/ 216 w 360"/>
                <a:gd name="T63" fmla="*/ 360 h 360"/>
                <a:gd name="T64" fmla="*/ 160 w 360"/>
                <a:gd name="T65" fmla="*/ 360 h 360"/>
                <a:gd name="T66" fmla="*/ 112 w 360"/>
                <a:gd name="T67" fmla="*/ 344 h 360"/>
                <a:gd name="T68" fmla="*/ 64 w 360"/>
                <a:gd name="T69" fmla="*/ 320 h 360"/>
                <a:gd name="T70" fmla="*/ 32 w 360"/>
                <a:gd name="T71" fmla="*/ 280 h 360"/>
                <a:gd name="T72" fmla="*/ 8 w 360"/>
                <a:gd name="T73" fmla="*/ 232 h 360"/>
                <a:gd name="T74" fmla="*/ 0 w 360"/>
                <a:gd name="T75" fmla="*/ 184 h 360"/>
                <a:gd name="T76" fmla="*/ 8 w 360"/>
                <a:gd name="T77" fmla="*/ 128 h 360"/>
                <a:gd name="T78" fmla="*/ 32 w 360"/>
                <a:gd name="T79" fmla="*/ 80 h 360"/>
                <a:gd name="T80" fmla="*/ 64 w 360"/>
                <a:gd name="T81" fmla="*/ 40 h 360"/>
                <a:gd name="T82" fmla="*/ 112 w 360"/>
                <a:gd name="T83" fmla="*/ 16 h 360"/>
                <a:gd name="T84" fmla="*/ 160 w 360"/>
                <a:gd name="T8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60">
                  <a:moveTo>
                    <a:pt x="184" y="16"/>
                  </a:moveTo>
                  <a:lnTo>
                    <a:pt x="200" y="16"/>
                  </a:lnTo>
                  <a:lnTo>
                    <a:pt x="216" y="16"/>
                  </a:lnTo>
                  <a:lnTo>
                    <a:pt x="224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72" y="48"/>
                  </a:lnTo>
                  <a:lnTo>
                    <a:pt x="288" y="56"/>
                  </a:lnTo>
                  <a:lnTo>
                    <a:pt x="296" y="64"/>
                  </a:lnTo>
                  <a:lnTo>
                    <a:pt x="304" y="72"/>
                  </a:lnTo>
                  <a:lnTo>
                    <a:pt x="312" y="88"/>
                  </a:lnTo>
                  <a:lnTo>
                    <a:pt x="320" y="104"/>
                  </a:lnTo>
                  <a:lnTo>
                    <a:pt x="328" y="120"/>
                  </a:lnTo>
                  <a:lnTo>
                    <a:pt x="336" y="136"/>
                  </a:lnTo>
                  <a:lnTo>
                    <a:pt x="344" y="144"/>
                  </a:lnTo>
                  <a:lnTo>
                    <a:pt x="344" y="160"/>
                  </a:lnTo>
                  <a:lnTo>
                    <a:pt x="344" y="184"/>
                  </a:lnTo>
                  <a:lnTo>
                    <a:pt x="344" y="200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40"/>
                  </a:lnTo>
                  <a:lnTo>
                    <a:pt x="320" y="256"/>
                  </a:lnTo>
                  <a:lnTo>
                    <a:pt x="312" y="272"/>
                  </a:lnTo>
                  <a:lnTo>
                    <a:pt x="304" y="288"/>
                  </a:lnTo>
                  <a:lnTo>
                    <a:pt x="296" y="296"/>
                  </a:lnTo>
                  <a:lnTo>
                    <a:pt x="288" y="304"/>
                  </a:lnTo>
                  <a:lnTo>
                    <a:pt x="272" y="312"/>
                  </a:lnTo>
                  <a:lnTo>
                    <a:pt x="256" y="320"/>
                  </a:lnTo>
                  <a:lnTo>
                    <a:pt x="240" y="328"/>
                  </a:lnTo>
                  <a:lnTo>
                    <a:pt x="224" y="336"/>
                  </a:lnTo>
                  <a:lnTo>
                    <a:pt x="216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0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0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64" y="24"/>
                  </a:lnTo>
                  <a:lnTo>
                    <a:pt x="280" y="32"/>
                  </a:lnTo>
                  <a:lnTo>
                    <a:pt x="296" y="40"/>
                  </a:lnTo>
                  <a:lnTo>
                    <a:pt x="304" y="56"/>
                  </a:lnTo>
                  <a:lnTo>
                    <a:pt x="320" y="64"/>
                  </a:lnTo>
                  <a:lnTo>
                    <a:pt x="328" y="80"/>
                  </a:lnTo>
                  <a:lnTo>
                    <a:pt x="336" y="96"/>
                  </a:lnTo>
                  <a:lnTo>
                    <a:pt x="344" y="112"/>
                  </a:lnTo>
                  <a:lnTo>
                    <a:pt x="352" y="128"/>
                  </a:lnTo>
                  <a:lnTo>
                    <a:pt x="360" y="144"/>
                  </a:lnTo>
                  <a:lnTo>
                    <a:pt x="360" y="160"/>
                  </a:lnTo>
                  <a:lnTo>
                    <a:pt x="360" y="184"/>
                  </a:lnTo>
                  <a:lnTo>
                    <a:pt x="360" y="200"/>
                  </a:lnTo>
                  <a:lnTo>
                    <a:pt x="360" y="216"/>
                  </a:lnTo>
                  <a:lnTo>
                    <a:pt x="352" y="232"/>
                  </a:lnTo>
                  <a:lnTo>
                    <a:pt x="344" y="248"/>
                  </a:lnTo>
                  <a:lnTo>
                    <a:pt x="336" y="264"/>
                  </a:lnTo>
                  <a:lnTo>
                    <a:pt x="328" y="280"/>
                  </a:lnTo>
                  <a:lnTo>
                    <a:pt x="320" y="296"/>
                  </a:lnTo>
                  <a:lnTo>
                    <a:pt x="304" y="304"/>
                  </a:lnTo>
                  <a:lnTo>
                    <a:pt x="296" y="320"/>
                  </a:lnTo>
                  <a:lnTo>
                    <a:pt x="280" y="328"/>
                  </a:lnTo>
                  <a:lnTo>
                    <a:pt x="264" y="336"/>
                  </a:lnTo>
                  <a:lnTo>
                    <a:pt x="248" y="344"/>
                  </a:lnTo>
                  <a:lnTo>
                    <a:pt x="232" y="352"/>
                  </a:lnTo>
                  <a:lnTo>
                    <a:pt x="216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0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6" name="Oval 50"/>
            <p:cNvSpPr>
              <a:spLocks noChangeArrowheads="1"/>
            </p:cNvSpPr>
            <p:nvPr/>
          </p:nvSpPr>
          <p:spPr bwMode="auto">
            <a:xfrm rot="3458188">
              <a:off x="1012" y="1037"/>
              <a:ext cx="346" cy="346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87" name="Freeform 51"/>
            <p:cNvSpPr>
              <a:spLocks/>
            </p:cNvSpPr>
            <p:nvPr/>
          </p:nvSpPr>
          <p:spPr bwMode="auto">
            <a:xfrm rot="3458188">
              <a:off x="1012" y="1037"/>
              <a:ext cx="346" cy="346"/>
            </a:xfrm>
            <a:custGeom>
              <a:avLst/>
              <a:gdLst>
                <a:gd name="T0" fmla="*/ 216 w 360"/>
                <a:gd name="T1" fmla="*/ 16 h 360"/>
                <a:gd name="T2" fmla="*/ 256 w 360"/>
                <a:gd name="T3" fmla="*/ 40 h 360"/>
                <a:gd name="T4" fmla="*/ 296 w 360"/>
                <a:gd name="T5" fmla="*/ 64 h 360"/>
                <a:gd name="T6" fmla="*/ 320 w 360"/>
                <a:gd name="T7" fmla="*/ 104 h 360"/>
                <a:gd name="T8" fmla="*/ 344 w 360"/>
                <a:gd name="T9" fmla="*/ 144 h 360"/>
                <a:gd name="T10" fmla="*/ 344 w 360"/>
                <a:gd name="T11" fmla="*/ 200 h 360"/>
                <a:gd name="T12" fmla="*/ 328 w 360"/>
                <a:gd name="T13" fmla="*/ 240 h 360"/>
                <a:gd name="T14" fmla="*/ 304 w 360"/>
                <a:gd name="T15" fmla="*/ 288 h 360"/>
                <a:gd name="T16" fmla="*/ 272 w 360"/>
                <a:gd name="T17" fmla="*/ 312 h 360"/>
                <a:gd name="T18" fmla="*/ 224 w 360"/>
                <a:gd name="T19" fmla="*/ 336 h 360"/>
                <a:gd name="T20" fmla="*/ 184 w 360"/>
                <a:gd name="T21" fmla="*/ 344 h 360"/>
                <a:gd name="T22" fmla="*/ 136 w 360"/>
                <a:gd name="T23" fmla="*/ 336 h 360"/>
                <a:gd name="T24" fmla="*/ 88 w 360"/>
                <a:gd name="T25" fmla="*/ 312 h 360"/>
                <a:gd name="T26" fmla="*/ 56 w 360"/>
                <a:gd name="T27" fmla="*/ 288 h 360"/>
                <a:gd name="T28" fmla="*/ 32 w 360"/>
                <a:gd name="T29" fmla="*/ 240 h 360"/>
                <a:gd name="T30" fmla="*/ 16 w 360"/>
                <a:gd name="T31" fmla="*/ 200 h 360"/>
                <a:gd name="T32" fmla="*/ 16 w 360"/>
                <a:gd name="T33" fmla="*/ 144 h 360"/>
                <a:gd name="T34" fmla="*/ 40 w 360"/>
                <a:gd name="T35" fmla="*/ 104 h 360"/>
                <a:gd name="T36" fmla="*/ 64 w 360"/>
                <a:gd name="T37" fmla="*/ 64 h 360"/>
                <a:gd name="T38" fmla="*/ 104 w 360"/>
                <a:gd name="T39" fmla="*/ 40 h 360"/>
                <a:gd name="T40" fmla="*/ 144 w 360"/>
                <a:gd name="T41" fmla="*/ 16 h 360"/>
                <a:gd name="T42" fmla="*/ 184 w 360"/>
                <a:gd name="T43" fmla="*/ 0 h 360"/>
                <a:gd name="T44" fmla="*/ 232 w 360"/>
                <a:gd name="T45" fmla="*/ 8 h 360"/>
                <a:gd name="T46" fmla="*/ 280 w 360"/>
                <a:gd name="T47" fmla="*/ 32 h 360"/>
                <a:gd name="T48" fmla="*/ 320 w 360"/>
                <a:gd name="T49" fmla="*/ 64 h 360"/>
                <a:gd name="T50" fmla="*/ 344 w 360"/>
                <a:gd name="T51" fmla="*/ 112 h 360"/>
                <a:gd name="T52" fmla="*/ 360 w 360"/>
                <a:gd name="T53" fmla="*/ 160 h 360"/>
                <a:gd name="T54" fmla="*/ 360 w 360"/>
                <a:gd name="T55" fmla="*/ 216 h 360"/>
                <a:gd name="T56" fmla="*/ 336 w 360"/>
                <a:gd name="T57" fmla="*/ 264 h 360"/>
                <a:gd name="T58" fmla="*/ 304 w 360"/>
                <a:gd name="T59" fmla="*/ 304 h 360"/>
                <a:gd name="T60" fmla="*/ 264 w 360"/>
                <a:gd name="T61" fmla="*/ 336 h 360"/>
                <a:gd name="T62" fmla="*/ 216 w 360"/>
                <a:gd name="T63" fmla="*/ 360 h 360"/>
                <a:gd name="T64" fmla="*/ 160 w 360"/>
                <a:gd name="T65" fmla="*/ 360 h 360"/>
                <a:gd name="T66" fmla="*/ 112 w 360"/>
                <a:gd name="T67" fmla="*/ 344 h 360"/>
                <a:gd name="T68" fmla="*/ 64 w 360"/>
                <a:gd name="T69" fmla="*/ 320 h 360"/>
                <a:gd name="T70" fmla="*/ 32 w 360"/>
                <a:gd name="T71" fmla="*/ 280 h 360"/>
                <a:gd name="T72" fmla="*/ 8 w 360"/>
                <a:gd name="T73" fmla="*/ 232 h 360"/>
                <a:gd name="T74" fmla="*/ 0 w 360"/>
                <a:gd name="T75" fmla="*/ 184 h 360"/>
                <a:gd name="T76" fmla="*/ 8 w 360"/>
                <a:gd name="T77" fmla="*/ 128 h 360"/>
                <a:gd name="T78" fmla="*/ 32 w 360"/>
                <a:gd name="T79" fmla="*/ 80 h 360"/>
                <a:gd name="T80" fmla="*/ 64 w 360"/>
                <a:gd name="T81" fmla="*/ 40 h 360"/>
                <a:gd name="T82" fmla="*/ 112 w 360"/>
                <a:gd name="T83" fmla="*/ 16 h 360"/>
                <a:gd name="T84" fmla="*/ 160 w 360"/>
                <a:gd name="T8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60">
                  <a:moveTo>
                    <a:pt x="184" y="16"/>
                  </a:moveTo>
                  <a:lnTo>
                    <a:pt x="200" y="16"/>
                  </a:lnTo>
                  <a:lnTo>
                    <a:pt x="216" y="16"/>
                  </a:lnTo>
                  <a:lnTo>
                    <a:pt x="224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72" y="48"/>
                  </a:lnTo>
                  <a:lnTo>
                    <a:pt x="288" y="56"/>
                  </a:lnTo>
                  <a:lnTo>
                    <a:pt x="296" y="64"/>
                  </a:lnTo>
                  <a:lnTo>
                    <a:pt x="304" y="72"/>
                  </a:lnTo>
                  <a:lnTo>
                    <a:pt x="312" y="88"/>
                  </a:lnTo>
                  <a:lnTo>
                    <a:pt x="320" y="104"/>
                  </a:lnTo>
                  <a:lnTo>
                    <a:pt x="328" y="120"/>
                  </a:lnTo>
                  <a:lnTo>
                    <a:pt x="336" y="136"/>
                  </a:lnTo>
                  <a:lnTo>
                    <a:pt x="344" y="144"/>
                  </a:lnTo>
                  <a:lnTo>
                    <a:pt x="344" y="160"/>
                  </a:lnTo>
                  <a:lnTo>
                    <a:pt x="344" y="184"/>
                  </a:lnTo>
                  <a:lnTo>
                    <a:pt x="344" y="200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40"/>
                  </a:lnTo>
                  <a:lnTo>
                    <a:pt x="320" y="256"/>
                  </a:lnTo>
                  <a:lnTo>
                    <a:pt x="312" y="272"/>
                  </a:lnTo>
                  <a:lnTo>
                    <a:pt x="304" y="288"/>
                  </a:lnTo>
                  <a:lnTo>
                    <a:pt x="296" y="296"/>
                  </a:lnTo>
                  <a:lnTo>
                    <a:pt x="288" y="304"/>
                  </a:lnTo>
                  <a:lnTo>
                    <a:pt x="272" y="312"/>
                  </a:lnTo>
                  <a:lnTo>
                    <a:pt x="256" y="320"/>
                  </a:lnTo>
                  <a:lnTo>
                    <a:pt x="240" y="328"/>
                  </a:lnTo>
                  <a:lnTo>
                    <a:pt x="224" y="336"/>
                  </a:lnTo>
                  <a:lnTo>
                    <a:pt x="216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0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0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64" y="24"/>
                  </a:lnTo>
                  <a:lnTo>
                    <a:pt x="280" y="32"/>
                  </a:lnTo>
                  <a:lnTo>
                    <a:pt x="296" y="40"/>
                  </a:lnTo>
                  <a:lnTo>
                    <a:pt x="304" y="56"/>
                  </a:lnTo>
                  <a:lnTo>
                    <a:pt x="320" y="64"/>
                  </a:lnTo>
                  <a:lnTo>
                    <a:pt x="328" y="80"/>
                  </a:lnTo>
                  <a:lnTo>
                    <a:pt x="336" y="96"/>
                  </a:lnTo>
                  <a:lnTo>
                    <a:pt x="344" y="112"/>
                  </a:lnTo>
                  <a:lnTo>
                    <a:pt x="352" y="128"/>
                  </a:lnTo>
                  <a:lnTo>
                    <a:pt x="360" y="144"/>
                  </a:lnTo>
                  <a:lnTo>
                    <a:pt x="360" y="160"/>
                  </a:lnTo>
                  <a:lnTo>
                    <a:pt x="360" y="184"/>
                  </a:lnTo>
                  <a:lnTo>
                    <a:pt x="360" y="200"/>
                  </a:lnTo>
                  <a:lnTo>
                    <a:pt x="360" y="216"/>
                  </a:lnTo>
                  <a:lnTo>
                    <a:pt x="352" y="232"/>
                  </a:lnTo>
                  <a:lnTo>
                    <a:pt x="344" y="248"/>
                  </a:lnTo>
                  <a:lnTo>
                    <a:pt x="336" y="264"/>
                  </a:lnTo>
                  <a:lnTo>
                    <a:pt x="328" y="280"/>
                  </a:lnTo>
                  <a:lnTo>
                    <a:pt x="320" y="296"/>
                  </a:lnTo>
                  <a:lnTo>
                    <a:pt x="304" y="304"/>
                  </a:lnTo>
                  <a:lnTo>
                    <a:pt x="296" y="320"/>
                  </a:lnTo>
                  <a:lnTo>
                    <a:pt x="280" y="328"/>
                  </a:lnTo>
                  <a:lnTo>
                    <a:pt x="264" y="336"/>
                  </a:lnTo>
                  <a:lnTo>
                    <a:pt x="248" y="344"/>
                  </a:lnTo>
                  <a:lnTo>
                    <a:pt x="232" y="352"/>
                  </a:lnTo>
                  <a:lnTo>
                    <a:pt x="216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0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8" name="Oval 52"/>
            <p:cNvSpPr>
              <a:spLocks noChangeArrowheads="1"/>
            </p:cNvSpPr>
            <p:nvPr/>
          </p:nvSpPr>
          <p:spPr bwMode="auto">
            <a:xfrm rot="3458188">
              <a:off x="593" y="2680"/>
              <a:ext cx="346" cy="346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9" name="Freeform 53"/>
            <p:cNvSpPr>
              <a:spLocks/>
            </p:cNvSpPr>
            <p:nvPr/>
          </p:nvSpPr>
          <p:spPr bwMode="auto">
            <a:xfrm rot="3458188">
              <a:off x="593" y="2680"/>
              <a:ext cx="346" cy="346"/>
            </a:xfrm>
            <a:custGeom>
              <a:avLst/>
              <a:gdLst>
                <a:gd name="T0" fmla="*/ 216 w 360"/>
                <a:gd name="T1" fmla="*/ 16 h 360"/>
                <a:gd name="T2" fmla="*/ 256 w 360"/>
                <a:gd name="T3" fmla="*/ 40 h 360"/>
                <a:gd name="T4" fmla="*/ 296 w 360"/>
                <a:gd name="T5" fmla="*/ 64 h 360"/>
                <a:gd name="T6" fmla="*/ 320 w 360"/>
                <a:gd name="T7" fmla="*/ 104 h 360"/>
                <a:gd name="T8" fmla="*/ 344 w 360"/>
                <a:gd name="T9" fmla="*/ 144 h 360"/>
                <a:gd name="T10" fmla="*/ 344 w 360"/>
                <a:gd name="T11" fmla="*/ 200 h 360"/>
                <a:gd name="T12" fmla="*/ 328 w 360"/>
                <a:gd name="T13" fmla="*/ 240 h 360"/>
                <a:gd name="T14" fmla="*/ 304 w 360"/>
                <a:gd name="T15" fmla="*/ 288 h 360"/>
                <a:gd name="T16" fmla="*/ 272 w 360"/>
                <a:gd name="T17" fmla="*/ 312 h 360"/>
                <a:gd name="T18" fmla="*/ 224 w 360"/>
                <a:gd name="T19" fmla="*/ 336 h 360"/>
                <a:gd name="T20" fmla="*/ 184 w 360"/>
                <a:gd name="T21" fmla="*/ 344 h 360"/>
                <a:gd name="T22" fmla="*/ 136 w 360"/>
                <a:gd name="T23" fmla="*/ 336 h 360"/>
                <a:gd name="T24" fmla="*/ 88 w 360"/>
                <a:gd name="T25" fmla="*/ 312 h 360"/>
                <a:gd name="T26" fmla="*/ 56 w 360"/>
                <a:gd name="T27" fmla="*/ 288 h 360"/>
                <a:gd name="T28" fmla="*/ 32 w 360"/>
                <a:gd name="T29" fmla="*/ 240 h 360"/>
                <a:gd name="T30" fmla="*/ 16 w 360"/>
                <a:gd name="T31" fmla="*/ 200 h 360"/>
                <a:gd name="T32" fmla="*/ 16 w 360"/>
                <a:gd name="T33" fmla="*/ 144 h 360"/>
                <a:gd name="T34" fmla="*/ 40 w 360"/>
                <a:gd name="T35" fmla="*/ 104 h 360"/>
                <a:gd name="T36" fmla="*/ 64 w 360"/>
                <a:gd name="T37" fmla="*/ 64 h 360"/>
                <a:gd name="T38" fmla="*/ 104 w 360"/>
                <a:gd name="T39" fmla="*/ 40 h 360"/>
                <a:gd name="T40" fmla="*/ 144 w 360"/>
                <a:gd name="T41" fmla="*/ 16 h 360"/>
                <a:gd name="T42" fmla="*/ 184 w 360"/>
                <a:gd name="T43" fmla="*/ 0 h 360"/>
                <a:gd name="T44" fmla="*/ 232 w 360"/>
                <a:gd name="T45" fmla="*/ 8 h 360"/>
                <a:gd name="T46" fmla="*/ 280 w 360"/>
                <a:gd name="T47" fmla="*/ 32 h 360"/>
                <a:gd name="T48" fmla="*/ 320 w 360"/>
                <a:gd name="T49" fmla="*/ 64 h 360"/>
                <a:gd name="T50" fmla="*/ 344 w 360"/>
                <a:gd name="T51" fmla="*/ 112 h 360"/>
                <a:gd name="T52" fmla="*/ 360 w 360"/>
                <a:gd name="T53" fmla="*/ 160 h 360"/>
                <a:gd name="T54" fmla="*/ 360 w 360"/>
                <a:gd name="T55" fmla="*/ 216 h 360"/>
                <a:gd name="T56" fmla="*/ 336 w 360"/>
                <a:gd name="T57" fmla="*/ 264 h 360"/>
                <a:gd name="T58" fmla="*/ 304 w 360"/>
                <a:gd name="T59" fmla="*/ 304 h 360"/>
                <a:gd name="T60" fmla="*/ 264 w 360"/>
                <a:gd name="T61" fmla="*/ 336 h 360"/>
                <a:gd name="T62" fmla="*/ 216 w 360"/>
                <a:gd name="T63" fmla="*/ 360 h 360"/>
                <a:gd name="T64" fmla="*/ 160 w 360"/>
                <a:gd name="T65" fmla="*/ 360 h 360"/>
                <a:gd name="T66" fmla="*/ 112 w 360"/>
                <a:gd name="T67" fmla="*/ 344 h 360"/>
                <a:gd name="T68" fmla="*/ 64 w 360"/>
                <a:gd name="T69" fmla="*/ 320 h 360"/>
                <a:gd name="T70" fmla="*/ 32 w 360"/>
                <a:gd name="T71" fmla="*/ 280 h 360"/>
                <a:gd name="T72" fmla="*/ 8 w 360"/>
                <a:gd name="T73" fmla="*/ 232 h 360"/>
                <a:gd name="T74" fmla="*/ 0 w 360"/>
                <a:gd name="T75" fmla="*/ 184 h 360"/>
                <a:gd name="T76" fmla="*/ 8 w 360"/>
                <a:gd name="T77" fmla="*/ 128 h 360"/>
                <a:gd name="T78" fmla="*/ 32 w 360"/>
                <a:gd name="T79" fmla="*/ 80 h 360"/>
                <a:gd name="T80" fmla="*/ 64 w 360"/>
                <a:gd name="T81" fmla="*/ 40 h 360"/>
                <a:gd name="T82" fmla="*/ 112 w 360"/>
                <a:gd name="T83" fmla="*/ 16 h 360"/>
                <a:gd name="T84" fmla="*/ 160 w 360"/>
                <a:gd name="T8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60">
                  <a:moveTo>
                    <a:pt x="184" y="16"/>
                  </a:moveTo>
                  <a:lnTo>
                    <a:pt x="200" y="16"/>
                  </a:lnTo>
                  <a:lnTo>
                    <a:pt x="216" y="16"/>
                  </a:lnTo>
                  <a:lnTo>
                    <a:pt x="224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72" y="48"/>
                  </a:lnTo>
                  <a:lnTo>
                    <a:pt x="288" y="56"/>
                  </a:lnTo>
                  <a:lnTo>
                    <a:pt x="296" y="64"/>
                  </a:lnTo>
                  <a:lnTo>
                    <a:pt x="304" y="72"/>
                  </a:lnTo>
                  <a:lnTo>
                    <a:pt x="312" y="88"/>
                  </a:lnTo>
                  <a:lnTo>
                    <a:pt x="320" y="104"/>
                  </a:lnTo>
                  <a:lnTo>
                    <a:pt x="328" y="120"/>
                  </a:lnTo>
                  <a:lnTo>
                    <a:pt x="336" y="136"/>
                  </a:lnTo>
                  <a:lnTo>
                    <a:pt x="344" y="144"/>
                  </a:lnTo>
                  <a:lnTo>
                    <a:pt x="344" y="160"/>
                  </a:lnTo>
                  <a:lnTo>
                    <a:pt x="344" y="184"/>
                  </a:lnTo>
                  <a:lnTo>
                    <a:pt x="344" y="200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40"/>
                  </a:lnTo>
                  <a:lnTo>
                    <a:pt x="320" y="256"/>
                  </a:lnTo>
                  <a:lnTo>
                    <a:pt x="312" y="272"/>
                  </a:lnTo>
                  <a:lnTo>
                    <a:pt x="304" y="288"/>
                  </a:lnTo>
                  <a:lnTo>
                    <a:pt x="296" y="296"/>
                  </a:lnTo>
                  <a:lnTo>
                    <a:pt x="288" y="304"/>
                  </a:lnTo>
                  <a:lnTo>
                    <a:pt x="272" y="312"/>
                  </a:lnTo>
                  <a:lnTo>
                    <a:pt x="256" y="320"/>
                  </a:lnTo>
                  <a:lnTo>
                    <a:pt x="240" y="328"/>
                  </a:lnTo>
                  <a:lnTo>
                    <a:pt x="224" y="336"/>
                  </a:lnTo>
                  <a:lnTo>
                    <a:pt x="216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0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0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64" y="24"/>
                  </a:lnTo>
                  <a:lnTo>
                    <a:pt x="280" y="32"/>
                  </a:lnTo>
                  <a:lnTo>
                    <a:pt x="296" y="40"/>
                  </a:lnTo>
                  <a:lnTo>
                    <a:pt x="304" y="56"/>
                  </a:lnTo>
                  <a:lnTo>
                    <a:pt x="320" y="64"/>
                  </a:lnTo>
                  <a:lnTo>
                    <a:pt x="328" y="80"/>
                  </a:lnTo>
                  <a:lnTo>
                    <a:pt x="336" y="96"/>
                  </a:lnTo>
                  <a:lnTo>
                    <a:pt x="344" y="112"/>
                  </a:lnTo>
                  <a:lnTo>
                    <a:pt x="352" y="128"/>
                  </a:lnTo>
                  <a:lnTo>
                    <a:pt x="360" y="144"/>
                  </a:lnTo>
                  <a:lnTo>
                    <a:pt x="360" y="160"/>
                  </a:lnTo>
                  <a:lnTo>
                    <a:pt x="360" y="184"/>
                  </a:lnTo>
                  <a:lnTo>
                    <a:pt x="360" y="200"/>
                  </a:lnTo>
                  <a:lnTo>
                    <a:pt x="360" y="216"/>
                  </a:lnTo>
                  <a:lnTo>
                    <a:pt x="352" y="232"/>
                  </a:lnTo>
                  <a:lnTo>
                    <a:pt x="344" y="248"/>
                  </a:lnTo>
                  <a:lnTo>
                    <a:pt x="336" y="264"/>
                  </a:lnTo>
                  <a:lnTo>
                    <a:pt x="328" y="280"/>
                  </a:lnTo>
                  <a:lnTo>
                    <a:pt x="320" y="296"/>
                  </a:lnTo>
                  <a:lnTo>
                    <a:pt x="304" y="304"/>
                  </a:lnTo>
                  <a:lnTo>
                    <a:pt x="296" y="320"/>
                  </a:lnTo>
                  <a:lnTo>
                    <a:pt x="280" y="328"/>
                  </a:lnTo>
                  <a:lnTo>
                    <a:pt x="264" y="336"/>
                  </a:lnTo>
                  <a:lnTo>
                    <a:pt x="248" y="344"/>
                  </a:lnTo>
                  <a:lnTo>
                    <a:pt x="232" y="352"/>
                  </a:lnTo>
                  <a:lnTo>
                    <a:pt x="216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0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0" name="Oval 54"/>
            <p:cNvSpPr>
              <a:spLocks noChangeArrowheads="1"/>
            </p:cNvSpPr>
            <p:nvPr/>
          </p:nvSpPr>
          <p:spPr bwMode="auto">
            <a:xfrm rot="3458188">
              <a:off x="383" y="2485"/>
              <a:ext cx="355" cy="34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1" name="Freeform 55"/>
            <p:cNvSpPr>
              <a:spLocks/>
            </p:cNvSpPr>
            <p:nvPr/>
          </p:nvSpPr>
          <p:spPr bwMode="auto">
            <a:xfrm rot="3458188">
              <a:off x="383" y="2485"/>
              <a:ext cx="355" cy="347"/>
            </a:xfrm>
            <a:custGeom>
              <a:avLst/>
              <a:gdLst>
                <a:gd name="T0" fmla="*/ 224 w 368"/>
                <a:gd name="T1" fmla="*/ 16 h 360"/>
                <a:gd name="T2" fmla="*/ 264 w 368"/>
                <a:gd name="T3" fmla="*/ 40 h 360"/>
                <a:gd name="T4" fmla="*/ 304 w 368"/>
                <a:gd name="T5" fmla="*/ 64 h 360"/>
                <a:gd name="T6" fmla="*/ 328 w 368"/>
                <a:gd name="T7" fmla="*/ 104 h 360"/>
                <a:gd name="T8" fmla="*/ 352 w 368"/>
                <a:gd name="T9" fmla="*/ 144 h 360"/>
                <a:gd name="T10" fmla="*/ 352 w 368"/>
                <a:gd name="T11" fmla="*/ 200 h 360"/>
                <a:gd name="T12" fmla="*/ 336 w 368"/>
                <a:gd name="T13" fmla="*/ 240 h 360"/>
                <a:gd name="T14" fmla="*/ 312 w 368"/>
                <a:gd name="T15" fmla="*/ 288 h 360"/>
                <a:gd name="T16" fmla="*/ 280 w 368"/>
                <a:gd name="T17" fmla="*/ 312 h 360"/>
                <a:gd name="T18" fmla="*/ 232 w 368"/>
                <a:gd name="T19" fmla="*/ 336 h 360"/>
                <a:gd name="T20" fmla="*/ 184 w 368"/>
                <a:gd name="T21" fmla="*/ 344 h 360"/>
                <a:gd name="T22" fmla="*/ 136 w 368"/>
                <a:gd name="T23" fmla="*/ 336 h 360"/>
                <a:gd name="T24" fmla="*/ 88 w 368"/>
                <a:gd name="T25" fmla="*/ 312 h 360"/>
                <a:gd name="T26" fmla="*/ 56 w 368"/>
                <a:gd name="T27" fmla="*/ 288 h 360"/>
                <a:gd name="T28" fmla="*/ 32 w 368"/>
                <a:gd name="T29" fmla="*/ 240 h 360"/>
                <a:gd name="T30" fmla="*/ 16 w 368"/>
                <a:gd name="T31" fmla="*/ 200 h 360"/>
                <a:gd name="T32" fmla="*/ 16 w 368"/>
                <a:gd name="T33" fmla="*/ 144 h 360"/>
                <a:gd name="T34" fmla="*/ 40 w 368"/>
                <a:gd name="T35" fmla="*/ 104 h 360"/>
                <a:gd name="T36" fmla="*/ 64 w 368"/>
                <a:gd name="T37" fmla="*/ 64 h 360"/>
                <a:gd name="T38" fmla="*/ 104 w 368"/>
                <a:gd name="T39" fmla="*/ 40 h 360"/>
                <a:gd name="T40" fmla="*/ 144 w 368"/>
                <a:gd name="T41" fmla="*/ 16 h 360"/>
                <a:gd name="T42" fmla="*/ 184 w 368"/>
                <a:gd name="T43" fmla="*/ 0 h 360"/>
                <a:gd name="T44" fmla="*/ 240 w 368"/>
                <a:gd name="T45" fmla="*/ 8 h 360"/>
                <a:gd name="T46" fmla="*/ 288 w 368"/>
                <a:gd name="T47" fmla="*/ 32 h 360"/>
                <a:gd name="T48" fmla="*/ 328 w 368"/>
                <a:gd name="T49" fmla="*/ 64 h 360"/>
                <a:gd name="T50" fmla="*/ 352 w 368"/>
                <a:gd name="T51" fmla="*/ 112 h 360"/>
                <a:gd name="T52" fmla="*/ 368 w 368"/>
                <a:gd name="T53" fmla="*/ 160 h 360"/>
                <a:gd name="T54" fmla="*/ 368 w 368"/>
                <a:gd name="T55" fmla="*/ 216 h 360"/>
                <a:gd name="T56" fmla="*/ 344 w 368"/>
                <a:gd name="T57" fmla="*/ 264 h 360"/>
                <a:gd name="T58" fmla="*/ 312 w 368"/>
                <a:gd name="T59" fmla="*/ 304 h 360"/>
                <a:gd name="T60" fmla="*/ 272 w 368"/>
                <a:gd name="T61" fmla="*/ 336 h 360"/>
                <a:gd name="T62" fmla="*/ 224 w 368"/>
                <a:gd name="T63" fmla="*/ 360 h 360"/>
                <a:gd name="T64" fmla="*/ 168 w 368"/>
                <a:gd name="T65" fmla="*/ 360 h 360"/>
                <a:gd name="T66" fmla="*/ 112 w 368"/>
                <a:gd name="T67" fmla="*/ 344 h 360"/>
                <a:gd name="T68" fmla="*/ 64 w 368"/>
                <a:gd name="T69" fmla="*/ 320 h 360"/>
                <a:gd name="T70" fmla="*/ 32 w 368"/>
                <a:gd name="T71" fmla="*/ 280 h 360"/>
                <a:gd name="T72" fmla="*/ 8 w 368"/>
                <a:gd name="T73" fmla="*/ 232 h 360"/>
                <a:gd name="T74" fmla="*/ 0 w 368"/>
                <a:gd name="T75" fmla="*/ 184 h 360"/>
                <a:gd name="T76" fmla="*/ 8 w 368"/>
                <a:gd name="T77" fmla="*/ 128 h 360"/>
                <a:gd name="T78" fmla="*/ 32 w 368"/>
                <a:gd name="T79" fmla="*/ 80 h 360"/>
                <a:gd name="T80" fmla="*/ 64 w 368"/>
                <a:gd name="T81" fmla="*/ 40 h 360"/>
                <a:gd name="T82" fmla="*/ 112 w 368"/>
                <a:gd name="T83" fmla="*/ 16 h 360"/>
                <a:gd name="T84" fmla="*/ 168 w 368"/>
                <a:gd name="T8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8" h="360">
                  <a:moveTo>
                    <a:pt x="184" y="16"/>
                  </a:moveTo>
                  <a:lnTo>
                    <a:pt x="200" y="16"/>
                  </a:lnTo>
                  <a:lnTo>
                    <a:pt x="224" y="16"/>
                  </a:lnTo>
                  <a:lnTo>
                    <a:pt x="232" y="24"/>
                  </a:lnTo>
                  <a:lnTo>
                    <a:pt x="248" y="32"/>
                  </a:lnTo>
                  <a:lnTo>
                    <a:pt x="264" y="40"/>
                  </a:lnTo>
                  <a:lnTo>
                    <a:pt x="280" y="48"/>
                  </a:lnTo>
                  <a:lnTo>
                    <a:pt x="296" y="56"/>
                  </a:lnTo>
                  <a:lnTo>
                    <a:pt x="304" y="64"/>
                  </a:lnTo>
                  <a:lnTo>
                    <a:pt x="312" y="72"/>
                  </a:lnTo>
                  <a:lnTo>
                    <a:pt x="320" y="88"/>
                  </a:lnTo>
                  <a:lnTo>
                    <a:pt x="328" y="104"/>
                  </a:lnTo>
                  <a:lnTo>
                    <a:pt x="336" y="120"/>
                  </a:lnTo>
                  <a:lnTo>
                    <a:pt x="344" y="136"/>
                  </a:lnTo>
                  <a:lnTo>
                    <a:pt x="352" y="144"/>
                  </a:lnTo>
                  <a:lnTo>
                    <a:pt x="352" y="160"/>
                  </a:lnTo>
                  <a:lnTo>
                    <a:pt x="352" y="184"/>
                  </a:lnTo>
                  <a:lnTo>
                    <a:pt x="352" y="200"/>
                  </a:lnTo>
                  <a:lnTo>
                    <a:pt x="352" y="216"/>
                  </a:lnTo>
                  <a:lnTo>
                    <a:pt x="344" y="224"/>
                  </a:lnTo>
                  <a:lnTo>
                    <a:pt x="336" y="240"/>
                  </a:lnTo>
                  <a:lnTo>
                    <a:pt x="328" y="256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304" y="296"/>
                  </a:lnTo>
                  <a:lnTo>
                    <a:pt x="296" y="304"/>
                  </a:lnTo>
                  <a:lnTo>
                    <a:pt x="280" y="312"/>
                  </a:lnTo>
                  <a:lnTo>
                    <a:pt x="264" y="320"/>
                  </a:lnTo>
                  <a:lnTo>
                    <a:pt x="248" y="328"/>
                  </a:lnTo>
                  <a:lnTo>
                    <a:pt x="232" y="336"/>
                  </a:lnTo>
                  <a:lnTo>
                    <a:pt x="224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8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8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24" y="0"/>
                  </a:lnTo>
                  <a:lnTo>
                    <a:pt x="240" y="8"/>
                  </a:lnTo>
                  <a:lnTo>
                    <a:pt x="256" y="16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04" y="40"/>
                  </a:lnTo>
                  <a:lnTo>
                    <a:pt x="312" y="56"/>
                  </a:lnTo>
                  <a:lnTo>
                    <a:pt x="328" y="64"/>
                  </a:lnTo>
                  <a:lnTo>
                    <a:pt x="336" y="80"/>
                  </a:lnTo>
                  <a:lnTo>
                    <a:pt x="344" y="96"/>
                  </a:lnTo>
                  <a:lnTo>
                    <a:pt x="352" y="112"/>
                  </a:lnTo>
                  <a:lnTo>
                    <a:pt x="360" y="128"/>
                  </a:lnTo>
                  <a:lnTo>
                    <a:pt x="368" y="144"/>
                  </a:lnTo>
                  <a:lnTo>
                    <a:pt x="368" y="160"/>
                  </a:lnTo>
                  <a:lnTo>
                    <a:pt x="368" y="184"/>
                  </a:lnTo>
                  <a:lnTo>
                    <a:pt x="368" y="200"/>
                  </a:lnTo>
                  <a:lnTo>
                    <a:pt x="368" y="216"/>
                  </a:lnTo>
                  <a:lnTo>
                    <a:pt x="360" y="232"/>
                  </a:lnTo>
                  <a:lnTo>
                    <a:pt x="352" y="248"/>
                  </a:lnTo>
                  <a:lnTo>
                    <a:pt x="344" y="264"/>
                  </a:lnTo>
                  <a:lnTo>
                    <a:pt x="336" y="280"/>
                  </a:lnTo>
                  <a:lnTo>
                    <a:pt x="328" y="296"/>
                  </a:lnTo>
                  <a:lnTo>
                    <a:pt x="312" y="304"/>
                  </a:lnTo>
                  <a:lnTo>
                    <a:pt x="304" y="320"/>
                  </a:lnTo>
                  <a:lnTo>
                    <a:pt x="288" y="328"/>
                  </a:lnTo>
                  <a:lnTo>
                    <a:pt x="272" y="336"/>
                  </a:lnTo>
                  <a:lnTo>
                    <a:pt x="256" y="344"/>
                  </a:lnTo>
                  <a:lnTo>
                    <a:pt x="240" y="352"/>
                  </a:lnTo>
                  <a:lnTo>
                    <a:pt x="224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8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8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2" name="Freeform 56"/>
            <p:cNvSpPr>
              <a:spLocks/>
            </p:cNvSpPr>
            <p:nvPr/>
          </p:nvSpPr>
          <p:spPr bwMode="auto">
            <a:xfrm rot="3458188">
              <a:off x="-637" y="504"/>
              <a:ext cx="2765" cy="2735"/>
            </a:xfrm>
            <a:custGeom>
              <a:avLst/>
              <a:gdLst>
                <a:gd name="T0" fmla="*/ 1192 w 2872"/>
                <a:gd name="T1" fmla="*/ 760 h 2840"/>
                <a:gd name="T2" fmla="*/ 1248 w 2872"/>
                <a:gd name="T3" fmla="*/ 32 h 2840"/>
                <a:gd name="T4" fmla="*/ 1336 w 2872"/>
                <a:gd name="T5" fmla="*/ 864 h 2840"/>
                <a:gd name="T6" fmla="*/ 1616 w 2872"/>
                <a:gd name="T7" fmla="*/ 752 h 2840"/>
                <a:gd name="T8" fmla="*/ 2032 w 2872"/>
                <a:gd name="T9" fmla="*/ 0 h 2840"/>
                <a:gd name="T10" fmla="*/ 1744 w 2872"/>
                <a:gd name="T11" fmla="*/ 944 h 2840"/>
                <a:gd name="T12" fmla="*/ 1928 w 2872"/>
                <a:gd name="T13" fmla="*/ 1040 h 2840"/>
                <a:gd name="T14" fmla="*/ 2336 w 2872"/>
                <a:gd name="T15" fmla="*/ 672 h 2840"/>
                <a:gd name="T16" fmla="*/ 2032 w 2872"/>
                <a:gd name="T17" fmla="*/ 1176 h 2840"/>
                <a:gd name="T18" fmla="*/ 2208 w 2872"/>
                <a:gd name="T19" fmla="*/ 1208 h 2840"/>
                <a:gd name="T20" fmla="*/ 2488 w 2872"/>
                <a:gd name="T21" fmla="*/ 952 h 2840"/>
                <a:gd name="T22" fmla="*/ 2256 w 2872"/>
                <a:gd name="T23" fmla="*/ 1280 h 2840"/>
                <a:gd name="T24" fmla="*/ 2400 w 2872"/>
                <a:gd name="T25" fmla="*/ 1792 h 2840"/>
                <a:gd name="T26" fmla="*/ 2872 w 2872"/>
                <a:gd name="T27" fmla="*/ 2152 h 2840"/>
                <a:gd name="T28" fmla="*/ 2184 w 2872"/>
                <a:gd name="T29" fmla="*/ 1824 h 2840"/>
                <a:gd name="T30" fmla="*/ 2176 w 2872"/>
                <a:gd name="T31" fmla="*/ 2032 h 2840"/>
                <a:gd name="T32" fmla="*/ 2352 w 2872"/>
                <a:gd name="T33" fmla="*/ 2520 h 2840"/>
                <a:gd name="T34" fmla="*/ 2008 w 2872"/>
                <a:gd name="T35" fmla="*/ 1944 h 2840"/>
                <a:gd name="T36" fmla="*/ 1720 w 2872"/>
                <a:gd name="T37" fmla="*/ 2152 h 2840"/>
                <a:gd name="T38" fmla="*/ 1560 w 2872"/>
                <a:gd name="T39" fmla="*/ 2840 h 2840"/>
                <a:gd name="T40" fmla="*/ 1456 w 2872"/>
                <a:gd name="T41" fmla="*/ 2056 h 2840"/>
                <a:gd name="T42" fmla="*/ 696 w 2872"/>
                <a:gd name="T43" fmla="*/ 1488 h 2840"/>
                <a:gd name="T44" fmla="*/ 0 w 2872"/>
                <a:gd name="T45" fmla="*/ 1488 h 2840"/>
                <a:gd name="T46" fmla="*/ 712 w 2872"/>
                <a:gd name="T47" fmla="*/ 1344 h 2840"/>
                <a:gd name="T48" fmla="*/ 696 w 2872"/>
                <a:gd name="T49" fmla="*/ 776 h 2840"/>
                <a:gd name="T50" fmla="*/ 384 w 2872"/>
                <a:gd name="T51" fmla="*/ 304 h 2840"/>
                <a:gd name="T52" fmla="*/ 944 w 2872"/>
                <a:gd name="T53" fmla="*/ 832 h 2840"/>
                <a:gd name="T54" fmla="*/ 1192 w 2872"/>
                <a:gd name="T55" fmla="*/ 760 h 2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72" h="2840">
                  <a:moveTo>
                    <a:pt x="1192" y="760"/>
                  </a:moveTo>
                  <a:lnTo>
                    <a:pt x="1248" y="32"/>
                  </a:lnTo>
                  <a:lnTo>
                    <a:pt x="1336" y="864"/>
                  </a:lnTo>
                  <a:lnTo>
                    <a:pt x="1616" y="752"/>
                  </a:lnTo>
                  <a:lnTo>
                    <a:pt x="2032" y="0"/>
                  </a:lnTo>
                  <a:lnTo>
                    <a:pt x="1744" y="944"/>
                  </a:lnTo>
                  <a:lnTo>
                    <a:pt x="1928" y="1040"/>
                  </a:lnTo>
                  <a:lnTo>
                    <a:pt x="2336" y="672"/>
                  </a:lnTo>
                  <a:lnTo>
                    <a:pt x="2032" y="1176"/>
                  </a:lnTo>
                  <a:lnTo>
                    <a:pt x="2208" y="1208"/>
                  </a:lnTo>
                  <a:lnTo>
                    <a:pt x="2488" y="952"/>
                  </a:lnTo>
                  <a:lnTo>
                    <a:pt x="2256" y="1280"/>
                  </a:lnTo>
                  <a:lnTo>
                    <a:pt x="2400" y="1792"/>
                  </a:lnTo>
                  <a:lnTo>
                    <a:pt x="2872" y="2152"/>
                  </a:lnTo>
                  <a:lnTo>
                    <a:pt x="2184" y="1824"/>
                  </a:lnTo>
                  <a:lnTo>
                    <a:pt x="2176" y="2032"/>
                  </a:lnTo>
                  <a:lnTo>
                    <a:pt x="2352" y="2520"/>
                  </a:lnTo>
                  <a:lnTo>
                    <a:pt x="2008" y="1944"/>
                  </a:lnTo>
                  <a:lnTo>
                    <a:pt x="1720" y="2152"/>
                  </a:lnTo>
                  <a:lnTo>
                    <a:pt x="1560" y="2840"/>
                  </a:lnTo>
                  <a:lnTo>
                    <a:pt x="1456" y="2056"/>
                  </a:lnTo>
                  <a:lnTo>
                    <a:pt x="696" y="1488"/>
                  </a:lnTo>
                  <a:lnTo>
                    <a:pt x="0" y="1488"/>
                  </a:lnTo>
                  <a:lnTo>
                    <a:pt x="712" y="1344"/>
                  </a:lnTo>
                  <a:lnTo>
                    <a:pt x="696" y="776"/>
                  </a:lnTo>
                  <a:lnTo>
                    <a:pt x="384" y="304"/>
                  </a:lnTo>
                  <a:lnTo>
                    <a:pt x="944" y="832"/>
                  </a:lnTo>
                  <a:lnTo>
                    <a:pt x="1192" y="76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3" name="Freeform 57"/>
            <p:cNvSpPr>
              <a:spLocks/>
            </p:cNvSpPr>
            <p:nvPr/>
          </p:nvSpPr>
          <p:spPr bwMode="auto">
            <a:xfrm rot="3458188">
              <a:off x="-634" y="493"/>
              <a:ext cx="2765" cy="2735"/>
            </a:xfrm>
            <a:custGeom>
              <a:avLst/>
              <a:gdLst>
                <a:gd name="T0" fmla="*/ 1192 w 2872"/>
                <a:gd name="T1" fmla="*/ 760 h 2840"/>
                <a:gd name="T2" fmla="*/ 1248 w 2872"/>
                <a:gd name="T3" fmla="*/ 32 h 2840"/>
                <a:gd name="T4" fmla="*/ 1336 w 2872"/>
                <a:gd name="T5" fmla="*/ 864 h 2840"/>
                <a:gd name="T6" fmla="*/ 1616 w 2872"/>
                <a:gd name="T7" fmla="*/ 752 h 2840"/>
                <a:gd name="T8" fmla="*/ 2032 w 2872"/>
                <a:gd name="T9" fmla="*/ 0 h 2840"/>
                <a:gd name="T10" fmla="*/ 1744 w 2872"/>
                <a:gd name="T11" fmla="*/ 944 h 2840"/>
                <a:gd name="T12" fmla="*/ 1928 w 2872"/>
                <a:gd name="T13" fmla="*/ 1040 h 2840"/>
                <a:gd name="T14" fmla="*/ 2336 w 2872"/>
                <a:gd name="T15" fmla="*/ 672 h 2840"/>
                <a:gd name="T16" fmla="*/ 2032 w 2872"/>
                <a:gd name="T17" fmla="*/ 1176 h 2840"/>
                <a:gd name="T18" fmla="*/ 2208 w 2872"/>
                <a:gd name="T19" fmla="*/ 1208 h 2840"/>
                <a:gd name="T20" fmla="*/ 2488 w 2872"/>
                <a:gd name="T21" fmla="*/ 952 h 2840"/>
                <a:gd name="T22" fmla="*/ 2256 w 2872"/>
                <a:gd name="T23" fmla="*/ 1280 h 2840"/>
                <a:gd name="T24" fmla="*/ 2400 w 2872"/>
                <a:gd name="T25" fmla="*/ 1792 h 2840"/>
                <a:gd name="T26" fmla="*/ 2872 w 2872"/>
                <a:gd name="T27" fmla="*/ 2152 h 2840"/>
                <a:gd name="T28" fmla="*/ 2184 w 2872"/>
                <a:gd name="T29" fmla="*/ 1824 h 2840"/>
                <a:gd name="T30" fmla="*/ 2176 w 2872"/>
                <a:gd name="T31" fmla="*/ 2032 h 2840"/>
                <a:gd name="T32" fmla="*/ 2352 w 2872"/>
                <a:gd name="T33" fmla="*/ 2520 h 2840"/>
                <a:gd name="T34" fmla="*/ 2008 w 2872"/>
                <a:gd name="T35" fmla="*/ 1944 h 2840"/>
                <a:gd name="T36" fmla="*/ 1720 w 2872"/>
                <a:gd name="T37" fmla="*/ 2152 h 2840"/>
                <a:gd name="T38" fmla="*/ 1560 w 2872"/>
                <a:gd name="T39" fmla="*/ 2840 h 2840"/>
                <a:gd name="T40" fmla="*/ 1456 w 2872"/>
                <a:gd name="T41" fmla="*/ 2056 h 2840"/>
                <a:gd name="T42" fmla="*/ 696 w 2872"/>
                <a:gd name="T43" fmla="*/ 1488 h 2840"/>
                <a:gd name="T44" fmla="*/ 0 w 2872"/>
                <a:gd name="T45" fmla="*/ 1488 h 2840"/>
                <a:gd name="T46" fmla="*/ 712 w 2872"/>
                <a:gd name="T47" fmla="*/ 1344 h 2840"/>
                <a:gd name="T48" fmla="*/ 696 w 2872"/>
                <a:gd name="T49" fmla="*/ 776 h 2840"/>
                <a:gd name="T50" fmla="*/ 384 w 2872"/>
                <a:gd name="T51" fmla="*/ 304 h 2840"/>
                <a:gd name="T52" fmla="*/ 944 w 2872"/>
                <a:gd name="T53" fmla="*/ 832 h 2840"/>
                <a:gd name="T54" fmla="*/ 1192 w 2872"/>
                <a:gd name="T55" fmla="*/ 760 h 2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72" h="2840">
                  <a:moveTo>
                    <a:pt x="1192" y="760"/>
                  </a:moveTo>
                  <a:lnTo>
                    <a:pt x="1248" y="32"/>
                  </a:lnTo>
                  <a:lnTo>
                    <a:pt x="1336" y="864"/>
                  </a:lnTo>
                  <a:lnTo>
                    <a:pt x="1616" y="752"/>
                  </a:lnTo>
                  <a:lnTo>
                    <a:pt x="2032" y="0"/>
                  </a:lnTo>
                  <a:lnTo>
                    <a:pt x="1744" y="944"/>
                  </a:lnTo>
                  <a:lnTo>
                    <a:pt x="1928" y="1040"/>
                  </a:lnTo>
                  <a:lnTo>
                    <a:pt x="2336" y="672"/>
                  </a:lnTo>
                  <a:lnTo>
                    <a:pt x="2032" y="1176"/>
                  </a:lnTo>
                  <a:lnTo>
                    <a:pt x="2208" y="1208"/>
                  </a:lnTo>
                  <a:lnTo>
                    <a:pt x="2488" y="952"/>
                  </a:lnTo>
                  <a:lnTo>
                    <a:pt x="2256" y="1280"/>
                  </a:lnTo>
                  <a:lnTo>
                    <a:pt x="2400" y="1792"/>
                  </a:lnTo>
                  <a:lnTo>
                    <a:pt x="2872" y="2152"/>
                  </a:lnTo>
                  <a:lnTo>
                    <a:pt x="2184" y="1824"/>
                  </a:lnTo>
                  <a:lnTo>
                    <a:pt x="2176" y="2032"/>
                  </a:lnTo>
                  <a:lnTo>
                    <a:pt x="2352" y="2520"/>
                  </a:lnTo>
                  <a:lnTo>
                    <a:pt x="2008" y="1944"/>
                  </a:lnTo>
                  <a:lnTo>
                    <a:pt x="1720" y="2152"/>
                  </a:lnTo>
                  <a:lnTo>
                    <a:pt x="1560" y="2840"/>
                  </a:lnTo>
                  <a:lnTo>
                    <a:pt x="1456" y="2056"/>
                  </a:lnTo>
                  <a:lnTo>
                    <a:pt x="696" y="1488"/>
                  </a:lnTo>
                  <a:lnTo>
                    <a:pt x="0" y="1488"/>
                  </a:lnTo>
                  <a:lnTo>
                    <a:pt x="712" y="1344"/>
                  </a:lnTo>
                  <a:lnTo>
                    <a:pt x="696" y="776"/>
                  </a:lnTo>
                  <a:lnTo>
                    <a:pt x="384" y="304"/>
                  </a:lnTo>
                  <a:lnTo>
                    <a:pt x="944" y="832"/>
                  </a:lnTo>
                  <a:lnTo>
                    <a:pt x="1192" y="760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4" name="Oval 58"/>
            <p:cNvSpPr>
              <a:spLocks noChangeArrowheads="1"/>
            </p:cNvSpPr>
            <p:nvPr/>
          </p:nvSpPr>
          <p:spPr bwMode="auto">
            <a:xfrm rot="3458188">
              <a:off x="402" y="792"/>
              <a:ext cx="624" cy="632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5" name="Freeform 59"/>
            <p:cNvSpPr>
              <a:spLocks/>
            </p:cNvSpPr>
            <p:nvPr/>
          </p:nvSpPr>
          <p:spPr bwMode="auto">
            <a:xfrm rot="3458188">
              <a:off x="402" y="792"/>
              <a:ext cx="624" cy="632"/>
            </a:xfrm>
            <a:custGeom>
              <a:avLst/>
              <a:gdLst>
                <a:gd name="T0" fmla="*/ 392 w 648"/>
                <a:gd name="T1" fmla="*/ 24 h 656"/>
                <a:gd name="T2" fmla="*/ 472 w 648"/>
                <a:gd name="T3" fmla="*/ 56 h 656"/>
                <a:gd name="T4" fmla="*/ 544 w 648"/>
                <a:gd name="T5" fmla="*/ 104 h 656"/>
                <a:gd name="T6" fmla="*/ 592 w 648"/>
                <a:gd name="T7" fmla="*/ 184 h 656"/>
                <a:gd name="T8" fmla="*/ 624 w 648"/>
                <a:gd name="T9" fmla="*/ 264 h 656"/>
                <a:gd name="T10" fmla="*/ 632 w 648"/>
                <a:gd name="T11" fmla="*/ 360 h 656"/>
                <a:gd name="T12" fmla="*/ 608 w 648"/>
                <a:gd name="T13" fmla="*/ 448 h 656"/>
                <a:gd name="T14" fmla="*/ 560 w 648"/>
                <a:gd name="T15" fmla="*/ 528 h 656"/>
                <a:gd name="T16" fmla="*/ 496 w 648"/>
                <a:gd name="T17" fmla="*/ 584 h 656"/>
                <a:gd name="T18" fmla="*/ 408 w 648"/>
                <a:gd name="T19" fmla="*/ 624 h 656"/>
                <a:gd name="T20" fmla="*/ 328 w 648"/>
                <a:gd name="T21" fmla="*/ 640 h 656"/>
                <a:gd name="T22" fmla="*/ 240 w 648"/>
                <a:gd name="T23" fmla="*/ 624 h 656"/>
                <a:gd name="T24" fmla="*/ 152 w 648"/>
                <a:gd name="T25" fmla="*/ 584 h 656"/>
                <a:gd name="T26" fmla="*/ 88 w 648"/>
                <a:gd name="T27" fmla="*/ 528 h 656"/>
                <a:gd name="T28" fmla="*/ 40 w 648"/>
                <a:gd name="T29" fmla="*/ 448 h 656"/>
                <a:gd name="T30" fmla="*/ 16 w 648"/>
                <a:gd name="T31" fmla="*/ 360 h 656"/>
                <a:gd name="T32" fmla="*/ 24 w 648"/>
                <a:gd name="T33" fmla="*/ 264 h 656"/>
                <a:gd name="T34" fmla="*/ 56 w 648"/>
                <a:gd name="T35" fmla="*/ 184 h 656"/>
                <a:gd name="T36" fmla="*/ 104 w 648"/>
                <a:gd name="T37" fmla="*/ 104 h 656"/>
                <a:gd name="T38" fmla="*/ 176 w 648"/>
                <a:gd name="T39" fmla="*/ 56 h 656"/>
                <a:gd name="T40" fmla="*/ 256 w 648"/>
                <a:gd name="T41" fmla="*/ 24 h 656"/>
                <a:gd name="T42" fmla="*/ 328 w 648"/>
                <a:gd name="T43" fmla="*/ 0 h 656"/>
                <a:gd name="T44" fmla="*/ 416 w 648"/>
                <a:gd name="T45" fmla="*/ 16 h 656"/>
                <a:gd name="T46" fmla="*/ 504 w 648"/>
                <a:gd name="T47" fmla="*/ 56 h 656"/>
                <a:gd name="T48" fmla="*/ 576 w 648"/>
                <a:gd name="T49" fmla="*/ 120 h 656"/>
                <a:gd name="T50" fmla="*/ 624 w 648"/>
                <a:gd name="T51" fmla="*/ 200 h 656"/>
                <a:gd name="T52" fmla="*/ 648 w 648"/>
                <a:gd name="T53" fmla="*/ 296 h 656"/>
                <a:gd name="T54" fmla="*/ 640 w 648"/>
                <a:gd name="T55" fmla="*/ 392 h 656"/>
                <a:gd name="T56" fmla="*/ 608 w 648"/>
                <a:gd name="T57" fmla="*/ 480 h 656"/>
                <a:gd name="T58" fmla="*/ 552 w 648"/>
                <a:gd name="T59" fmla="*/ 560 h 656"/>
                <a:gd name="T60" fmla="*/ 480 w 648"/>
                <a:gd name="T61" fmla="*/ 616 h 656"/>
                <a:gd name="T62" fmla="*/ 392 w 648"/>
                <a:gd name="T63" fmla="*/ 648 h 656"/>
                <a:gd name="T64" fmla="*/ 288 w 648"/>
                <a:gd name="T65" fmla="*/ 656 h 656"/>
                <a:gd name="T66" fmla="*/ 200 w 648"/>
                <a:gd name="T67" fmla="*/ 632 h 656"/>
                <a:gd name="T68" fmla="*/ 120 w 648"/>
                <a:gd name="T69" fmla="*/ 584 h 656"/>
                <a:gd name="T70" fmla="*/ 56 w 648"/>
                <a:gd name="T71" fmla="*/ 512 h 656"/>
                <a:gd name="T72" fmla="*/ 16 w 648"/>
                <a:gd name="T73" fmla="*/ 424 h 656"/>
                <a:gd name="T74" fmla="*/ 0 w 648"/>
                <a:gd name="T75" fmla="*/ 328 h 656"/>
                <a:gd name="T76" fmla="*/ 16 w 648"/>
                <a:gd name="T77" fmla="*/ 232 h 656"/>
                <a:gd name="T78" fmla="*/ 56 w 648"/>
                <a:gd name="T79" fmla="*/ 144 h 656"/>
                <a:gd name="T80" fmla="*/ 120 w 648"/>
                <a:gd name="T81" fmla="*/ 72 h 656"/>
                <a:gd name="T82" fmla="*/ 200 w 648"/>
                <a:gd name="T83" fmla="*/ 24 h 656"/>
                <a:gd name="T84" fmla="*/ 288 w 648"/>
                <a:gd name="T85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8" h="656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08" y="32"/>
                  </a:lnTo>
                  <a:lnTo>
                    <a:pt x="440" y="40"/>
                  </a:lnTo>
                  <a:lnTo>
                    <a:pt x="472" y="56"/>
                  </a:lnTo>
                  <a:lnTo>
                    <a:pt x="496" y="72"/>
                  </a:lnTo>
                  <a:lnTo>
                    <a:pt x="520" y="88"/>
                  </a:lnTo>
                  <a:lnTo>
                    <a:pt x="544" y="104"/>
                  </a:lnTo>
                  <a:lnTo>
                    <a:pt x="560" y="128"/>
                  </a:lnTo>
                  <a:lnTo>
                    <a:pt x="576" y="152"/>
                  </a:lnTo>
                  <a:lnTo>
                    <a:pt x="592" y="184"/>
                  </a:lnTo>
                  <a:lnTo>
                    <a:pt x="608" y="208"/>
                  </a:lnTo>
                  <a:lnTo>
                    <a:pt x="616" y="240"/>
                  </a:lnTo>
                  <a:lnTo>
                    <a:pt x="624" y="264"/>
                  </a:lnTo>
                  <a:lnTo>
                    <a:pt x="632" y="296"/>
                  </a:lnTo>
                  <a:lnTo>
                    <a:pt x="632" y="328"/>
                  </a:lnTo>
                  <a:lnTo>
                    <a:pt x="632" y="360"/>
                  </a:lnTo>
                  <a:lnTo>
                    <a:pt x="624" y="392"/>
                  </a:lnTo>
                  <a:lnTo>
                    <a:pt x="616" y="416"/>
                  </a:lnTo>
                  <a:lnTo>
                    <a:pt x="608" y="448"/>
                  </a:lnTo>
                  <a:lnTo>
                    <a:pt x="592" y="472"/>
                  </a:lnTo>
                  <a:lnTo>
                    <a:pt x="576" y="504"/>
                  </a:lnTo>
                  <a:lnTo>
                    <a:pt x="560" y="528"/>
                  </a:lnTo>
                  <a:lnTo>
                    <a:pt x="544" y="552"/>
                  </a:lnTo>
                  <a:lnTo>
                    <a:pt x="520" y="568"/>
                  </a:lnTo>
                  <a:lnTo>
                    <a:pt x="496" y="584"/>
                  </a:lnTo>
                  <a:lnTo>
                    <a:pt x="472" y="600"/>
                  </a:lnTo>
                  <a:lnTo>
                    <a:pt x="440" y="616"/>
                  </a:lnTo>
                  <a:lnTo>
                    <a:pt x="408" y="624"/>
                  </a:lnTo>
                  <a:lnTo>
                    <a:pt x="392" y="632"/>
                  </a:lnTo>
                  <a:lnTo>
                    <a:pt x="360" y="640"/>
                  </a:lnTo>
                  <a:lnTo>
                    <a:pt x="328" y="640"/>
                  </a:lnTo>
                  <a:lnTo>
                    <a:pt x="288" y="640"/>
                  </a:lnTo>
                  <a:lnTo>
                    <a:pt x="256" y="632"/>
                  </a:lnTo>
                  <a:lnTo>
                    <a:pt x="240" y="624"/>
                  </a:lnTo>
                  <a:lnTo>
                    <a:pt x="208" y="616"/>
                  </a:lnTo>
                  <a:lnTo>
                    <a:pt x="176" y="600"/>
                  </a:lnTo>
                  <a:lnTo>
                    <a:pt x="152" y="584"/>
                  </a:lnTo>
                  <a:lnTo>
                    <a:pt x="128" y="568"/>
                  </a:lnTo>
                  <a:lnTo>
                    <a:pt x="104" y="552"/>
                  </a:lnTo>
                  <a:lnTo>
                    <a:pt x="88" y="528"/>
                  </a:lnTo>
                  <a:lnTo>
                    <a:pt x="72" y="504"/>
                  </a:lnTo>
                  <a:lnTo>
                    <a:pt x="56" y="472"/>
                  </a:lnTo>
                  <a:lnTo>
                    <a:pt x="40" y="448"/>
                  </a:lnTo>
                  <a:lnTo>
                    <a:pt x="32" y="416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96"/>
                  </a:lnTo>
                  <a:lnTo>
                    <a:pt x="24" y="264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84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76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56" y="24"/>
                  </a:lnTo>
                  <a:lnTo>
                    <a:pt x="288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16" y="16"/>
                  </a:lnTo>
                  <a:lnTo>
                    <a:pt x="448" y="24"/>
                  </a:lnTo>
                  <a:lnTo>
                    <a:pt x="480" y="40"/>
                  </a:lnTo>
                  <a:lnTo>
                    <a:pt x="504" y="56"/>
                  </a:lnTo>
                  <a:lnTo>
                    <a:pt x="528" y="72"/>
                  </a:lnTo>
                  <a:lnTo>
                    <a:pt x="552" y="96"/>
                  </a:lnTo>
                  <a:lnTo>
                    <a:pt x="576" y="120"/>
                  </a:lnTo>
                  <a:lnTo>
                    <a:pt x="592" y="144"/>
                  </a:lnTo>
                  <a:lnTo>
                    <a:pt x="608" y="176"/>
                  </a:lnTo>
                  <a:lnTo>
                    <a:pt x="624" y="200"/>
                  </a:lnTo>
                  <a:lnTo>
                    <a:pt x="632" y="232"/>
                  </a:lnTo>
                  <a:lnTo>
                    <a:pt x="640" y="264"/>
                  </a:lnTo>
                  <a:lnTo>
                    <a:pt x="648" y="296"/>
                  </a:lnTo>
                  <a:lnTo>
                    <a:pt x="648" y="328"/>
                  </a:lnTo>
                  <a:lnTo>
                    <a:pt x="648" y="360"/>
                  </a:lnTo>
                  <a:lnTo>
                    <a:pt x="640" y="392"/>
                  </a:lnTo>
                  <a:lnTo>
                    <a:pt x="632" y="424"/>
                  </a:lnTo>
                  <a:lnTo>
                    <a:pt x="624" y="456"/>
                  </a:lnTo>
                  <a:lnTo>
                    <a:pt x="608" y="480"/>
                  </a:lnTo>
                  <a:lnTo>
                    <a:pt x="592" y="512"/>
                  </a:lnTo>
                  <a:lnTo>
                    <a:pt x="576" y="536"/>
                  </a:lnTo>
                  <a:lnTo>
                    <a:pt x="552" y="560"/>
                  </a:lnTo>
                  <a:lnTo>
                    <a:pt x="528" y="584"/>
                  </a:lnTo>
                  <a:lnTo>
                    <a:pt x="504" y="600"/>
                  </a:lnTo>
                  <a:lnTo>
                    <a:pt x="480" y="616"/>
                  </a:lnTo>
                  <a:lnTo>
                    <a:pt x="448" y="632"/>
                  </a:lnTo>
                  <a:lnTo>
                    <a:pt x="416" y="640"/>
                  </a:lnTo>
                  <a:lnTo>
                    <a:pt x="392" y="648"/>
                  </a:lnTo>
                  <a:lnTo>
                    <a:pt x="360" y="656"/>
                  </a:lnTo>
                  <a:lnTo>
                    <a:pt x="328" y="656"/>
                  </a:lnTo>
                  <a:lnTo>
                    <a:pt x="288" y="656"/>
                  </a:lnTo>
                  <a:lnTo>
                    <a:pt x="256" y="648"/>
                  </a:lnTo>
                  <a:lnTo>
                    <a:pt x="232" y="640"/>
                  </a:lnTo>
                  <a:lnTo>
                    <a:pt x="200" y="632"/>
                  </a:lnTo>
                  <a:lnTo>
                    <a:pt x="168" y="616"/>
                  </a:lnTo>
                  <a:lnTo>
                    <a:pt x="144" y="600"/>
                  </a:lnTo>
                  <a:lnTo>
                    <a:pt x="120" y="584"/>
                  </a:lnTo>
                  <a:lnTo>
                    <a:pt x="96" y="560"/>
                  </a:lnTo>
                  <a:lnTo>
                    <a:pt x="72" y="536"/>
                  </a:lnTo>
                  <a:lnTo>
                    <a:pt x="56" y="512"/>
                  </a:lnTo>
                  <a:lnTo>
                    <a:pt x="40" y="480"/>
                  </a:lnTo>
                  <a:lnTo>
                    <a:pt x="24" y="456"/>
                  </a:lnTo>
                  <a:lnTo>
                    <a:pt x="16" y="424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96"/>
                  </a:lnTo>
                  <a:lnTo>
                    <a:pt x="8" y="264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76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68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6" name="Oval 60"/>
            <p:cNvSpPr>
              <a:spLocks noChangeArrowheads="1"/>
            </p:cNvSpPr>
            <p:nvPr/>
          </p:nvSpPr>
          <p:spPr bwMode="auto">
            <a:xfrm rot="3458188">
              <a:off x="33" y="1139"/>
              <a:ext cx="1171" cy="1179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7" name="Freeform 61"/>
            <p:cNvSpPr>
              <a:spLocks/>
            </p:cNvSpPr>
            <p:nvPr/>
          </p:nvSpPr>
          <p:spPr bwMode="auto">
            <a:xfrm rot="3458188">
              <a:off x="33" y="1139"/>
              <a:ext cx="1171" cy="1179"/>
            </a:xfrm>
            <a:custGeom>
              <a:avLst/>
              <a:gdLst>
                <a:gd name="T0" fmla="*/ 728 w 1216"/>
                <a:gd name="T1" fmla="*/ 24 h 1224"/>
                <a:gd name="T2" fmla="*/ 888 w 1216"/>
                <a:gd name="T3" fmla="*/ 88 h 1224"/>
                <a:gd name="T4" fmla="*/ 1032 w 1216"/>
                <a:gd name="T5" fmla="*/ 184 h 1224"/>
                <a:gd name="T6" fmla="*/ 1128 w 1216"/>
                <a:gd name="T7" fmla="*/ 336 h 1224"/>
                <a:gd name="T8" fmla="*/ 1192 w 1216"/>
                <a:gd name="T9" fmla="*/ 488 h 1224"/>
                <a:gd name="T10" fmla="*/ 1200 w 1216"/>
                <a:gd name="T11" fmla="*/ 672 h 1224"/>
                <a:gd name="T12" fmla="*/ 1152 w 1216"/>
                <a:gd name="T13" fmla="*/ 840 h 1224"/>
                <a:gd name="T14" fmla="*/ 1064 w 1216"/>
                <a:gd name="T15" fmla="*/ 992 h 1224"/>
                <a:gd name="T16" fmla="*/ 936 w 1216"/>
                <a:gd name="T17" fmla="*/ 1104 h 1224"/>
                <a:gd name="T18" fmla="*/ 776 w 1216"/>
                <a:gd name="T19" fmla="*/ 1184 h 1224"/>
                <a:gd name="T20" fmla="*/ 608 w 1216"/>
                <a:gd name="T21" fmla="*/ 1208 h 1224"/>
                <a:gd name="T22" fmla="*/ 440 w 1216"/>
                <a:gd name="T23" fmla="*/ 1184 h 1224"/>
                <a:gd name="T24" fmla="*/ 280 w 1216"/>
                <a:gd name="T25" fmla="*/ 1104 h 1224"/>
                <a:gd name="T26" fmla="*/ 152 w 1216"/>
                <a:gd name="T27" fmla="*/ 992 h 1224"/>
                <a:gd name="T28" fmla="*/ 64 w 1216"/>
                <a:gd name="T29" fmla="*/ 840 h 1224"/>
                <a:gd name="T30" fmla="*/ 16 w 1216"/>
                <a:gd name="T31" fmla="*/ 672 h 1224"/>
                <a:gd name="T32" fmla="*/ 24 w 1216"/>
                <a:gd name="T33" fmla="*/ 488 h 1224"/>
                <a:gd name="T34" fmla="*/ 88 w 1216"/>
                <a:gd name="T35" fmla="*/ 336 h 1224"/>
                <a:gd name="T36" fmla="*/ 184 w 1216"/>
                <a:gd name="T37" fmla="*/ 184 h 1224"/>
                <a:gd name="T38" fmla="*/ 328 w 1216"/>
                <a:gd name="T39" fmla="*/ 88 h 1224"/>
                <a:gd name="T40" fmla="*/ 488 w 1216"/>
                <a:gd name="T41" fmla="*/ 24 h 1224"/>
                <a:gd name="T42" fmla="*/ 608 w 1216"/>
                <a:gd name="T43" fmla="*/ 0 h 1224"/>
                <a:gd name="T44" fmla="*/ 784 w 1216"/>
                <a:gd name="T45" fmla="*/ 24 h 1224"/>
                <a:gd name="T46" fmla="*/ 944 w 1216"/>
                <a:gd name="T47" fmla="*/ 104 h 1224"/>
                <a:gd name="T48" fmla="*/ 1080 w 1216"/>
                <a:gd name="T49" fmla="*/ 224 h 1224"/>
                <a:gd name="T50" fmla="*/ 1168 w 1216"/>
                <a:gd name="T51" fmla="*/ 376 h 1224"/>
                <a:gd name="T52" fmla="*/ 1216 w 1216"/>
                <a:gd name="T53" fmla="*/ 552 h 1224"/>
                <a:gd name="T54" fmla="*/ 1208 w 1216"/>
                <a:gd name="T55" fmla="*/ 736 h 1224"/>
                <a:gd name="T56" fmla="*/ 1144 w 1216"/>
                <a:gd name="T57" fmla="*/ 896 h 1224"/>
                <a:gd name="T58" fmla="*/ 1040 w 1216"/>
                <a:gd name="T59" fmla="*/ 1048 h 1224"/>
                <a:gd name="T60" fmla="*/ 896 w 1216"/>
                <a:gd name="T61" fmla="*/ 1152 h 1224"/>
                <a:gd name="T62" fmla="*/ 728 w 1216"/>
                <a:gd name="T63" fmla="*/ 1216 h 1224"/>
                <a:gd name="T64" fmla="*/ 544 w 1216"/>
                <a:gd name="T65" fmla="*/ 1224 h 1224"/>
                <a:gd name="T66" fmla="*/ 376 w 1216"/>
                <a:gd name="T67" fmla="*/ 1176 h 1224"/>
                <a:gd name="T68" fmla="*/ 224 w 1216"/>
                <a:gd name="T69" fmla="*/ 1088 h 1224"/>
                <a:gd name="T70" fmla="*/ 104 w 1216"/>
                <a:gd name="T71" fmla="*/ 952 h 1224"/>
                <a:gd name="T72" fmla="*/ 24 w 1216"/>
                <a:gd name="T73" fmla="*/ 792 h 1224"/>
                <a:gd name="T74" fmla="*/ 0 w 1216"/>
                <a:gd name="T75" fmla="*/ 616 h 1224"/>
                <a:gd name="T76" fmla="*/ 24 w 1216"/>
                <a:gd name="T77" fmla="*/ 432 h 1224"/>
                <a:gd name="T78" fmla="*/ 104 w 1216"/>
                <a:gd name="T79" fmla="*/ 272 h 1224"/>
                <a:gd name="T80" fmla="*/ 224 w 1216"/>
                <a:gd name="T81" fmla="*/ 136 h 1224"/>
                <a:gd name="T82" fmla="*/ 376 w 1216"/>
                <a:gd name="T83" fmla="*/ 48 h 1224"/>
                <a:gd name="T84" fmla="*/ 544 w 1216"/>
                <a:gd name="T85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6" h="1224">
                  <a:moveTo>
                    <a:pt x="608" y="16"/>
                  </a:moveTo>
                  <a:lnTo>
                    <a:pt x="672" y="16"/>
                  </a:lnTo>
                  <a:lnTo>
                    <a:pt x="728" y="24"/>
                  </a:lnTo>
                  <a:lnTo>
                    <a:pt x="776" y="40"/>
                  </a:lnTo>
                  <a:lnTo>
                    <a:pt x="832" y="64"/>
                  </a:lnTo>
                  <a:lnTo>
                    <a:pt x="888" y="88"/>
                  </a:lnTo>
                  <a:lnTo>
                    <a:pt x="936" y="120"/>
                  </a:lnTo>
                  <a:lnTo>
                    <a:pt x="984" y="152"/>
                  </a:lnTo>
                  <a:lnTo>
                    <a:pt x="1032" y="184"/>
                  </a:lnTo>
                  <a:lnTo>
                    <a:pt x="1064" y="232"/>
                  </a:lnTo>
                  <a:lnTo>
                    <a:pt x="1096" y="280"/>
                  </a:lnTo>
                  <a:lnTo>
                    <a:pt x="1128" y="336"/>
                  </a:lnTo>
                  <a:lnTo>
                    <a:pt x="1152" y="384"/>
                  </a:lnTo>
                  <a:lnTo>
                    <a:pt x="1176" y="440"/>
                  </a:lnTo>
                  <a:lnTo>
                    <a:pt x="1192" y="488"/>
                  </a:lnTo>
                  <a:lnTo>
                    <a:pt x="1200" y="552"/>
                  </a:lnTo>
                  <a:lnTo>
                    <a:pt x="1200" y="616"/>
                  </a:lnTo>
                  <a:lnTo>
                    <a:pt x="1200" y="672"/>
                  </a:lnTo>
                  <a:lnTo>
                    <a:pt x="1192" y="736"/>
                  </a:lnTo>
                  <a:lnTo>
                    <a:pt x="1176" y="784"/>
                  </a:lnTo>
                  <a:lnTo>
                    <a:pt x="1152" y="840"/>
                  </a:lnTo>
                  <a:lnTo>
                    <a:pt x="1128" y="888"/>
                  </a:lnTo>
                  <a:lnTo>
                    <a:pt x="1096" y="944"/>
                  </a:lnTo>
                  <a:lnTo>
                    <a:pt x="1064" y="992"/>
                  </a:lnTo>
                  <a:lnTo>
                    <a:pt x="1032" y="1040"/>
                  </a:lnTo>
                  <a:lnTo>
                    <a:pt x="984" y="1072"/>
                  </a:lnTo>
                  <a:lnTo>
                    <a:pt x="936" y="1104"/>
                  </a:lnTo>
                  <a:lnTo>
                    <a:pt x="888" y="1136"/>
                  </a:lnTo>
                  <a:lnTo>
                    <a:pt x="832" y="1160"/>
                  </a:lnTo>
                  <a:lnTo>
                    <a:pt x="776" y="1184"/>
                  </a:lnTo>
                  <a:lnTo>
                    <a:pt x="728" y="1200"/>
                  </a:lnTo>
                  <a:lnTo>
                    <a:pt x="672" y="1208"/>
                  </a:lnTo>
                  <a:lnTo>
                    <a:pt x="608" y="1208"/>
                  </a:lnTo>
                  <a:lnTo>
                    <a:pt x="544" y="1208"/>
                  </a:lnTo>
                  <a:lnTo>
                    <a:pt x="488" y="1200"/>
                  </a:lnTo>
                  <a:lnTo>
                    <a:pt x="440" y="1184"/>
                  </a:lnTo>
                  <a:lnTo>
                    <a:pt x="384" y="1160"/>
                  </a:lnTo>
                  <a:lnTo>
                    <a:pt x="328" y="1136"/>
                  </a:lnTo>
                  <a:lnTo>
                    <a:pt x="280" y="1104"/>
                  </a:lnTo>
                  <a:lnTo>
                    <a:pt x="232" y="1072"/>
                  </a:lnTo>
                  <a:lnTo>
                    <a:pt x="184" y="1040"/>
                  </a:lnTo>
                  <a:lnTo>
                    <a:pt x="152" y="992"/>
                  </a:lnTo>
                  <a:lnTo>
                    <a:pt x="120" y="944"/>
                  </a:lnTo>
                  <a:lnTo>
                    <a:pt x="88" y="888"/>
                  </a:lnTo>
                  <a:lnTo>
                    <a:pt x="64" y="840"/>
                  </a:lnTo>
                  <a:lnTo>
                    <a:pt x="40" y="784"/>
                  </a:lnTo>
                  <a:lnTo>
                    <a:pt x="24" y="736"/>
                  </a:lnTo>
                  <a:lnTo>
                    <a:pt x="16" y="672"/>
                  </a:lnTo>
                  <a:lnTo>
                    <a:pt x="16" y="616"/>
                  </a:lnTo>
                  <a:lnTo>
                    <a:pt x="16" y="552"/>
                  </a:lnTo>
                  <a:lnTo>
                    <a:pt x="24" y="488"/>
                  </a:lnTo>
                  <a:lnTo>
                    <a:pt x="40" y="440"/>
                  </a:lnTo>
                  <a:lnTo>
                    <a:pt x="64" y="384"/>
                  </a:lnTo>
                  <a:lnTo>
                    <a:pt x="88" y="336"/>
                  </a:lnTo>
                  <a:lnTo>
                    <a:pt x="120" y="280"/>
                  </a:lnTo>
                  <a:lnTo>
                    <a:pt x="152" y="232"/>
                  </a:lnTo>
                  <a:lnTo>
                    <a:pt x="184" y="184"/>
                  </a:lnTo>
                  <a:lnTo>
                    <a:pt x="232" y="152"/>
                  </a:lnTo>
                  <a:lnTo>
                    <a:pt x="280" y="120"/>
                  </a:lnTo>
                  <a:lnTo>
                    <a:pt x="328" y="88"/>
                  </a:lnTo>
                  <a:lnTo>
                    <a:pt x="384" y="64"/>
                  </a:lnTo>
                  <a:lnTo>
                    <a:pt x="440" y="40"/>
                  </a:lnTo>
                  <a:lnTo>
                    <a:pt x="488" y="24"/>
                  </a:lnTo>
                  <a:lnTo>
                    <a:pt x="544" y="16"/>
                  </a:lnTo>
                  <a:lnTo>
                    <a:pt x="608" y="16"/>
                  </a:lnTo>
                  <a:lnTo>
                    <a:pt x="608" y="0"/>
                  </a:lnTo>
                  <a:lnTo>
                    <a:pt x="672" y="0"/>
                  </a:lnTo>
                  <a:lnTo>
                    <a:pt x="728" y="8"/>
                  </a:lnTo>
                  <a:lnTo>
                    <a:pt x="784" y="24"/>
                  </a:lnTo>
                  <a:lnTo>
                    <a:pt x="840" y="48"/>
                  </a:lnTo>
                  <a:lnTo>
                    <a:pt x="896" y="72"/>
                  </a:lnTo>
                  <a:lnTo>
                    <a:pt x="944" y="104"/>
                  </a:lnTo>
                  <a:lnTo>
                    <a:pt x="992" y="136"/>
                  </a:lnTo>
                  <a:lnTo>
                    <a:pt x="1040" y="176"/>
                  </a:lnTo>
                  <a:lnTo>
                    <a:pt x="1080" y="224"/>
                  </a:lnTo>
                  <a:lnTo>
                    <a:pt x="1112" y="272"/>
                  </a:lnTo>
                  <a:lnTo>
                    <a:pt x="1144" y="328"/>
                  </a:lnTo>
                  <a:lnTo>
                    <a:pt x="1168" y="376"/>
                  </a:lnTo>
                  <a:lnTo>
                    <a:pt x="1192" y="432"/>
                  </a:lnTo>
                  <a:lnTo>
                    <a:pt x="1208" y="488"/>
                  </a:lnTo>
                  <a:lnTo>
                    <a:pt x="1216" y="552"/>
                  </a:lnTo>
                  <a:lnTo>
                    <a:pt x="1216" y="616"/>
                  </a:lnTo>
                  <a:lnTo>
                    <a:pt x="1216" y="672"/>
                  </a:lnTo>
                  <a:lnTo>
                    <a:pt x="1208" y="736"/>
                  </a:lnTo>
                  <a:lnTo>
                    <a:pt x="1192" y="792"/>
                  </a:lnTo>
                  <a:lnTo>
                    <a:pt x="1168" y="848"/>
                  </a:lnTo>
                  <a:lnTo>
                    <a:pt x="1144" y="896"/>
                  </a:lnTo>
                  <a:lnTo>
                    <a:pt x="1112" y="952"/>
                  </a:lnTo>
                  <a:lnTo>
                    <a:pt x="1080" y="1000"/>
                  </a:lnTo>
                  <a:lnTo>
                    <a:pt x="1040" y="1048"/>
                  </a:lnTo>
                  <a:lnTo>
                    <a:pt x="992" y="1088"/>
                  </a:lnTo>
                  <a:lnTo>
                    <a:pt x="944" y="1120"/>
                  </a:lnTo>
                  <a:lnTo>
                    <a:pt x="896" y="1152"/>
                  </a:lnTo>
                  <a:lnTo>
                    <a:pt x="840" y="1176"/>
                  </a:lnTo>
                  <a:lnTo>
                    <a:pt x="784" y="1200"/>
                  </a:lnTo>
                  <a:lnTo>
                    <a:pt x="728" y="1216"/>
                  </a:lnTo>
                  <a:lnTo>
                    <a:pt x="672" y="1224"/>
                  </a:lnTo>
                  <a:lnTo>
                    <a:pt x="608" y="1224"/>
                  </a:lnTo>
                  <a:lnTo>
                    <a:pt x="544" y="1224"/>
                  </a:lnTo>
                  <a:lnTo>
                    <a:pt x="488" y="1216"/>
                  </a:lnTo>
                  <a:lnTo>
                    <a:pt x="432" y="1200"/>
                  </a:lnTo>
                  <a:lnTo>
                    <a:pt x="376" y="1176"/>
                  </a:lnTo>
                  <a:lnTo>
                    <a:pt x="320" y="1152"/>
                  </a:lnTo>
                  <a:lnTo>
                    <a:pt x="272" y="1120"/>
                  </a:lnTo>
                  <a:lnTo>
                    <a:pt x="224" y="1088"/>
                  </a:lnTo>
                  <a:lnTo>
                    <a:pt x="176" y="1048"/>
                  </a:lnTo>
                  <a:lnTo>
                    <a:pt x="136" y="1000"/>
                  </a:lnTo>
                  <a:lnTo>
                    <a:pt x="104" y="952"/>
                  </a:lnTo>
                  <a:lnTo>
                    <a:pt x="72" y="896"/>
                  </a:lnTo>
                  <a:lnTo>
                    <a:pt x="48" y="848"/>
                  </a:lnTo>
                  <a:lnTo>
                    <a:pt x="24" y="792"/>
                  </a:lnTo>
                  <a:lnTo>
                    <a:pt x="8" y="736"/>
                  </a:lnTo>
                  <a:lnTo>
                    <a:pt x="0" y="672"/>
                  </a:lnTo>
                  <a:lnTo>
                    <a:pt x="0" y="616"/>
                  </a:lnTo>
                  <a:lnTo>
                    <a:pt x="0" y="552"/>
                  </a:lnTo>
                  <a:lnTo>
                    <a:pt x="8" y="488"/>
                  </a:lnTo>
                  <a:lnTo>
                    <a:pt x="24" y="432"/>
                  </a:lnTo>
                  <a:lnTo>
                    <a:pt x="48" y="376"/>
                  </a:lnTo>
                  <a:lnTo>
                    <a:pt x="72" y="328"/>
                  </a:lnTo>
                  <a:lnTo>
                    <a:pt x="104" y="272"/>
                  </a:lnTo>
                  <a:lnTo>
                    <a:pt x="136" y="224"/>
                  </a:lnTo>
                  <a:lnTo>
                    <a:pt x="176" y="176"/>
                  </a:lnTo>
                  <a:lnTo>
                    <a:pt x="224" y="136"/>
                  </a:lnTo>
                  <a:lnTo>
                    <a:pt x="272" y="104"/>
                  </a:lnTo>
                  <a:lnTo>
                    <a:pt x="320" y="72"/>
                  </a:lnTo>
                  <a:lnTo>
                    <a:pt x="376" y="48"/>
                  </a:lnTo>
                  <a:lnTo>
                    <a:pt x="432" y="24"/>
                  </a:lnTo>
                  <a:lnTo>
                    <a:pt x="488" y="8"/>
                  </a:lnTo>
                  <a:lnTo>
                    <a:pt x="544" y="0"/>
                  </a:lnTo>
                  <a:lnTo>
                    <a:pt x="608" y="0"/>
                  </a:lnTo>
                  <a:lnTo>
                    <a:pt x="60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8" name="Freeform 62"/>
            <p:cNvSpPr>
              <a:spLocks/>
            </p:cNvSpPr>
            <p:nvPr/>
          </p:nvSpPr>
          <p:spPr bwMode="auto">
            <a:xfrm rot="3458188">
              <a:off x="478" y="1000"/>
              <a:ext cx="239" cy="308"/>
            </a:xfrm>
            <a:custGeom>
              <a:avLst/>
              <a:gdLst>
                <a:gd name="T0" fmla="*/ 216 w 248"/>
                <a:gd name="T1" fmla="*/ 0 h 320"/>
                <a:gd name="T2" fmla="*/ 0 w 248"/>
                <a:gd name="T3" fmla="*/ 280 h 320"/>
                <a:gd name="T4" fmla="*/ 104 w 248"/>
                <a:gd name="T5" fmla="*/ 320 h 320"/>
                <a:gd name="T6" fmla="*/ 248 w 248"/>
                <a:gd name="T7" fmla="*/ 24 h 320"/>
                <a:gd name="T8" fmla="*/ 216 w 248"/>
                <a:gd name="T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320">
                  <a:moveTo>
                    <a:pt x="216" y="0"/>
                  </a:moveTo>
                  <a:lnTo>
                    <a:pt x="0" y="280"/>
                  </a:lnTo>
                  <a:lnTo>
                    <a:pt x="104" y="320"/>
                  </a:lnTo>
                  <a:lnTo>
                    <a:pt x="248" y="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9" name="Oval 63"/>
            <p:cNvSpPr>
              <a:spLocks noChangeArrowheads="1"/>
            </p:cNvSpPr>
            <p:nvPr/>
          </p:nvSpPr>
          <p:spPr bwMode="auto">
            <a:xfrm rot="3458188">
              <a:off x="142" y="1566"/>
              <a:ext cx="1171" cy="1172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0" name="Freeform 64"/>
            <p:cNvSpPr>
              <a:spLocks/>
            </p:cNvSpPr>
            <p:nvPr/>
          </p:nvSpPr>
          <p:spPr bwMode="auto">
            <a:xfrm rot="3458188">
              <a:off x="142" y="1566"/>
              <a:ext cx="1171" cy="1172"/>
            </a:xfrm>
            <a:custGeom>
              <a:avLst/>
              <a:gdLst>
                <a:gd name="T0" fmla="*/ 728 w 1216"/>
                <a:gd name="T1" fmla="*/ 24 h 1216"/>
                <a:gd name="T2" fmla="*/ 888 w 1216"/>
                <a:gd name="T3" fmla="*/ 88 h 1216"/>
                <a:gd name="T4" fmla="*/ 1032 w 1216"/>
                <a:gd name="T5" fmla="*/ 184 h 1216"/>
                <a:gd name="T6" fmla="*/ 1128 w 1216"/>
                <a:gd name="T7" fmla="*/ 328 h 1216"/>
                <a:gd name="T8" fmla="*/ 1192 w 1216"/>
                <a:gd name="T9" fmla="*/ 488 h 1216"/>
                <a:gd name="T10" fmla="*/ 1200 w 1216"/>
                <a:gd name="T11" fmla="*/ 672 h 1216"/>
                <a:gd name="T12" fmla="*/ 1152 w 1216"/>
                <a:gd name="T13" fmla="*/ 832 h 1216"/>
                <a:gd name="T14" fmla="*/ 1064 w 1216"/>
                <a:gd name="T15" fmla="*/ 984 h 1216"/>
                <a:gd name="T16" fmla="*/ 936 w 1216"/>
                <a:gd name="T17" fmla="*/ 1096 h 1216"/>
                <a:gd name="T18" fmla="*/ 776 w 1216"/>
                <a:gd name="T19" fmla="*/ 1176 h 1216"/>
                <a:gd name="T20" fmla="*/ 608 w 1216"/>
                <a:gd name="T21" fmla="*/ 1200 h 1216"/>
                <a:gd name="T22" fmla="*/ 440 w 1216"/>
                <a:gd name="T23" fmla="*/ 1176 h 1216"/>
                <a:gd name="T24" fmla="*/ 280 w 1216"/>
                <a:gd name="T25" fmla="*/ 1096 h 1216"/>
                <a:gd name="T26" fmla="*/ 152 w 1216"/>
                <a:gd name="T27" fmla="*/ 984 h 1216"/>
                <a:gd name="T28" fmla="*/ 64 w 1216"/>
                <a:gd name="T29" fmla="*/ 832 h 1216"/>
                <a:gd name="T30" fmla="*/ 16 w 1216"/>
                <a:gd name="T31" fmla="*/ 672 h 1216"/>
                <a:gd name="T32" fmla="*/ 24 w 1216"/>
                <a:gd name="T33" fmla="*/ 488 h 1216"/>
                <a:gd name="T34" fmla="*/ 88 w 1216"/>
                <a:gd name="T35" fmla="*/ 328 h 1216"/>
                <a:gd name="T36" fmla="*/ 184 w 1216"/>
                <a:gd name="T37" fmla="*/ 184 h 1216"/>
                <a:gd name="T38" fmla="*/ 328 w 1216"/>
                <a:gd name="T39" fmla="*/ 88 h 1216"/>
                <a:gd name="T40" fmla="*/ 488 w 1216"/>
                <a:gd name="T41" fmla="*/ 24 h 1216"/>
                <a:gd name="T42" fmla="*/ 608 w 1216"/>
                <a:gd name="T43" fmla="*/ 0 h 1216"/>
                <a:gd name="T44" fmla="*/ 784 w 1216"/>
                <a:gd name="T45" fmla="*/ 24 h 1216"/>
                <a:gd name="T46" fmla="*/ 944 w 1216"/>
                <a:gd name="T47" fmla="*/ 104 h 1216"/>
                <a:gd name="T48" fmla="*/ 1080 w 1216"/>
                <a:gd name="T49" fmla="*/ 224 h 1216"/>
                <a:gd name="T50" fmla="*/ 1168 w 1216"/>
                <a:gd name="T51" fmla="*/ 376 h 1216"/>
                <a:gd name="T52" fmla="*/ 1216 w 1216"/>
                <a:gd name="T53" fmla="*/ 544 h 1216"/>
                <a:gd name="T54" fmla="*/ 1208 w 1216"/>
                <a:gd name="T55" fmla="*/ 728 h 1216"/>
                <a:gd name="T56" fmla="*/ 1144 w 1216"/>
                <a:gd name="T57" fmla="*/ 896 h 1216"/>
                <a:gd name="T58" fmla="*/ 1040 w 1216"/>
                <a:gd name="T59" fmla="*/ 1040 h 1216"/>
                <a:gd name="T60" fmla="*/ 896 w 1216"/>
                <a:gd name="T61" fmla="*/ 1144 h 1216"/>
                <a:gd name="T62" fmla="*/ 728 w 1216"/>
                <a:gd name="T63" fmla="*/ 1208 h 1216"/>
                <a:gd name="T64" fmla="*/ 544 w 1216"/>
                <a:gd name="T65" fmla="*/ 1216 h 1216"/>
                <a:gd name="T66" fmla="*/ 376 w 1216"/>
                <a:gd name="T67" fmla="*/ 1168 h 1216"/>
                <a:gd name="T68" fmla="*/ 224 w 1216"/>
                <a:gd name="T69" fmla="*/ 1080 h 1216"/>
                <a:gd name="T70" fmla="*/ 104 w 1216"/>
                <a:gd name="T71" fmla="*/ 944 h 1216"/>
                <a:gd name="T72" fmla="*/ 24 w 1216"/>
                <a:gd name="T73" fmla="*/ 784 h 1216"/>
                <a:gd name="T74" fmla="*/ 0 w 1216"/>
                <a:gd name="T75" fmla="*/ 608 h 1216"/>
                <a:gd name="T76" fmla="*/ 24 w 1216"/>
                <a:gd name="T77" fmla="*/ 432 h 1216"/>
                <a:gd name="T78" fmla="*/ 104 w 1216"/>
                <a:gd name="T79" fmla="*/ 272 h 1216"/>
                <a:gd name="T80" fmla="*/ 224 w 1216"/>
                <a:gd name="T81" fmla="*/ 136 h 1216"/>
                <a:gd name="T82" fmla="*/ 376 w 1216"/>
                <a:gd name="T83" fmla="*/ 48 h 1216"/>
                <a:gd name="T84" fmla="*/ 544 w 1216"/>
                <a:gd name="T85" fmla="*/ 0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6" h="1216">
                  <a:moveTo>
                    <a:pt x="608" y="16"/>
                  </a:moveTo>
                  <a:lnTo>
                    <a:pt x="672" y="16"/>
                  </a:lnTo>
                  <a:lnTo>
                    <a:pt x="728" y="24"/>
                  </a:lnTo>
                  <a:lnTo>
                    <a:pt x="776" y="40"/>
                  </a:lnTo>
                  <a:lnTo>
                    <a:pt x="832" y="64"/>
                  </a:lnTo>
                  <a:lnTo>
                    <a:pt x="888" y="88"/>
                  </a:lnTo>
                  <a:lnTo>
                    <a:pt x="936" y="120"/>
                  </a:lnTo>
                  <a:lnTo>
                    <a:pt x="984" y="152"/>
                  </a:lnTo>
                  <a:lnTo>
                    <a:pt x="1032" y="184"/>
                  </a:lnTo>
                  <a:lnTo>
                    <a:pt x="1064" y="232"/>
                  </a:lnTo>
                  <a:lnTo>
                    <a:pt x="1096" y="280"/>
                  </a:lnTo>
                  <a:lnTo>
                    <a:pt x="1128" y="328"/>
                  </a:lnTo>
                  <a:lnTo>
                    <a:pt x="1152" y="384"/>
                  </a:lnTo>
                  <a:lnTo>
                    <a:pt x="1176" y="440"/>
                  </a:lnTo>
                  <a:lnTo>
                    <a:pt x="1192" y="488"/>
                  </a:lnTo>
                  <a:lnTo>
                    <a:pt x="1200" y="544"/>
                  </a:lnTo>
                  <a:lnTo>
                    <a:pt x="1200" y="608"/>
                  </a:lnTo>
                  <a:lnTo>
                    <a:pt x="1200" y="672"/>
                  </a:lnTo>
                  <a:lnTo>
                    <a:pt x="1192" y="728"/>
                  </a:lnTo>
                  <a:lnTo>
                    <a:pt x="1176" y="776"/>
                  </a:lnTo>
                  <a:lnTo>
                    <a:pt x="1152" y="832"/>
                  </a:lnTo>
                  <a:lnTo>
                    <a:pt x="1128" y="888"/>
                  </a:lnTo>
                  <a:lnTo>
                    <a:pt x="1096" y="936"/>
                  </a:lnTo>
                  <a:lnTo>
                    <a:pt x="1064" y="984"/>
                  </a:lnTo>
                  <a:lnTo>
                    <a:pt x="1032" y="1032"/>
                  </a:lnTo>
                  <a:lnTo>
                    <a:pt x="984" y="1064"/>
                  </a:lnTo>
                  <a:lnTo>
                    <a:pt x="936" y="1096"/>
                  </a:lnTo>
                  <a:lnTo>
                    <a:pt x="888" y="1128"/>
                  </a:lnTo>
                  <a:lnTo>
                    <a:pt x="832" y="1152"/>
                  </a:lnTo>
                  <a:lnTo>
                    <a:pt x="776" y="1176"/>
                  </a:lnTo>
                  <a:lnTo>
                    <a:pt x="728" y="1192"/>
                  </a:lnTo>
                  <a:lnTo>
                    <a:pt x="672" y="1200"/>
                  </a:lnTo>
                  <a:lnTo>
                    <a:pt x="608" y="1200"/>
                  </a:lnTo>
                  <a:lnTo>
                    <a:pt x="544" y="1200"/>
                  </a:lnTo>
                  <a:lnTo>
                    <a:pt x="488" y="1192"/>
                  </a:lnTo>
                  <a:lnTo>
                    <a:pt x="440" y="1176"/>
                  </a:lnTo>
                  <a:lnTo>
                    <a:pt x="384" y="1152"/>
                  </a:lnTo>
                  <a:lnTo>
                    <a:pt x="328" y="1128"/>
                  </a:lnTo>
                  <a:lnTo>
                    <a:pt x="280" y="1096"/>
                  </a:lnTo>
                  <a:lnTo>
                    <a:pt x="232" y="1064"/>
                  </a:lnTo>
                  <a:lnTo>
                    <a:pt x="184" y="1032"/>
                  </a:lnTo>
                  <a:lnTo>
                    <a:pt x="152" y="984"/>
                  </a:lnTo>
                  <a:lnTo>
                    <a:pt x="120" y="936"/>
                  </a:lnTo>
                  <a:lnTo>
                    <a:pt x="88" y="888"/>
                  </a:lnTo>
                  <a:lnTo>
                    <a:pt x="64" y="832"/>
                  </a:lnTo>
                  <a:lnTo>
                    <a:pt x="40" y="776"/>
                  </a:lnTo>
                  <a:lnTo>
                    <a:pt x="24" y="728"/>
                  </a:lnTo>
                  <a:lnTo>
                    <a:pt x="16" y="672"/>
                  </a:lnTo>
                  <a:lnTo>
                    <a:pt x="16" y="608"/>
                  </a:lnTo>
                  <a:lnTo>
                    <a:pt x="16" y="544"/>
                  </a:lnTo>
                  <a:lnTo>
                    <a:pt x="24" y="488"/>
                  </a:lnTo>
                  <a:lnTo>
                    <a:pt x="40" y="440"/>
                  </a:lnTo>
                  <a:lnTo>
                    <a:pt x="64" y="384"/>
                  </a:lnTo>
                  <a:lnTo>
                    <a:pt x="88" y="328"/>
                  </a:lnTo>
                  <a:lnTo>
                    <a:pt x="120" y="280"/>
                  </a:lnTo>
                  <a:lnTo>
                    <a:pt x="152" y="232"/>
                  </a:lnTo>
                  <a:lnTo>
                    <a:pt x="184" y="184"/>
                  </a:lnTo>
                  <a:lnTo>
                    <a:pt x="232" y="152"/>
                  </a:lnTo>
                  <a:lnTo>
                    <a:pt x="280" y="120"/>
                  </a:lnTo>
                  <a:lnTo>
                    <a:pt x="328" y="88"/>
                  </a:lnTo>
                  <a:lnTo>
                    <a:pt x="384" y="64"/>
                  </a:lnTo>
                  <a:lnTo>
                    <a:pt x="440" y="40"/>
                  </a:lnTo>
                  <a:lnTo>
                    <a:pt x="488" y="24"/>
                  </a:lnTo>
                  <a:lnTo>
                    <a:pt x="544" y="16"/>
                  </a:lnTo>
                  <a:lnTo>
                    <a:pt x="608" y="16"/>
                  </a:lnTo>
                  <a:lnTo>
                    <a:pt x="608" y="0"/>
                  </a:lnTo>
                  <a:lnTo>
                    <a:pt x="672" y="0"/>
                  </a:lnTo>
                  <a:lnTo>
                    <a:pt x="728" y="8"/>
                  </a:lnTo>
                  <a:lnTo>
                    <a:pt x="784" y="24"/>
                  </a:lnTo>
                  <a:lnTo>
                    <a:pt x="840" y="48"/>
                  </a:lnTo>
                  <a:lnTo>
                    <a:pt x="896" y="72"/>
                  </a:lnTo>
                  <a:lnTo>
                    <a:pt x="944" y="104"/>
                  </a:lnTo>
                  <a:lnTo>
                    <a:pt x="992" y="136"/>
                  </a:lnTo>
                  <a:lnTo>
                    <a:pt x="1040" y="176"/>
                  </a:lnTo>
                  <a:lnTo>
                    <a:pt x="1080" y="224"/>
                  </a:lnTo>
                  <a:lnTo>
                    <a:pt x="1112" y="272"/>
                  </a:lnTo>
                  <a:lnTo>
                    <a:pt x="1144" y="320"/>
                  </a:lnTo>
                  <a:lnTo>
                    <a:pt x="1168" y="376"/>
                  </a:lnTo>
                  <a:lnTo>
                    <a:pt x="1192" y="432"/>
                  </a:lnTo>
                  <a:lnTo>
                    <a:pt x="1208" y="488"/>
                  </a:lnTo>
                  <a:lnTo>
                    <a:pt x="1216" y="544"/>
                  </a:lnTo>
                  <a:lnTo>
                    <a:pt x="1216" y="608"/>
                  </a:lnTo>
                  <a:lnTo>
                    <a:pt x="1216" y="672"/>
                  </a:lnTo>
                  <a:lnTo>
                    <a:pt x="1208" y="728"/>
                  </a:lnTo>
                  <a:lnTo>
                    <a:pt x="1192" y="784"/>
                  </a:lnTo>
                  <a:lnTo>
                    <a:pt x="1168" y="840"/>
                  </a:lnTo>
                  <a:lnTo>
                    <a:pt x="1144" y="896"/>
                  </a:lnTo>
                  <a:lnTo>
                    <a:pt x="1112" y="944"/>
                  </a:lnTo>
                  <a:lnTo>
                    <a:pt x="1080" y="992"/>
                  </a:lnTo>
                  <a:lnTo>
                    <a:pt x="1040" y="1040"/>
                  </a:lnTo>
                  <a:lnTo>
                    <a:pt x="992" y="1080"/>
                  </a:lnTo>
                  <a:lnTo>
                    <a:pt x="944" y="1112"/>
                  </a:lnTo>
                  <a:lnTo>
                    <a:pt x="896" y="1144"/>
                  </a:lnTo>
                  <a:lnTo>
                    <a:pt x="840" y="1168"/>
                  </a:lnTo>
                  <a:lnTo>
                    <a:pt x="784" y="1192"/>
                  </a:lnTo>
                  <a:lnTo>
                    <a:pt x="728" y="1208"/>
                  </a:lnTo>
                  <a:lnTo>
                    <a:pt x="672" y="1216"/>
                  </a:lnTo>
                  <a:lnTo>
                    <a:pt x="608" y="1216"/>
                  </a:lnTo>
                  <a:lnTo>
                    <a:pt x="544" y="1216"/>
                  </a:lnTo>
                  <a:lnTo>
                    <a:pt x="488" y="1208"/>
                  </a:lnTo>
                  <a:lnTo>
                    <a:pt x="432" y="1192"/>
                  </a:lnTo>
                  <a:lnTo>
                    <a:pt x="376" y="1168"/>
                  </a:lnTo>
                  <a:lnTo>
                    <a:pt x="320" y="1144"/>
                  </a:lnTo>
                  <a:lnTo>
                    <a:pt x="272" y="1112"/>
                  </a:lnTo>
                  <a:lnTo>
                    <a:pt x="224" y="1080"/>
                  </a:lnTo>
                  <a:lnTo>
                    <a:pt x="176" y="1040"/>
                  </a:lnTo>
                  <a:lnTo>
                    <a:pt x="136" y="992"/>
                  </a:lnTo>
                  <a:lnTo>
                    <a:pt x="104" y="944"/>
                  </a:lnTo>
                  <a:lnTo>
                    <a:pt x="72" y="896"/>
                  </a:lnTo>
                  <a:lnTo>
                    <a:pt x="48" y="840"/>
                  </a:lnTo>
                  <a:lnTo>
                    <a:pt x="24" y="784"/>
                  </a:lnTo>
                  <a:lnTo>
                    <a:pt x="8" y="728"/>
                  </a:lnTo>
                  <a:lnTo>
                    <a:pt x="0" y="672"/>
                  </a:lnTo>
                  <a:lnTo>
                    <a:pt x="0" y="608"/>
                  </a:lnTo>
                  <a:lnTo>
                    <a:pt x="0" y="544"/>
                  </a:lnTo>
                  <a:lnTo>
                    <a:pt x="8" y="488"/>
                  </a:lnTo>
                  <a:lnTo>
                    <a:pt x="24" y="432"/>
                  </a:lnTo>
                  <a:lnTo>
                    <a:pt x="48" y="376"/>
                  </a:lnTo>
                  <a:lnTo>
                    <a:pt x="72" y="320"/>
                  </a:lnTo>
                  <a:lnTo>
                    <a:pt x="104" y="272"/>
                  </a:lnTo>
                  <a:lnTo>
                    <a:pt x="136" y="224"/>
                  </a:lnTo>
                  <a:lnTo>
                    <a:pt x="176" y="176"/>
                  </a:lnTo>
                  <a:lnTo>
                    <a:pt x="224" y="136"/>
                  </a:lnTo>
                  <a:lnTo>
                    <a:pt x="272" y="104"/>
                  </a:lnTo>
                  <a:lnTo>
                    <a:pt x="320" y="72"/>
                  </a:lnTo>
                  <a:lnTo>
                    <a:pt x="376" y="48"/>
                  </a:lnTo>
                  <a:lnTo>
                    <a:pt x="432" y="24"/>
                  </a:lnTo>
                  <a:lnTo>
                    <a:pt x="488" y="8"/>
                  </a:lnTo>
                  <a:lnTo>
                    <a:pt x="544" y="0"/>
                  </a:lnTo>
                  <a:lnTo>
                    <a:pt x="608" y="0"/>
                  </a:lnTo>
                  <a:lnTo>
                    <a:pt x="60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1" name="Oval 65"/>
            <p:cNvSpPr>
              <a:spLocks noChangeArrowheads="1"/>
            </p:cNvSpPr>
            <p:nvPr/>
          </p:nvSpPr>
          <p:spPr bwMode="auto">
            <a:xfrm rot="3458188">
              <a:off x="1009" y="2399"/>
              <a:ext cx="416" cy="41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2" name="Freeform 66"/>
            <p:cNvSpPr>
              <a:spLocks/>
            </p:cNvSpPr>
            <p:nvPr/>
          </p:nvSpPr>
          <p:spPr bwMode="auto">
            <a:xfrm rot="3458188">
              <a:off x="1009" y="2399"/>
              <a:ext cx="416" cy="417"/>
            </a:xfrm>
            <a:custGeom>
              <a:avLst/>
              <a:gdLst>
                <a:gd name="T0" fmla="*/ 256 w 432"/>
                <a:gd name="T1" fmla="*/ 16 h 432"/>
                <a:gd name="T2" fmla="*/ 312 w 432"/>
                <a:gd name="T3" fmla="*/ 40 h 432"/>
                <a:gd name="T4" fmla="*/ 360 w 432"/>
                <a:gd name="T5" fmla="*/ 72 h 432"/>
                <a:gd name="T6" fmla="*/ 392 w 432"/>
                <a:gd name="T7" fmla="*/ 120 h 432"/>
                <a:gd name="T8" fmla="*/ 416 w 432"/>
                <a:gd name="T9" fmla="*/ 176 h 432"/>
                <a:gd name="T10" fmla="*/ 416 w 432"/>
                <a:gd name="T11" fmla="*/ 240 h 432"/>
                <a:gd name="T12" fmla="*/ 400 w 432"/>
                <a:gd name="T13" fmla="*/ 288 h 432"/>
                <a:gd name="T14" fmla="*/ 368 w 432"/>
                <a:gd name="T15" fmla="*/ 344 h 432"/>
                <a:gd name="T16" fmla="*/ 328 w 432"/>
                <a:gd name="T17" fmla="*/ 384 h 432"/>
                <a:gd name="T18" fmla="*/ 272 w 432"/>
                <a:gd name="T19" fmla="*/ 408 h 432"/>
                <a:gd name="T20" fmla="*/ 216 w 432"/>
                <a:gd name="T21" fmla="*/ 416 h 432"/>
                <a:gd name="T22" fmla="*/ 160 w 432"/>
                <a:gd name="T23" fmla="*/ 408 h 432"/>
                <a:gd name="T24" fmla="*/ 104 w 432"/>
                <a:gd name="T25" fmla="*/ 384 h 432"/>
                <a:gd name="T26" fmla="*/ 64 w 432"/>
                <a:gd name="T27" fmla="*/ 344 h 432"/>
                <a:gd name="T28" fmla="*/ 32 w 432"/>
                <a:gd name="T29" fmla="*/ 288 h 432"/>
                <a:gd name="T30" fmla="*/ 16 w 432"/>
                <a:gd name="T31" fmla="*/ 240 h 432"/>
                <a:gd name="T32" fmla="*/ 16 w 432"/>
                <a:gd name="T33" fmla="*/ 176 h 432"/>
                <a:gd name="T34" fmla="*/ 40 w 432"/>
                <a:gd name="T35" fmla="*/ 120 h 432"/>
                <a:gd name="T36" fmla="*/ 72 w 432"/>
                <a:gd name="T37" fmla="*/ 72 h 432"/>
                <a:gd name="T38" fmla="*/ 120 w 432"/>
                <a:gd name="T39" fmla="*/ 40 h 432"/>
                <a:gd name="T40" fmla="*/ 176 w 432"/>
                <a:gd name="T41" fmla="*/ 16 h 432"/>
                <a:gd name="T42" fmla="*/ 216 w 432"/>
                <a:gd name="T43" fmla="*/ 0 h 432"/>
                <a:gd name="T44" fmla="*/ 280 w 432"/>
                <a:gd name="T45" fmla="*/ 8 h 432"/>
                <a:gd name="T46" fmla="*/ 336 w 432"/>
                <a:gd name="T47" fmla="*/ 32 h 432"/>
                <a:gd name="T48" fmla="*/ 384 w 432"/>
                <a:gd name="T49" fmla="*/ 80 h 432"/>
                <a:gd name="T50" fmla="*/ 416 w 432"/>
                <a:gd name="T51" fmla="*/ 136 h 432"/>
                <a:gd name="T52" fmla="*/ 432 w 432"/>
                <a:gd name="T53" fmla="*/ 192 h 432"/>
                <a:gd name="T54" fmla="*/ 432 w 432"/>
                <a:gd name="T55" fmla="*/ 256 h 432"/>
                <a:gd name="T56" fmla="*/ 408 w 432"/>
                <a:gd name="T57" fmla="*/ 320 h 432"/>
                <a:gd name="T58" fmla="*/ 368 w 432"/>
                <a:gd name="T59" fmla="*/ 368 h 432"/>
                <a:gd name="T60" fmla="*/ 320 w 432"/>
                <a:gd name="T61" fmla="*/ 408 h 432"/>
                <a:gd name="T62" fmla="*/ 256 w 432"/>
                <a:gd name="T63" fmla="*/ 432 h 432"/>
                <a:gd name="T64" fmla="*/ 192 w 432"/>
                <a:gd name="T65" fmla="*/ 432 h 432"/>
                <a:gd name="T66" fmla="*/ 136 w 432"/>
                <a:gd name="T67" fmla="*/ 416 h 432"/>
                <a:gd name="T68" fmla="*/ 80 w 432"/>
                <a:gd name="T69" fmla="*/ 384 h 432"/>
                <a:gd name="T70" fmla="*/ 32 w 432"/>
                <a:gd name="T71" fmla="*/ 336 h 432"/>
                <a:gd name="T72" fmla="*/ 8 w 432"/>
                <a:gd name="T73" fmla="*/ 280 h 432"/>
                <a:gd name="T74" fmla="*/ 0 w 432"/>
                <a:gd name="T75" fmla="*/ 216 h 432"/>
                <a:gd name="T76" fmla="*/ 8 w 432"/>
                <a:gd name="T77" fmla="*/ 152 h 432"/>
                <a:gd name="T78" fmla="*/ 32 w 432"/>
                <a:gd name="T79" fmla="*/ 96 h 432"/>
                <a:gd name="T80" fmla="*/ 80 w 432"/>
                <a:gd name="T81" fmla="*/ 48 h 432"/>
                <a:gd name="T82" fmla="*/ 136 w 432"/>
                <a:gd name="T83" fmla="*/ 16 h 432"/>
                <a:gd name="T84" fmla="*/ 192 w 432"/>
                <a:gd name="T8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2" h="432">
                  <a:moveTo>
                    <a:pt x="216" y="16"/>
                  </a:moveTo>
                  <a:lnTo>
                    <a:pt x="240" y="16"/>
                  </a:lnTo>
                  <a:lnTo>
                    <a:pt x="256" y="16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12" y="40"/>
                  </a:lnTo>
                  <a:lnTo>
                    <a:pt x="328" y="48"/>
                  </a:lnTo>
                  <a:lnTo>
                    <a:pt x="344" y="64"/>
                  </a:lnTo>
                  <a:lnTo>
                    <a:pt x="360" y="72"/>
                  </a:lnTo>
                  <a:lnTo>
                    <a:pt x="368" y="88"/>
                  </a:lnTo>
                  <a:lnTo>
                    <a:pt x="384" y="104"/>
                  </a:lnTo>
                  <a:lnTo>
                    <a:pt x="392" y="120"/>
                  </a:lnTo>
                  <a:lnTo>
                    <a:pt x="400" y="144"/>
                  </a:lnTo>
                  <a:lnTo>
                    <a:pt x="408" y="160"/>
                  </a:lnTo>
                  <a:lnTo>
                    <a:pt x="416" y="176"/>
                  </a:lnTo>
                  <a:lnTo>
                    <a:pt x="416" y="192"/>
                  </a:lnTo>
                  <a:lnTo>
                    <a:pt x="416" y="216"/>
                  </a:lnTo>
                  <a:lnTo>
                    <a:pt x="416" y="240"/>
                  </a:lnTo>
                  <a:lnTo>
                    <a:pt x="416" y="256"/>
                  </a:lnTo>
                  <a:lnTo>
                    <a:pt x="408" y="272"/>
                  </a:lnTo>
                  <a:lnTo>
                    <a:pt x="400" y="288"/>
                  </a:lnTo>
                  <a:lnTo>
                    <a:pt x="392" y="312"/>
                  </a:lnTo>
                  <a:lnTo>
                    <a:pt x="384" y="328"/>
                  </a:lnTo>
                  <a:lnTo>
                    <a:pt x="368" y="344"/>
                  </a:lnTo>
                  <a:lnTo>
                    <a:pt x="360" y="360"/>
                  </a:lnTo>
                  <a:lnTo>
                    <a:pt x="344" y="368"/>
                  </a:lnTo>
                  <a:lnTo>
                    <a:pt x="328" y="384"/>
                  </a:lnTo>
                  <a:lnTo>
                    <a:pt x="312" y="392"/>
                  </a:lnTo>
                  <a:lnTo>
                    <a:pt x="288" y="400"/>
                  </a:lnTo>
                  <a:lnTo>
                    <a:pt x="272" y="408"/>
                  </a:lnTo>
                  <a:lnTo>
                    <a:pt x="256" y="416"/>
                  </a:lnTo>
                  <a:lnTo>
                    <a:pt x="240" y="416"/>
                  </a:lnTo>
                  <a:lnTo>
                    <a:pt x="216" y="416"/>
                  </a:lnTo>
                  <a:lnTo>
                    <a:pt x="192" y="416"/>
                  </a:lnTo>
                  <a:lnTo>
                    <a:pt x="176" y="416"/>
                  </a:lnTo>
                  <a:lnTo>
                    <a:pt x="160" y="408"/>
                  </a:lnTo>
                  <a:lnTo>
                    <a:pt x="144" y="400"/>
                  </a:lnTo>
                  <a:lnTo>
                    <a:pt x="120" y="392"/>
                  </a:lnTo>
                  <a:lnTo>
                    <a:pt x="104" y="384"/>
                  </a:lnTo>
                  <a:lnTo>
                    <a:pt x="88" y="368"/>
                  </a:lnTo>
                  <a:lnTo>
                    <a:pt x="72" y="360"/>
                  </a:lnTo>
                  <a:lnTo>
                    <a:pt x="64" y="344"/>
                  </a:lnTo>
                  <a:lnTo>
                    <a:pt x="48" y="328"/>
                  </a:lnTo>
                  <a:lnTo>
                    <a:pt x="40" y="312"/>
                  </a:lnTo>
                  <a:lnTo>
                    <a:pt x="32" y="288"/>
                  </a:lnTo>
                  <a:lnTo>
                    <a:pt x="24" y="272"/>
                  </a:lnTo>
                  <a:lnTo>
                    <a:pt x="16" y="256"/>
                  </a:lnTo>
                  <a:lnTo>
                    <a:pt x="16" y="240"/>
                  </a:lnTo>
                  <a:lnTo>
                    <a:pt x="16" y="216"/>
                  </a:lnTo>
                  <a:lnTo>
                    <a:pt x="16" y="192"/>
                  </a:lnTo>
                  <a:lnTo>
                    <a:pt x="16" y="176"/>
                  </a:lnTo>
                  <a:lnTo>
                    <a:pt x="24" y="160"/>
                  </a:lnTo>
                  <a:lnTo>
                    <a:pt x="32" y="144"/>
                  </a:lnTo>
                  <a:lnTo>
                    <a:pt x="40" y="120"/>
                  </a:lnTo>
                  <a:lnTo>
                    <a:pt x="48" y="104"/>
                  </a:lnTo>
                  <a:lnTo>
                    <a:pt x="64" y="88"/>
                  </a:lnTo>
                  <a:lnTo>
                    <a:pt x="72" y="72"/>
                  </a:lnTo>
                  <a:lnTo>
                    <a:pt x="88" y="64"/>
                  </a:lnTo>
                  <a:lnTo>
                    <a:pt x="104" y="48"/>
                  </a:lnTo>
                  <a:lnTo>
                    <a:pt x="120" y="40"/>
                  </a:lnTo>
                  <a:lnTo>
                    <a:pt x="144" y="32"/>
                  </a:lnTo>
                  <a:lnTo>
                    <a:pt x="160" y="24"/>
                  </a:lnTo>
                  <a:lnTo>
                    <a:pt x="176" y="16"/>
                  </a:lnTo>
                  <a:lnTo>
                    <a:pt x="192" y="16"/>
                  </a:lnTo>
                  <a:lnTo>
                    <a:pt x="216" y="16"/>
                  </a:lnTo>
                  <a:lnTo>
                    <a:pt x="216" y="0"/>
                  </a:lnTo>
                  <a:lnTo>
                    <a:pt x="240" y="0"/>
                  </a:lnTo>
                  <a:lnTo>
                    <a:pt x="256" y="0"/>
                  </a:lnTo>
                  <a:lnTo>
                    <a:pt x="280" y="8"/>
                  </a:lnTo>
                  <a:lnTo>
                    <a:pt x="296" y="16"/>
                  </a:lnTo>
                  <a:lnTo>
                    <a:pt x="320" y="24"/>
                  </a:lnTo>
                  <a:lnTo>
                    <a:pt x="336" y="32"/>
                  </a:lnTo>
                  <a:lnTo>
                    <a:pt x="352" y="48"/>
                  </a:lnTo>
                  <a:lnTo>
                    <a:pt x="368" y="64"/>
                  </a:lnTo>
                  <a:lnTo>
                    <a:pt x="384" y="80"/>
                  </a:lnTo>
                  <a:lnTo>
                    <a:pt x="400" y="96"/>
                  </a:lnTo>
                  <a:lnTo>
                    <a:pt x="408" y="112"/>
                  </a:lnTo>
                  <a:lnTo>
                    <a:pt x="416" y="136"/>
                  </a:lnTo>
                  <a:lnTo>
                    <a:pt x="424" y="152"/>
                  </a:lnTo>
                  <a:lnTo>
                    <a:pt x="432" y="176"/>
                  </a:lnTo>
                  <a:lnTo>
                    <a:pt x="432" y="192"/>
                  </a:lnTo>
                  <a:lnTo>
                    <a:pt x="432" y="216"/>
                  </a:lnTo>
                  <a:lnTo>
                    <a:pt x="432" y="240"/>
                  </a:lnTo>
                  <a:lnTo>
                    <a:pt x="432" y="256"/>
                  </a:lnTo>
                  <a:lnTo>
                    <a:pt x="424" y="280"/>
                  </a:lnTo>
                  <a:lnTo>
                    <a:pt x="416" y="296"/>
                  </a:lnTo>
                  <a:lnTo>
                    <a:pt x="408" y="320"/>
                  </a:lnTo>
                  <a:lnTo>
                    <a:pt x="400" y="336"/>
                  </a:lnTo>
                  <a:lnTo>
                    <a:pt x="384" y="352"/>
                  </a:lnTo>
                  <a:lnTo>
                    <a:pt x="368" y="368"/>
                  </a:lnTo>
                  <a:lnTo>
                    <a:pt x="352" y="384"/>
                  </a:lnTo>
                  <a:lnTo>
                    <a:pt x="336" y="400"/>
                  </a:lnTo>
                  <a:lnTo>
                    <a:pt x="320" y="408"/>
                  </a:lnTo>
                  <a:lnTo>
                    <a:pt x="296" y="416"/>
                  </a:lnTo>
                  <a:lnTo>
                    <a:pt x="280" y="424"/>
                  </a:lnTo>
                  <a:lnTo>
                    <a:pt x="256" y="432"/>
                  </a:lnTo>
                  <a:lnTo>
                    <a:pt x="240" y="432"/>
                  </a:lnTo>
                  <a:lnTo>
                    <a:pt x="216" y="432"/>
                  </a:lnTo>
                  <a:lnTo>
                    <a:pt x="192" y="432"/>
                  </a:lnTo>
                  <a:lnTo>
                    <a:pt x="176" y="432"/>
                  </a:lnTo>
                  <a:lnTo>
                    <a:pt x="152" y="424"/>
                  </a:lnTo>
                  <a:lnTo>
                    <a:pt x="136" y="416"/>
                  </a:lnTo>
                  <a:lnTo>
                    <a:pt x="112" y="408"/>
                  </a:lnTo>
                  <a:lnTo>
                    <a:pt x="96" y="400"/>
                  </a:lnTo>
                  <a:lnTo>
                    <a:pt x="80" y="384"/>
                  </a:lnTo>
                  <a:lnTo>
                    <a:pt x="64" y="368"/>
                  </a:lnTo>
                  <a:lnTo>
                    <a:pt x="48" y="352"/>
                  </a:lnTo>
                  <a:lnTo>
                    <a:pt x="32" y="336"/>
                  </a:lnTo>
                  <a:lnTo>
                    <a:pt x="24" y="320"/>
                  </a:lnTo>
                  <a:lnTo>
                    <a:pt x="16" y="296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76"/>
                  </a:lnTo>
                  <a:lnTo>
                    <a:pt x="8" y="152"/>
                  </a:lnTo>
                  <a:lnTo>
                    <a:pt x="16" y="136"/>
                  </a:lnTo>
                  <a:lnTo>
                    <a:pt x="24" y="112"/>
                  </a:lnTo>
                  <a:lnTo>
                    <a:pt x="32" y="96"/>
                  </a:lnTo>
                  <a:lnTo>
                    <a:pt x="48" y="80"/>
                  </a:lnTo>
                  <a:lnTo>
                    <a:pt x="64" y="64"/>
                  </a:lnTo>
                  <a:lnTo>
                    <a:pt x="80" y="48"/>
                  </a:lnTo>
                  <a:lnTo>
                    <a:pt x="96" y="32"/>
                  </a:lnTo>
                  <a:lnTo>
                    <a:pt x="112" y="24"/>
                  </a:lnTo>
                  <a:lnTo>
                    <a:pt x="136" y="16"/>
                  </a:lnTo>
                  <a:lnTo>
                    <a:pt x="152" y="8"/>
                  </a:lnTo>
                  <a:lnTo>
                    <a:pt x="176" y="0"/>
                  </a:lnTo>
                  <a:lnTo>
                    <a:pt x="192" y="0"/>
                  </a:lnTo>
                  <a:lnTo>
                    <a:pt x="216" y="0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3" name="Oval 67"/>
            <p:cNvSpPr>
              <a:spLocks noChangeArrowheads="1"/>
            </p:cNvSpPr>
            <p:nvPr/>
          </p:nvSpPr>
          <p:spPr bwMode="auto">
            <a:xfrm rot="3458188">
              <a:off x="503" y="2590"/>
              <a:ext cx="285" cy="27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4" name="Freeform 68"/>
            <p:cNvSpPr>
              <a:spLocks/>
            </p:cNvSpPr>
            <p:nvPr/>
          </p:nvSpPr>
          <p:spPr bwMode="auto">
            <a:xfrm rot="3458188">
              <a:off x="503" y="2590"/>
              <a:ext cx="285" cy="277"/>
            </a:xfrm>
            <a:custGeom>
              <a:avLst/>
              <a:gdLst>
                <a:gd name="T0" fmla="*/ 176 w 296"/>
                <a:gd name="T1" fmla="*/ 16 h 288"/>
                <a:gd name="T2" fmla="*/ 208 w 296"/>
                <a:gd name="T3" fmla="*/ 32 h 288"/>
                <a:gd name="T4" fmla="*/ 248 w 296"/>
                <a:gd name="T5" fmla="*/ 48 h 288"/>
                <a:gd name="T6" fmla="*/ 264 w 296"/>
                <a:gd name="T7" fmla="*/ 88 h 288"/>
                <a:gd name="T8" fmla="*/ 280 w 296"/>
                <a:gd name="T9" fmla="*/ 112 h 288"/>
                <a:gd name="T10" fmla="*/ 280 w 296"/>
                <a:gd name="T11" fmla="*/ 160 h 288"/>
                <a:gd name="T12" fmla="*/ 272 w 296"/>
                <a:gd name="T13" fmla="*/ 192 h 288"/>
                <a:gd name="T14" fmla="*/ 248 w 296"/>
                <a:gd name="T15" fmla="*/ 224 h 288"/>
                <a:gd name="T16" fmla="*/ 224 w 296"/>
                <a:gd name="T17" fmla="*/ 248 h 288"/>
                <a:gd name="T18" fmla="*/ 184 w 296"/>
                <a:gd name="T19" fmla="*/ 264 h 288"/>
                <a:gd name="T20" fmla="*/ 152 w 296"/>
                <a:gd name="T21" fmla="*/ 272 h 288"/>
                <a:gd name="T22" fmla="*/ 112 w 296"/>
                <a:gd name="T23" fmla="*/ 264 h 288"/>
                <a:gd name="T24" fmla="*/ 72 w 296"/>
                <a:gd name="T25" fmla="*/ 248 h 288"/>
                <a:gd name="T26" fmla="*/ 48 w 296"/>
                <a:gd name="T27" fmla="*/ 224 h 288"/>
                <a:gd name="T28" fmla="*/ 24 w 296"/>
                <a:gd name="T29" fmla="*/ 192 h 288"/>
                <a:gd name="T30" fmla="*/ 16 w 296"/>
                <a:gd name="T31" fmla="*/ 160 h 288"/>
                <a:gd name="T32" fmla="*/ 16 w 296"/>
                <a:gd name="T33" fmla="*/ 112 h 288"/>
                <a:gd name="T34" fmla="*/ 32 w 296"/>
                <a:gd name="T35" fmla="*/ 88 h 288"/>
                <a:gd name="T36" fmla="*/ 48 w 296"/>
                <a:gd name="T37" fmla="*/ 48 h 288"/>
                <a:gd name="T38" fmla="*/ 88 w 296"/>
                <a:gd name="T39" fmla="*/ 32 h 288"/>
                <a:gd name="T40" fmla="*/ 120 w 296"/>
                <a:gd name="T41" fmla="*/ 16 h 288"/>
                <a:gd name="T42" fmla="*/ 152 w 296"/>
                <a:gd name="T43" fmla="*/ 0 h 288"/>
                <a:gd name="T44" fmla="*/ 192 w 296"/>
                <a:gd name="T45" fmla="*/ 8 h 288"/>
                <a:gd name="T46" fmla="*/ 232 w 296"/>
                <a:gd name="T47" fmla="*/ 24 h 288"/>
                <a:gd name="T48" fmla="*/ 264 w 296"/>
                <a:gd name="T49" fmla="*/ 56 h 288"/>
                <a:gd name="T50" fmla="*/ 288 w 296"/>
                <a:gd name="T51" fmla="*/ 88 h 288"/>
                <a:gd name="T52" fmla="*/ 296 w 296"/>
                <a:gd name="T53" fmla="*/ 128 h 288"/>
                <a:gd name="T54" fmla="*/ 296 w 296"/>
                <a:gd name="T55" fmla="*/ 176 h 288"/>
                <a:gd name="T56" fmla="*/ 280 w 296"/>
                <a:gd name="T57" fmla="*/ 208 h 288"/>
                <a:gd name="T58" fmla="*/ 256 w 296"/>
                <a:gd name="T59" fmla="*/ 248 h 288"/>
                <a:gd name="T60" fmla="*/ 216 w 296"/>
                <a:gd name="T61" fmla="*/ 272 h 288"/>
                <a:gd name="T62" fmla="*/ 176 w 296"/>
                <a:gd name="T63" fmla="*/ 288 h 288"/>
                <a:gd name="T64" fmla="*/ 136 w 296"/>
                <a:gd name="T65" fmla="*/ 288 h 288"/>
                <a:gd name="T66" fmla="*/ 88 w 296"/>
                <a:gd name="T67" fmla="*/ 280 h 288"/>
                <a:gd name="T68" fmla="*/ 56 w 296"/>
                <a:gd name="T69" fmla="*/ 256 h 288"/>
                <a:gd name="T70" fmla="*/ 24 w 296"/>
                <a:gd name="T71" fmla="*/ 224 h 288"/>
                <a:gd name="T72" fmla="*/ 8 w 296"/>
                <a:gd name="T73" fmla="*/ 184 h 288"/>
                <a:gd name="T74" fmla="*/ 0 w 296"/>
                <a:gd name="T75" fmla="*/ 144 h 288"/>
                <a:gd name="T76" fmla="*/ 8 w 296"/>
                <a:gd name="T77" fmla="*/ 104 h 288"/>
                <a:gd name="T78" fmla="*/ 24 w 296"/>
                <a:gd name="T79" fmla="*/ 64 h 288"/>
                <a:gd name="T80" fmla="*/ 56 w 296"/>
                <a:gd name="T81" fmla="*/ 32 h 288"/>
                <a:gd name="T82" fmla="*/ 88 w 296"/>
                <a:gd name="T83" fmla="*/ 8 h 288"/>
                <a:gd name="T84" fmla="*/ 136 w 296"/>
                <a:gd name="T8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6" h="288">
                  <a:moveTo>
                    <a:pt x="152" y="16"/>
                  </a:moveTo>
                  <a:lnTo>
                    <a:pt x="160" y="16"/>
                  </a:lnTo>
                  <a:lnTo>
                    <a:pt x="176" y="16"/>
                  </a:lnTo>
                  <a:lnTo>
                    <a:pt x="184" y="24"/>
                  </a:lnTo>
                  <a:lnTo>
                    <a:pt x="200" y="24"/>
                  </a:lnTo>
                  <a:lnTo>
                    <a:pt x="208" y="32"/>
                  </a:lnTo>
                  <a:lnTo>
                    <a:pt x="224" y="40"/>
                  </a:lnTo>
                  <a:lnTo>
                    <a:pt x="232" y="48"/>
                  </a:lnTo>
                  <a:lnTo>
                    <a:pt x="248" y="48"/>
                  </a:lnTo>
                  <a:lnTo>
                    <a:pt x="248" y="64"/>
                  </a:lnTo>
                  <a:lnTo>
                    <a:pt x="256" y="72"/>
                  </a:lnTo>
                  <a:lnTo>
                    <a:pt x="264" y="88"/>
                  </a:lnTo>
                  <a:lnTo>
                    <a:pt x="272" y="96"/>
                  </a:lnTo>
                  <a:lnTo>
                    <a:pt x="272" y="112"/>
                  </a:lnTo>
                  <a:lnTo>
                    <a:pt x="280" y="112"/>
                  </a:lnTo>
                  <a:lnTo>
                    <a:pt x="280" y="128"/>
                  </a:lnTo>
                  <a:lnTo>
                    <a:pt x="280" y="144"/>
                  </a:lnTo>
                  <a:lnTo>
                    <a:pt x="280" y="160"/>
                  </a:lnTo>
                  <a:lnTo>
                    <a:pt x="280" y="176"/>
                  </a:lnTo>
                  <a:lnTo>
                    <a:pt x="272" y="176"/>
                  </a:lnTo>
                  <a:lnTo>
                    <a:pt x="272" y="192"/>
                  </a:lnTo>
                  <a:lnTo>
                    <a:pt x="264" y="200"/>
                  </a:lnTo>
                  <a:lnTo>
                    <a:pt x="256" y="216"/>
                  </a:lnTo>
                  <a:lnTo>
                    <a:pt x="248" y="224"/>
                  </a:lnTo>
                  <a:lnTo>
                    <a:pt x="248" y="240"/>
                  </a:lnTo>
                  <a:lnTo>
                    <a:pt x="232" y="240"/>
                  </a:lnTo>
                  <a:lnTo>
                    <a:pt x="224" y="248"/>
                  </a:lnTo>
                  <a:lnTo>
                    <a:pt x="208" y="256"/>
                  </a:lnTo>
                  <a:lnTo>
                    <a:pt x="200" y="264"/>
                  </a:lnTo>
                  <a:lnTo>
                    <a:pt x="184" y="264"/>
                  </a:lnTo>
                  <a:lnTo>
                    <a:pt x="176" y="272"/>
                  </a:lnTo>
                  <a:lnTo>
                    <a:pt x="160" y="272"/>
                  </a:lnTo>
                  <a:lnTo>
                    <a:pt x="152" y="272"/>
                  </a:lnTo>
                  <a:lnTo>
                    <a:pt x="136" y="272"/>
                  </a:lnTo>
                  <a:lnTo>
                    <a:pt x="120" y="272"/>
                  </a:lnTo>
                  <a:lnTo>
                    <a:pt x="112" y="264"/>
                  </a:lnTo>
                  <a:lnTo>
                    <a:pt x="96" y="264"/>
                  </a:lnTo>
                  <a:lnTo>
                    <a:pt x="88" y="256"/>
                  </a:lnTo>
                  <a:lnTo>
                    <a:pt x="72" y="248"/>
                  </a:lnTo>
                  <a:lnTo>
                    <a:pt x="64" y="240"/>
                  </a:lnTo>
                  <a:lnTo>
                    <a:pt x="48" y="240"/>
                  </a:lnTo>
                  <a:lnTo>
                    <a:pt x="48" y="224"/>
                  </a:lnTo>
                  <a:lnTo>
                    <a:pt x="40" y="216"/>
                  </a:lnTo>
                  <a:lnTo>
                    <a:pt x="32" y="200"/>
                  </a:lnTo>
                  <a:lnTo>
                    <a:pt x="24" y="192"/>
                  </a:lnTo>
                  <a:lnTo>
                    <a:pt x="24" y="176"/>
                  </a:lnTo>
                  <a:lnTo>
                    <a:pt x="16" y="176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16" y="128"/>
                  </a:lnTo>
                  <a:lnTo>
                    <a:pt x="16" y="112"/>
                  </a:lnTo>
                  <a:lnTo>
                    <a:pt x="24" y="112"/>
                  </a:lnTo>
                  <a:lnTo>
                    <a:pt x="24" y="96"/>
                  </a:lnTo>
                  <a:lnTo>
                    <a:pt x="32" y="88"/>
                  </a:lnTo>
                  <a:lnTo>
                    <a:pt x="40" y="72"/>
                  </a:lnTo>
                  <a:lnTo>
                    <a:pt x="48" y="64"/>
                  </a:lnTo>
                  <a:lnTo>
                    <a:pt x="48" y="48"/>
                  </a:lnTo>
                  <a:lnTo>
                    <a:pt x="64" y="48"/>
                  </a:lnTo>
                  <a:lnTo>
                    <a:pt x="72" y="40"/>
                  </a:lnTo>
                  <a:lnTo>
                    <a:pt x="88" y="32"/>
                  </a:lnTo>
                  <a:lnTo>
                    <a:pt x="96" y="24"/>
                  </a:lnTo>
                  <a:lnTo>
                    <a:pt x="112" y="24"/>
                  </a:lnTo>
                  <a:lnTo>
                    <a:pt x="120" y="16"/>
                  </a:lnTo>
                  <a:lnTo>
                    <a:pt x="136" y="16"/>
                  </a:lnTo>
                  <a:lnTo>
                    <a:pt x="152" y="16"/>
                  </a:lnTo>
                  <a:lnTo>
                    <a:pt x="152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8"/>
                  </a:lnTo>
                  <a:lnTo>
                    <a:pt x="208" y="8"/>
                  </a:lnTo>
                  <a:lnTo>
                    <a:pt x="216" y="16"/>
                  </a:lnTo>
                  <a:lnTo>
                    <a:pt x="232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64" y="56"/>
                  </a:lnTo>
                  <a:lnTo>
                    <a:pt x="272" y="64"/>
                  </a:lnTo>
                  <a:lnTo>
                    <a:pt x="280" y="80"/>
                  </a:lnTo>
                  <a:lnTo>
                    <a:pt x="288" y="88"/>
                  </a:lnTo>
                  <a:lnTo>
                    <a:pt x="288" y="104"/>
                  </a:lnTo>
                  <a:lnTo>
                    <a:pt x="296" y="112"/>
                  </a:lnTo>
                  <a:lnTo>
                    <a:pt x="296" y="128"/>
                  </a:lnTo>
                  <a:lnTo>
                    <a:pt x="296" y="144"/>
                  </a:lnTo>
                  <a:lnTo>
                    <a:pt x="296" y="160"/>
                  </a:lnTo>
                  <a:lnTo>
                    <a:pt x="296" y="176"/>
                  </a:lnTo>
                  <a:lnTo>
                    <a:pt x="288" y="184"/>
                  </a:lnTo>
                  <a:lnTo>
                    <a:pt x="288" y="200"/>
                  </a:lnTo>
                  <a:lnTo>
                    <a:pt x="280" y="208"/>
                  </a:lnTo>
                  <a:lnTo>
                    <a:pt x="272" y="224"/>
                  </a:lnTo>
                  <a:lnTo>
                    <a:pt x="264" y="232"/>
                  </a:lnTo>
                  <a:lnTo>
                    <a:pt x="256" y="248"/>
                  </a:lnTo>
                  <a:lnTo>
                    <a:pt x="240" y="256"/>
                  </a:lnTo>
                  <a:lnTo>
                    <a:pt x="232" y="264"/>
                  </a:lnTo>
                  <a:lnTo>
                    <a:pt x="216" y="272"/>
                  </a:lnTo>
                  <a:lnTo>
                    <a:pt x="208" y="280"/>
                  </a:lnTo>
                  <a:lnTo>
                    <a:pt x="192" y="280"/>
                  </a:lnTo>
                  <a:lnTo>
                    <a:pt x="176" y="288"/>
                  </a:lnTo>
                  <a:lnTo>
                    <a:pt x="160" y="288"/>
                  </a:lnTo>
                  <a:lnTo>
                    <a:pt x="152" y="288"/>
                  </a:lnTo>
                  <a:lnTo>
                    <a:pt x="136" y="288"/>
                  </a:lnTo>
                  <a:lnTo>
                    <a:pt x="120" y="288"/>
                  </a:lnTo>
                  <a:lnTo>
                    <a:pt x="104" y="280"/>
                  </a:lnTo>
                  <a:lnTo>
                    <a:pt x="88" y="280"/>
                  </a:lnTo>
                  <a:lnTo>
                    <a:pt x="80" y="272"/>
                  </a:lnTo>
                  <a:lnTo>
                    <a:pt x="64" y="264"/>
                  </a:lnTo>
                  <a:lnTo>
                    <a:pt x="56" y="256"/>
                  </a:lnTo>
                  <a:lnTo>
                    <a:pt x="40" y="248"/>
                  </a:lnTo>
                  <a:lnTo>
                    <a:pt x="32" y="232"/>
                  </a:lnTo>
                  <a:lnTo>
                    <a:pt x="24" y="224"/>
                  </a:lnTo>
                  <a:lnTo>
                    <a:pt x="16" y="208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0" y="128"/>
                  </a:lnTo>
                  <a:lnTo>
                    <a:pt x="0" y="112"/>
                  </a:lnTo>
                  <a:lnTo>
                    <a:pt x="8" y="104"/>
                  </a:lnTo>
                  <a:lnTo>
                    <a:pt x="8" y="88"/>
                  </a:lnTo>
                  <a:lnTo>
                    <a:pt x="16" y="80"/>
                  </a:lnTo>
                  <a:lnTo>
                    <a:pt x="24" y="64"/>
                  </a:lnTo>
                  <a:lnTo>
                    <a:pt x="32" y="56"/>
                  </a:lnTo>
                  <a:lnTo>
                    <a:pt x="40" y="40"/>
                  </a:lnTo>
                  <a:lnTo>
                    <a:pt x="56" y="32"/>
                  </a:lnTo>
                  <a:lnTo>
                    <a:pt x="64" y="24"/>
                  </a:lnTo>
                  <a:lnTo>
                    <a:pt x="80" y="16"/>
                  </a:lnTo>
                  <a:lnTo>
                    <a:pt x="88" y="8"/>
                  </a:lnTo>
                  <a:lnTo>
                    <a:pt x="104" y="8"/>
                  </a:lnTo>
                  <a:lnTo>
                    <a:pt x="120" y="0"/>
                  </a:lnTo>
                  <a:lnTo>
                    <a:pt x="136" y="0"/>
                  </a:lnTo>
                  <a:lnTo>
                    <a:pt x="152" y="0"/>
                  </a:lnTo>
                  <a:lnTo>
                    <a:pt x="1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5" name="Oval 69"/>
            <p:cNvSpPr>
              <a:spLocks noChangeArrowheads="1"/>
            </p:cNvSpPr>
            <p:nvPr/>
          </p:nvSpPr>
          <p:spPr bwMode="auto">
            <a:xfrm rot="3458188">
              <a:off x="1138" y="2184"/>
              <a:ext cx="285" cy="285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6" name="Freeform 70"/>
            <p:cNvSpPr>
              <a:spLocks/>
            </p:cNvSpPr>
            <p:nvPr/>
          </p:nvSpPr>
          <p:spPr bwMode="auto">
            <a:xfrm rot="3458188">
              <a:off x="1138" y="2184"/>
              <a:ext cx="285" cy="285"/>
            </a:xfrm>
            <a:custGeom>
              <a:avLst/>
              <a:gdLst>
                <a:gd name="T0" fmla="*/ 176 w 296"/>
                <a:gd name="T1" fmla="*/ 16 h 296"/>
                <a:gd name="T2" fmla="*/ 208 w 296"/>
                <a:gd name="T3" fmla="*/ 32 h 296"/>
                <a:gd name="T4" fmla="*/ 248 w 296"/>
                <a:gd name="T5" fmla="*/ 48 h 296"/>
                <a:gd name="T6" fmla="*/ 264 w 296"/>
                <a:gd name="T7" fmla="*/ 88 h 296"/>
                <a:gd name="T8" fmla="*/ 280 w 296"/>
                <a:gd name="T9" fmla="*/ 120 h 296"/>
                <a:gd name="T10" fmla="*/ 280 w 296"/>
                <a:gd name="T11" fmla="*/ 160 h 296"/>
                <a:gd name="T12" fmla="*/ 272 w 296"/>
                <a:gd name="T13" fmla="*/ 200 h 296"/>
                <a:gd name="T14" fmla="*/ 248 w 296"/>
                <a:gd name="T15" fmla="*/ 232 h 296"/>
                <a:gd name="T16" fmla="*/ 224 w 296"/>
                <a:gd name="T17" fmla="*/ 256 h 296"/>
                <a:gd name="T18" fmla="*/ 184 w 296"/>
                <a:gd name="T19" fmla="*/ 272 h 296"/>
                <a:gd name="T20" fmla="*/ 152 w 296"/>
                <a:gd name="T21" fmla="*/ 280 h 296"/>
                <a:gd name="T22" fmla="*/ 112 w 296"/>
                <a:gd name="T23" fmla="*/ 272 h 296"/>
                <a:gd name="T24" fmla="*/ 72 w 296"/>
                <a:gd name="T25" fmla="*/ 256 h 296"/>
                <a:gd name="T26" fmla="*/ 48 w 296"/>
                <a:gd name="T27" fmla="*/ 232 h 296"/>
                <a:gd name="T28" fmla="*/ 24 w 296"/>
                <a:gd name="T29" fmla="*/ 200 h 296"/>
                <a:gd name="T30" fmla="*/ 16 w 296"/>
                <a:gd name="T31" fmla="*/ 160 h 296"/>
                <a:gd name="T32" fmla="*/ 16 w 296"/>
                <a:gd name="T33" fmla="*/ 120 h 296"/>
                <a:gd name="T34" fmla="*/ 32 w 296"/>
                <a:gd name="T35" fmla="*/ 88 h 296"/>
                <a:gd name="T36" fmla="*/ 48 w 296"/>
                <a:gd name="T37" fmla="*/ 48 h 296"/>
                <a:gd name="T38" fmla="*/ 88 w 296"/>
                <a:gd name="T39" fmla="*/ 32 h 296"/>
                <a:gd name="T40" fmla="*/ 120 w 296"/>
                <a:gd name="T41" fmla="*/ 16 h 296"/>
                <a:gd name="T42" fmla="*/ 152 w 296"/>
                <a:gd name="T43" fmla="*/ 0 h 296"/>
                <a:gd name="T44" fmla="*/ 192 w 296"/>
                <a:gd name="T45" fmla="*/ 8 h 296"/>
                <a:gd name="T46" fmla="*/ 232 w 296"/>
                <a:gd name="T47" fmla="*/ 24 h 296"/>
                <a:gd name="T48" fmla="*/ 264 w 296"/>
                <a:gd name="T49" fmla="*/ 56 h 296"/>
                <a:gd name="T50" fmla="*/ 288 w 296"/>
                <a:gd name="T51" fmla="*/ 88 h 296"/>
                <a:gd name="T52" fmla="*/ 296 w 296"/>
                <a:gd name="T53" fmla="*/ 136 h 296"/>
                <a:gd name="T54" fmla="*/ 296 w 296"/>
                <a:gd name="T55" fmla="*/ 176 h 296"/>
                <a:gd name="T56" fmla="*/ 280 w 296"/>
                <a:gd name="T57" fmla="*/ 216 h 296"/>
                <a:gd name="T58" fmla="*/ 256 w 296"/>
                <a:gd name="T59" fmla="*/ 256 h 296"/>
                <a:gd name="T60" fmla="*/ 216 w 296"/>
                <a:gd name="T61" fmla="*/ 280 h 296"/>
                <a:gd name="T62" fmla="*/ 176 w 296"/>
                <a:gd name="T63" fmla="*/ 296 h 296"/>
                <a:gd name="T64" fmla="*/ 136 w 296"/>
                <a:gd name="T65" fmla="*/ 296 h 296"/>
                <a:gd name="T66" fmla="*/ 88 w 296"/>
                <a:gd name="T67" fmla="*/ 288 h 296"/>
                <a:gd name="T68" fmla="*/ 56 w 296"/>
                <a:gd name="T69" fmla="*/ 264 h 296"/>
                <a:gd name="T70" fmla="*/ 24 w 296"/>
                <a:gd name="T71" fmla="*/ 232 h 296"/>
                <a:gd name="T72" fmla="*/ 8 w 296"/>
                <a:gd name="T73" fmla="*/ 192 h 296"/>
                <a:gd name="T74" fmla="*/ 0 w 296"/>
                <a:gd name="T75" fmla="*/ 152 h 296"/>
                <a:gd name="T76" fmla="*/ 8 w 296"/>
                <a:gd name="T77" fmla="*/ 104 h 296"/>
                <a:gd name="T78" fmla="*/ 24 w 296"/>
                <a:gd name="T79" fmla="*/ 64 h 296"/>
                <a:gd name="T80" fmla="*/ 56 w 296"/>
                <a:gd name="T81" fmla="*/ 32 h 296"/>
                <a:gd name="T82" fmla="*/ 88 w 296"/>
                <a:gd name="T83" fmla="*/ 8 h 296"/>
                <a:gd name="T84" fmla="*/ 136 w 296"/>
                <a:gd name="T8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6" h="296">
                  <a:moveTo>
                    <a:pt x="152" y="16"/>
                  </a:moveTo>
                  <a:lnTo>
                    <a:pt x="160" y="16"/>
                  </a:lnTo>
                  <a:lnTo>
                    <a:pt x="176" y="16"/>
                  </a:lnTo>
                  <a:lnTo>
                    <a:pt x="184" y="24"/>
                  </a:lnTo>
                  <a:lnTo>
                    <a:pt x="200" y="24"/>
                  </a:lnTo>
                  <a:lnTo>
                    <a:pt x="208" y="32"/>
                  </a:lnTo>
                  <a:lnTo>
                    <a:pt x="224" y="40"/>
                  </a:lnTo>
                  <a:lnTo>
                    <a:pt x="232" y="48"/>
                  </a:lnTo>
                  <a:lnTo>
                    <a:pt x="248" y="48"/>
                  </a:lnTo>
                  <a:lnTo>
                    <a:pt x="248" y="64"/>
                  </a:lnTo>
                  <a:lnTo>
                    <a:pt x="256" y="72"/>
                  </a:lnTo>
                  <a:lnTo>
                    <a:pt x="264" y="88"/>
                  </a:lnTo>
                  <a:lnTo>
                    <a:pt x="272" y="96"/>
                  </a:lnTo>
                  <a:lnTo>
                    <a:pt x="272" y="112"/>
                  </a:lnTo>
                  <a:lnTo>
                    <a:pt x="280" y="120"/>
                  </a:lnTo>
                  <a:lnTo>
                    <a:pt x="280" y="136"/>
                  </a:lnTo>
                  <a:lnTo>
                    <a:pt x="280" y="152"/>
                  </a:lnTo>
                  <a:lnTo>
                    <a:pt x="280" y="160"/>
                  </a:lnTo>
                  <a:lnTo>
                    <a:pt x="280" y="176"/>
                  </a:lnTo>
                  <a:lnTo>
                    <a:pt x="272" y="184"/>
                  </a:lnTo>
                  <a:lnTo>
                    <a:pt x="272" y="200"/>
                  </a:lnTo>
                  <a:lnTo>
                    <a:pt x="264" y="208"/>
                  </a:lnTo>
                  <a:lnTo>
                    <a:pt x="256" y="224"/>
                  </a:lnTo>
                  <a:lnTo>
                    <a:pt x="248" y="232"/>
                  </a:lnTo>
                  <a:lnTo>
                    <a:pt x="248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08" y="264"/>
                  </a:lnTo>
                  <a:lnTo>
                    <a:pt x="200" y="272"/>
                  </a:lnTo>
                  <a:lnTo>
                    <a:pt x="184" y="272"/>
                  </a:lnTo>
                  <a:lnTo>
                    <a:pt x="176" y="280"/>
                  </a:lnTo>
                  <a:lnTo>
                    <a:pt x="160" y="280"/>
                  </a:lnTo>
                  <a:lnTo>
                    <a:pt x="152" y="280"/>
                  </a:lnTo>
                  <a:lnTo>
                    <a:pt x="136" y="280"/>
                  </a:lnTo>
                  <a:lnTo>
                    <a:pt x="120" y="280"/>
                  </a:lnTo>
                  <a:lnTo>
                    <a:pt x="112" y="272"/>
                  </a:lnTo>
                  <a:lnTo>
                    <a:pt x="96" y="272"/>
                  </a:lnTo>
                  <a:lnTo>
                    <a:pt x="88" y="264"/>
                  </a:lnTo>
                  <a:lnTo>
                    <a:pt x="72" y="256"/>
                  </a:lnTo>
                  <a:lnTo>
                    <a:pt x="64" y="248"/>
                  </a:lnTo>
                  <a:lnTo>
                    <a:pt x="48" y="248"/>
                  </a:lnTo>
                  <a:lnTo>
                    <a:pt x="48" y="232"/>
                  </a:lnTo>
                  <a:lnTo>
                    <a:pt x="40" y="224"/>
                  </a:lnTo>
                  <a:lnTo>
                    <a:pt x="32" y="208"/>
                  </a:lnTo>
                  <a:lnTo>
                    <a:pt x="24" y="200"/>
                  </a:lnTo>
                  <a:lnTo>
                    <a:pt x="24" y="184"/>
                  </a:lnTo>
                  <a:lnTo>
                    <a:pt x="16" y="176"/>
                  </a:lnTo>
                  <a:lnTo>
                    <a:pt x="16" y="160"/>
                  </a:lnTo>
                  <a:lnTo>
                    <a:pt x="16" y="152"/>
                  </a:lnTo>
                  <a:lnTo>
                    <a:pt x="16" y="136"/>
                  </a:lnTo>
                  <a:lnTo>
                    <a:pt x="16" y="120"/>
                  </a:lnTo>
                  <a:lnTo>
                    <a:pt x="24" y="112"/>
                  </a:lnTo>
                  <a:lnTo>
                    <a:pt x="24" y="96"/>
                  </a:lnTo>
                  <a:lnTo>
                    <a:pt x="32" y="88"/>
                  </a:lnTo>
                  <a:lnTo>
                    <a:pt x="40" y="72"/>
                  </a:lnTo>
                  <a:lnTo>
                    <a:pt x="48" y="64"/>
                  </a:lnTo>
                  <a:lnTo>
                    <a:pt x="48" y="48"/>
                  </a:lnTo>
                  <a:lnTo>
                    <a:pt x="64" y="48"/>
                  </a:lnTo>
                  <a:lnTo>
                    <a:pt x="72" y="40"/>
                  </a:lnTo>
                  <a:lnTo>
                    <a:pt x="88" y="32"/>
                  </a:lnTo>
                  <a:lnTo>
                    <a:pt x="96" y="24"/>
                  </a:lnTo>
                  <a:lnTo>
                    <a:pt x="112" y="24"/>
                  </a:lnTo>
                  <a:lnTo>
                    <a:pt x="120" y="16"/>
                  </a:lnTo>
                  <a:lnTo>
                    <a:pt x="136" y="16"/>
                  </a:lnTo>
                  <a:lnTo>
                    <a:pt x="152" y="16"/>
                  </a:lnTo>
                  <a:lnTo>
                    <a:pt x="152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8"/>
                  </a:lnTo>
                  <a:lnTo>
                    <a:pt x="208" y="8"/>
                  </a:lnTo>
                  <a:lnTo>
                    <a:pt x="216" y="16"/>
                  </a:lnTo>
                  <a:lnTo>
                    <a:pt x="232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64" y="56"/>
                  </a:lnTo>
                  <a:lnTo>
                    <a:pt x="272" y="64"/>
                  </a:lnTo>
                  <a:lnTo>
                    <a:pt x="280" y="80"/>
                  </a:lnTo>
                  <a:lnTo>
                    <a:pt x="288" y="88"/>
                  </a:lnTo>
                  <a:lnTo>
                    <a:pt x="288" y="104"/>
                  </a:lnTo>
                  <a:lnTo>
                    <a:pt x="296" y="120"/>
                  </a:lnTo>
                  <a:lnTo>
                    <a:pt x="296" y="136"/>
                  </a:lnTo>
                  <a:lnTo>
                    <a:pt x="296" y="152"/>
                  </a:lnTo>
                  <a:lnTo>
                    <a:pt x="296" y="160"/>
                  </a:lnTo>
                  <a:lnTo>
                    <a:pt x="296" y="176"/>
                  </a:lnTo>
                  <a:lnTo>
                    <a:pt x="288" y="192"/>
                  </a:lnTo>
                  <a:lnTo>
                    <a:pt x="288" y="208"/>
                  </a:lnTo>
                  <a:lnTo>
                    <a:pt x="280" y="216"/>
                  </a:lnTo>
                  <a:lnTo>
                    <a:pt x="272" y="232"/>
                  </a:lnTo>
                  <a:lnTo>
                    <a:pt x="264" y="240"/>
                  </a:lnTo>
                  <a:lnTo>
                    <a:pt x="256" y="256"/>
                  </a:lnTo>
                  <a:lnTo>
                    <a:pt x="240" y="264"/>
                  </a:lnTo>
                  <a:lnTo>
                    <a:pt x="232" y="272"/>
                  </a:lnTo>
                  <a:lnTo>
                    <a:pt x="216" y="280"/>
                  </a:lnTo>
                  <a:lnTo>
                    <a:pt x="208" y="288"/>
                  </a:lnTo>
                  <a:lnTo>
                    <a:pt x="192" y="288"/>
                  </a:lnTo>
                  <a:lnTo>
                    <a:pt x="176" y="296"/>
                  </a:lnTo>
                  <a:lnTo>
                    <a:pt x="160" y="296"/>
                  </a:lnTo>
                  <a:lnTo>
                    <a:pt x="152" y="296"/>
                  </a:lnTo>
                  <a:lnTo>
                    <a:pt x="136" y="296"/>
                  </a:lnTo>
                  <a:lnTo>
                    <a:pt x="120" y="296"/>
                  </a:lnTo>
                  <a:lnTo>
                    <a:pt x="104" y="288"/>
                  </a:lnTo>
                  <a:lnTo>
                    <a:pt x="88" y="288"/>
                  </a:lnTo>
                  <a:lnTo>
                    <a:pt x="80" y="280"/>
                  </a:lnTo>
                  <a:lnTo>
                    <a:pt x="64" y="272"/>
                  </a:lnTo>
                  <a:lnTo>
                    <a:pt x="56" y="264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32"/>
                  </a:lnTo>
                  <a:lnTo>
                    <a:pt x="16" y="216"/>
                  </a:lnTo>
                  <a:lnTo>
                    <a:pt x="8" y="208"/>
                  </a:lnTo>
                  <a:lnTo>
                    <a:pt x="8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8" y="104"/>
                  </a:lnTo>
                  <a:lnTo>
                    <a:pt x="8" y="88"/>
                  </a:lnTo>
                  <a:lnTo>
                    <a:pt x="16" y="80"/>
                  </a:lnTo>
                  <a:lnTo>
                    <a:pt x="24" y="64"/>
                  </a:lnTo>
                  <a:lnTo>
                    <a:pt x="32" y="56"/>
                  </a:lnTo>
                  <a:lnTo>
                    <a:pt x="40" y="40"/>
                  </a:lnTo>
                  <a:lnTo>
                    <a:pt x="56" y="32"/>
                  </a:lnTo>
                  <a:lnTo>
                    <a:pt x="64" y="24"/>
                  </a:lnTo>
                  <a:lnTo>
                    <a:pt x="80" y="16"/>
                  </a:lnTo>
                  <a:lnTo>
                    <a:pt x="88" y="8"/>
                  </a:lnTo>
                  <a:lnTo>
                    <a:pt x="104" y="8"/>
                  </a:lnTo>
                  <a:lnTo>
                    <a:pt x="120" y="0"/>
                  </a:lnTo>
                  <a:lnTo>
                    <a:pt x="136" y="0"/>
                  </a:lnTo>
                  <a:lnTo>
                    <a:pt x="152" y="0"/>
                  </a:lnTo>
                  <a:lnTo>
                    <a:pt x="1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7" name="Oval 71"/>
            <p:cNvSpPr>
              <a:spLocks noChangeArrowheads="1"/>
            </p:cNvSpPr>
            <p:nvPr/>
          </p:nvSpPr>
          <p:spPr bwMode="auto">
            <a:xfrm rot="3458188">
              <a:off x="741" y="2483"/>
              <a:ext cx="416" cy="424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8" name="Freeform 72"/>
            <p:cNvSpPr>
              <a:spLocks/>
            </p:cNvSpPr>
            <p:nvPr/>
          </p:nvSpPr>
          <p:spPr bwMode="auto">
            <a:xfrm rot="3458188">
              <a:off x="741" y="2483"/>
              <a:ext cx="416" cy="424"/>
            </a:xfrm>
            <a:custGeom>
              <a:avLst/>
              <a:gdLst>
                <a:gd name="T0" fmla="*/ 256 w 432"/>
                <a:gd name="T1" fmla="*/ 24 h 440"/>
                <a:gd name="T2" fmla="*/ 312 w 432"/>
                <a:gd name="T3" fmla="*/ 40 h 440"/>
                <a:gd name="T4" fmla="*/ 360 w 432"/>
                <a:gd name="T5" fmla="*/ 72 h 440"/>
                <a:gd name="T6" fmla="*/ 392 w 432"/>
                <a:gd name="T7" fmla="*/ 128 h 440"/>
                <a:gd name="T8" fmla="*/ 416 w 432"/>
                <a:gd name="T9" fmla="*/ 176 h 440"/>
                <a:gd name="T10" fmla="*/ 416 w 432"/>
                <a:gd name="T11" fmla="*/ 240 h 440"/>
                <a:gd name="T12" fmla="*/ 400 w 432"/>
                <a:gd name="T13" fmla="*/ 296 h 440"/>
                <a:gd name="T14" fmla="*/ 368 w 432"/>
                <a:gd name="T15" fmla="*/ 352 h 440"/>
                <a:gd name="T16" fmla="*/ 328 w 432"/>
                <a:gd name="T17" fmla="*/ 384 h 440"/>
                <a:gd name="T18" fmla="*/ 272 w 432"/>
                <a:gd name="T19" fmla="*/ 416 h 440"/>
                <a:gd name="T20" fmla="*/ 216 w 432"/>
                <a:gd name="T21" fmla="*/ 424 h 440"/>
                <a:gd name="T22" fmla="*/ 160 w 432"/>
                <a:gd name="T23" fmla="*/ 416 h 440"/>
                <a:gd name="T24" fmla="*/ 104 w 432"/>
                <a:gd name="T25" fmla="*/ 384 h 440"/>
                <a:gd name="T26" fmla="*/ 64 w 432"/>
                <a:gd name="T27" fmla="*/ 352 h 440"/>
                <a:gd name="T28" fmla="*/ 32 w 432"/>
                <a:gd name="T29" fmla="*/ 296 h 440"/>
                <a:gd name="T30" fmla="*/ 16 w 432"/>
                <a:gd name="T31" fmla="*/ 240 h 440"/>
                <a:gd name="T32" fmla="*/ 16 w 432"/>
                <a:gd name="T33" fmla="*/ 176 h 440"/>
                <a:gd name="T34" fmla="*/ 40 w 432"/>
                <a:gd name="T35" fmla="*/ 128 h 440"/>
                <a:gd name="T36" fmla="*/ 72 w 432"/>
                <a:gd name="T37" fmla="*/ 72 h 440"/>
                <a:gd name="T38" fmla="*/ 120 w 432"/>
                <a:gd name="T39" fmla="*/ 40 h 440"/>
                <a:gd name="T40" fmla="*/ 176 w 432"/>
                <a:gd name="T41" fmla="*/ 24 h 440"/>
                <a:gd name="T42" fmla="*/ 216 w 432"/>
                <a:gd name="T43" fmla="*/ 0 h 440"/>
                <a:gd name="T44" fmla="*/ 280 w 432"/>
                <a:gd name="T45" fmla="*/ 8 h 440"/>
                <a:gd name="T46" fmla="*/ 336 w 432"/>
                <a:gd name="T47" fmla="*/ 40 h 440"/>
                <a:gd name="T48" fmla="*/ 384 w 432"/>
                <a:gd name="T49" fmla="*/ 80 h 440"/>
                <a:gd name="T50" fmla="*/ 416 w 432"/>
                <a:gd name="T51" fmla="*/ 136 h 440"/>
                <a:gd name="T52" fmla="*/ 432 w 432"/>
                <a:gd name="T53" fmla="*/ 200 h 440"/>
                <a:gd name="T54" fmla="*/ 432 w 432"/>
                <a:gd name="T55" fmla="*/ 264 h 440"/>
                <a:gd name="T56" fmla="*/ 408 w 432"/>
                <a:gd name="T57" fmla="*/ 320 h 440"/>
                <a:gd name="T58" fmla="*/ 368 w 432"/>
                <a:gd name="T59" fmla="*/ 376 h 440"/>
                <a:gd name="T60" fmla="*/ 320 w 432"/>
                <a:gd name="T61" fmla="*/ 416 h 440"/>
                <a:gd name="T62" fmla="*/ 256 w 432"/>
                <a:gd name="T63" fmla="*/ 432 h 440"/>
                <a:gd name="T64" fmla="*/ 192 w 432"/>
                <a:gd name="T65" fmla="*/ 440 h 440"/>
                <a:gd name="T66" fmla="*/ 136 w 432"/>
                <a:gd name="T67" fmla="*/ 424 h 440"/>
                <a:gd name="T68" fmla="*/ 80 w 432"/>
                <a:gd name="T69" fmla="*/ 392 h 440"/>
                <a:gd name="T70" fmla="*/ 32 w 432"/>
                <a:gd name="T71" fmla="*/ 344 h 440"/>
                <a:gd name="T72" fmla="*/ 8 w 432"/>
                <a:gd name="T73" fmla="*/ 288 h 440"/>
                <a:gd name="T74" fmla="*/ 0 w 432"/>
                <a:gd name="T75" fmla="*/ 224 h 440"/>
                <a:gd name="T76" fmla="*/ 8 w 432"/>
                <a:gd name="T77" fmla="*/ 152 h 440"/>
                <a:gd name="T78" fmla="*/ 32 w 432"/>
                <a:gd name="T79" fmla="*/ 96 h 440"/>
                <a:gd name="T80" fmla="*/ 80 w 432"/>
                <a:gd name="T81" fmla="*/ 48 h 440"/>
                <a:gd name="T82" fmla="*/ 136 w 432"/>
                <a:gd name="T83" fmla="*/ 16 h 440"/>
                <a:gd name="T84" fmla="*/ 192 w 432"/>
                <a:gd name="T85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2" h="440">
                  <a:moveTo>
                    <a:pt x="216" y="16"/>
                  </a:moveTo>
                  <a:lnTo>
                    <a:pt x="240" y="16"/>
                  </a:lnTo>
                  <a:lnTo>
                    <a:pt x="256" y="24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12" y="40"/>
                  </a:lnTo>
                  <a:lnTo>
                    <a:pt x="328" y="56"/>
                  </a:lnTo>
                  <a:lnTo>
                    <a:pt x="344" y="64"/>
                  </a:lnTo>
                  <a:lnTo>
                    <a:pt x="360" y="72"/>
                  </a:lnTo>
                  <a:lnTo>
                    <a:pt x="368" y="88"/>
                  </a:lnTo>
                  <a:lnTo>
                    <a:pt x="384" y="104"/>
                  </a:lnTo>
                  <a:lnTo>
                    <a:pt x="392" y="128"/>
                  </a:lnTo>
                  <a:lnTo>
                    <a:pt x="400" y="144"/>
                  </a:lnTo>
                  <a:lnTo>
                    <a:pt x="408" y="160"/>
                  </a:lnTo>
                  <a:lnTo>
                    <a:pt x="416" y="176"/>
                  </a:lnTo>
                  <a:lnTo>
                    <a:pt x="416" y="200"/>
                  </a:lnTo>
                  <a:lnTo>
                    <a:pt x="416" y="224"/>
                  </a:lnTo>
                  <a:lnTo>
                    <a:pt x="416" y="240"/>
                  </a:lnTo>
                  <a:lnTo>
                    <a:pt x="416" y="264"/>
                  </a:lnTo>
                  <a:lnTo>
                    <a:pt x="408" y="280"/>
                  </a:lnTo>
                  <a:lnTo>
                    <a:pt x="400" y="296"/>
                  </a:lnTo>
                  <a:lnTo>
                    <a:pt x="392" y="312"/>
                  </a:lnTo>
                  <a:lnTo>
                    <a:pt x="384" y="336"/>
                  </a:lnTo>
                  <a:lnTo>
                    <a:pt x="368" y="352"/>
                  </a:lnTo>
                  <a:lnTo>
                    <a:pt x="360" y="368"/>
                  </a:lnTo>
                  <a:lnTo>
                    <a:pt x="344" y="376"/>
                  </a:lnTo>
                  <a:lnTo>
                    <a:pt x="328" y="384"/>
                  </a:lnTo>
                  <a:lnTo>
                    <a:pt x="312" y="400"/>
                  </a:lnTo>
                  <a:lnTo>
                    <a:pt x="288" y="408"/>
                  </a:lnTo>
                  <a:lnTo>
                    <a:pt x="272" y="416"/>
                  </a:lnTo>
                  <a:lnTo>
                    <a:pt x="256" y="416"/>
                  </a:lnTo>
                  <a:lnTo>
                    <a:pt x="240" y="424"/>
                  </a:lnTo>
                  <a:lnTo>
                    <a:pt x="216" y="424"/>
                  </a:lnTo>
                  <a:lnTo>
                    <a:pt x="192" y="424"/>
                  </a:lnTo>
                  <a:lnTo>
                    <a:pt x="176" y="416"/>
                  </a:lnTo>
                  <a:lnTo>
                    <a:pt x="160" y="416"/>
                  </a:lnTo>
                  <a:lnTo>
                    <a:pt x="144" y="408"/>
                  </a:lnTo>
                  <a:lnTo>
                    <a:pt x="120" y="400"/>
                  </a:lnTo>
                  <a:lnTo>
                    <a:pt x="104" y="384"/>
                  </a:lnTo>
                  <a:lnTo>
                    <a:pt x="88" y="376"/>
                  </a:lnTo>
                  <a:lnTo>
                    <a:pt x="72" y="368"/>
                  </a:lnTo>
                  <a:lnTo>
                    <a:pt x="64" y="352"/>
                  </a:lnTo>
                  <a:lnTo>
                    <a:pt x="48" y="336"/>
                  </a:lnTo>
                  <a:lnTo>
                    <a:pt x="40" y="312"/>
                  </a:lnTo>
                  <a:lnTo>
                    <a:pt x="32" y="296"/>
                  </a:lnTo>
                  <a:lnTo>
                    <a:pt x="24" y="280"/>
                  </a:lnTo>
                  <a:lnTo>
                    <a:pt x="16" y="264"/>
                  </a:lnTo>
                  <a:lnTo>
                    <a:pt x="16" y="240"/>
                  </a:lnTo>
                  <a:lnTo>
                    <a:pt x="16" y="224"/>
                  </a:lnTo>
                  <a:lnTo>
                    <a:pt x="16" y="200"/>
                  </a:lnTo>
                  <a:lnTo>
                    <a:pt x="16" y="176"/>
                  </a:lnTo>
                  <a:lnTo>
                    <a:pt x="24" y="160"/>
                  </a:lnTo>
                  <a:lnTo>
                    <a:pt x="32" y="144"/>
                  </a:lnTo>
                  <a:lnTo>
                    <a:pt x="40" y="128"/>
                  </a:lnTo>
                  <a:lnTo>
                    <a:pt x="48" y="104"/>
                  </a:lnTo>
                  <a:lnTo>
                    <a:pt x="64" y="88"/>
                  </a:lnTo>
                  <a:lnTo>
                    <a:pt x="72" y="72"/>
                  </a:lnTo>
                  <a:lnTo>
                    <a:pt x="88" y="64"/>
                  </a:lnTo>
                  <a:lnTo>
                    <a:pt x="104" y="56"/>
                  </a:lnTo>
                  <a:lnTo>
                    <a:pt x="120" y="40"/>
                  </a:lnTo>
                  <a:lnTo>
                    <a:pt x="144" y="32"/>
                  </a:lnTo>
                  <a:lnTo>
                    <a:pt x="160" y="24"/>
                  </a:lnTo>
                  <a:lnTo>
                    <a:pt x="176" y="24"/>
                  </a:lnTo>
                  <a:lnTo>
                    <a:pt x="192" y="16"/>
                  </a:lnTo>
                  <a:lnTo>
                    <a:pt x="216" y="16"/>
                  </a:lnTo>
                  <a:lnTo>
                    <a:pt x="216" y="0"/>
                  </a:lnTo>
                  <a:lnTo>
                    <a:pt x="240" y="0"/>
                  </a:lnTo>
                  <a:lnTo>
                    <a:pt x="256" y="8"/>
                  </a:lnTo>
                  <a:lnTo>
                    <a:pt x="280" y="8"/>
                  </a:lnTo>
                  <a:lnTo>
                    <a:pt x="296" y="16"/>
                  </a:lnTo>
                  <a:lnTo>
                    <a:pt x="320" y="24"/>
                  </a:lnTo>
                  <a:lnTo>
                    <a:pt x="336" y="40"/>
                  </a:lnTo>
                  <a:lnTo>
                    <a:pt x="352" y="48"/>
                  </a:lnTo>
                  <a:lnTo>
                    <a:pt x="368" y="64"/>
                  </a:lnTo>
                  <a:lnTo>
                    <a:pt x="384" y="80"/>
                  </a:lnTo>
                  <a:lnTo>
                    <a:pt x="400" y="96"/>
                  </a:lnTo>
                  <a:lnTo>
                    <a:pt x="408" y="120"/>
                  </a:lnTo>
                  <a:lnTo>
                    <a:pt x="416" y="136"/>
                  </a:lnTo>
                  <a:lnTo>
                    <a:pt x="424" y="152"/>
                  </a:lnTo>
                  <a:lnTo>
                    <a:pt x="432" y="176"/>
                  </a:lnTo>
                  <a:lnTo>
                    <a:pt x="432" y="200"/>
                  </a:lnTo>
                  <a:lnTo>
                    <a:pt x="432" y="224"/>
                  </a:lnTo>
                  <a:lnTo>
                    <a:pt x="432" y="240"/>
                  </a:lnTo>
                  <a:lnTo>
                    <a:pt x="432" y="264"/>
                  </a:lnTo>
                  <a:lnTo>
                    <a:pt x="424" y="288"/>
                  </a:lnTo>
                  <a:lnTo>
                    <a:pt x="416" y="304"/>
                  </a:lnTo>
                  <a:lnTo>
                    <a:pt x="408" y="320"/>
                  </a:lnTo>
                  <a:lnTo>
                    <a:pt x="400" y="344"/>
                  </a:lnTo>
                  <a:lnTo>
                    <a:pt x="384" y="360"/>
                  </a:lnTo>
                  <a:lnTo>
                    <a:pt x="368" y="376"/>
                  </a:lnTo>
                  <a:lnTo>
                    <a:pt x="352" y="392"/>
                  </a:lnTo>
                  <a:lnTo>
                    <a:pt x="336" y="400"/>
                  </a:lnTo>
                  <a:lnTo>
                    <a:pt x="320" y="416"/>
                  </a:lnTo>
                  <a:lnTo>
                    <a:pt x="296" y="424"/>
                  </a:lnTo>
                  <a:lnTo>
                    <a:pt x="280" y="432"/>
                  </a:lnTo>
                  <a:lnTo>
                    <a:pt x="256" y="432"/>
                  </a:lnTo>
                  <a:lnTo>
                    <a:pt x="240" y="440"/>
                  </a:lnTo>
                  <a:lnTo>
                    <a:pt x="216" y="440"/>
                  </a:lnTo>
                  <a:lnTo>
                    <a:pt x="192" y="440"/>
                  </a:lnTo>
                  <a:lnTo>
                    <a:pt x="176" y="432"/>
                  </a:lnTo>
                  <a:lnTo>
                    <a:pt x="152" y="432"/>
                  </a:lnTo>
                  <a:lnTo>
                    <a:pt x="136" y="424"/>
                  </a:lnTo>
                  <a:lnTo>
                    <a:pt x="112" y="416"/>
                  </a:lnTo>
                  <a:lnTo>
                    <a:pt x="96" y="400"/>
                  </a:lnTo>
                  <a:lnTo>
                    <a:pt x="80" y="392"/>
                  </a:lnTo>
                  <a:lnTo>
                    <a:pt x="64" y="376"/>
                  </a:lnTo>
                  <a:lnTo>
                    <a:pt x="48" y="360"/>
                  </a:lnTo>
                  <a:lnTo>
                    <a:pt x="32" y="344"/>
                  </a:lnTo>
                  <a:lnTo>
                    <a:pt x="24" y="320"/>
                  </a:lnTo>
                  <a:lnTo>
                    <a:pt x="16" y="304"/>
                  </a:lnTo>
                  <a:lnTo>
                    <a:pt x="8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0" y="200"/>
                  </a:lnTo>
                  <a:lnTo>
                    <a:pt x="0" y="176"/>
                  </a:lnTo>
                  <a:lnTo>
                    <a:pt x="8" y="152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32" y="96"/>
                  </a:lnTo>
                  <a:lnTo>
                    <a:pt x="48" y="80"/>
                  </a:lnTo>
                  <a:lnTo>
                    <a:pt x="64" y="64"/>
                  </a:lnTo>
                  <a:lnTo>
                    <a:pt x="80" y="48"/>
                  </a:lnTo>
                  <a:lnTo>
                    <a:pt x="96" y="40"/>
                  </a:lnTo>
                  <a:lnTo>
                    <a:pt x="112" y="24"/>
                  </a:lnTo>
                  <a:lnTo>
                    <a:pt x="136" y="16"/>
                  </a:lnTo>
                  <a:lnTo>
                    <a:pt x="152" y="8"/>
                  </a:lnTo>
                  <a:lnTo>
                    <a:pt x="176" y="8"/>
                  </a:lnTo>
                  <a:lnTo>
                    <a:pt x="192" y="0"/>
                  </a:lnTo>
                  <a:lnTo>
                    <a:pt x="216" y="0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09" name="Oval 73"/>
            <p:cNvSpPr>
              <a:spLocks noChangeArrowheads="1"/>
            </p:cNvSpPr>
            <p:nvPr/>
          </p:nvSpPr>
          <p:spPr bwMode="auto">
            <a:xfrm rot="3458188">
              <a:off x="698" y="1010"/>
              <a:ext cx="624" cy="624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10" name="Freeform 74"/>
            <p:cNvSpPr>
              <a:spLocks/>
            </p:cNvSpPr>
            <p:nvPr/>
          </p:nvSpPr>
          <p:spPr bwMode="auto">
            <a:xfrm rot="3458188">
              <a:off x="698" y="1010"/>
              <a:ext cx="624" cy="624"/>
            </a:xfrm>
            <a:custGeom>
              <a:avLst/>
              <a:gdLst>
                <a:gd name="T0" fmla="*/ 392 w 648"/>
                <a:gd name="T1" fmla="*/ 24 h 648"/>
                <a:gd name="T2" fmla="*/ 472 w 648"/>
                <a:gd name="T3" fmla="*/ 56 h 648"/>
                <a:gd name="T4" fmla="*/ 544 w 648"/>
                <a:gd name="T5" fmla="*/ 104 h 648"/>
                <a:gd name="T6" fmla="*/ 592 w 648"/>
                <a:gd name="T7" fmla="*/ 176 h 648"/>
                <a:gd name="T8" fmla="*/ 624 w 648"/>
                <a:gd name="T9" fmla="*/ 256 h 648"/>
                <a:gd name="T10" fmla="*/ 632 w 648"/>
                <a:gd name="T11" fmla="*/ 360 h 648"/>
                <a:gd name="T12" fmla="*/ 608 w 648"/>
                <a:gd name="T13" fmla="*/ 440 h 648"/>
                <a:gd name="T14" fmla="*/ 560 w 648"/>
                <a:gd name="T15" fmla="*/ 520 h 648"/>
                <a:gd name="T16" fmla="*/ 496 w 648"/>
                <a:gd name="T17" fmla="*/ 576 h 648"/>
                <a:gd name="T18" fmla="*/ 408 w 648"/>
                <a:gd name="T19" fmla="*/ 616 h 648"/>
                <a:gd name="T20" fmla="*/ 328 w 648"/>
                <a:gd name="T21" fmla="*/ 632 h 648"/>
                <a:gd name="T22" fmla="*/ 240 w 648"/>
                <a:gd name="T23" fmla="*/ 616 h 648"/>
                <a:gd name="T24" fmla="*/ 152 w 648"/>
                <a:gd name="T25" fmla="*/ 576 h 648"/>
                <a:gd name="T26" fmla="*/ 88 w 648"/>
                <a:gd name="T27" fmla="*/ 520 h 648"/>
                <a:gd name="T28" fmla="*/ 40 w 648"/>
                <a:gd name="T29" fmla="*/ 440 h 648"/>
                <a:gd name="T30" fmla="*/ 16 w 648"/>
                <a:gd name="T31" fmla="*/ 360 h 648"/>
                <a:gd name="T32" fmla="*/ 24 w 648"/>
                <a:gd name="T33" fmla="*/ 256 h 648"/>
                <a:gd name="T34" fmla="*/ 56 w 648"/>
                <a:gd name="T35" fmla="*/ 176 h 648"/>
                <a:gd name="T36" fmla="*/ 104 w 648"/>
                <a:gd name="T37" fmla="*/ 104 h 648"/>
                <a:gd name="T38" fmla="*/ 176 w 648"/>
                <a:gd name="T39" fmla="*/ 56 h 648"/>
                <a:gd name="T40" fmla="*/ 256 w 648"/>
                <a:gd name="T41" fmla="*/ 24 h 648"/>
                <a:gd name="T42" fmla="*/ 328 w 648"/>
                <a:gd name="T43" fmla="*/ 0 h 648"/>
                <a:gd name="T44" fmla="*/ 416 w 648"/>
                <a:gd name="T45" fmla="*/ 16 h 648"/>
                <a:gd name="T46" fmla="*/ 504 w 648"/>
                <a:gd name="T47" fmla="*/ 56 h 648"/>
                <a:gd name="T48" fmla="*/ 576 w 648"/>
                <a:gd name="T49" fmla="*/ 120 h 648"/>
                <a:gd name="T50" fmla="*/ 624 w 648"/>
                <a:gd name="T51" fmla="*/ 200 h 648"/>
                <a:gd name="T52" fmla="*/ 648 w 648"/>
                <a:gd name="T53" fmla="*/ 288 h 648"/>
                <a:gd name="T54" fmla="*/ 640 w 648"/>
                <a:gd name="T55" fmla="*/ 392 h 648"/>
                <a:gd name="T56" fmla="*/ 608 w 648"/>
                <a:gd name="T57" fmla="*/ 480 h 648"/>
                <a:gd name="T58" fmla="*/ 552 w 648"/>
                <a:gd name="T59" fmla="*/ 552 h 648"/>
                <a:gd name="T60" fmla="*/ 480 w 648"/>
                <a:gd name="T61" fmla="*/ 608 h 648"/>
                <a:gd name="T62" fmla="*/ 392 w 648"/>
                <a:gd name="T63" fmla="*/ 640 h 648"/>
                <a:gd name="T64" fmla="*/ 288 w 648"/>
                <a:gd name="T65" fmla="*/ 648 h 648"/>
                <a:gd name="T66" fmla="*/ 200 w 648"/>
                <a:gd name="T67" fmla="*/ 624 h 648"/>
                <a:gd name="T68" fmla="*/ 120 w 648"/>
                <a:gd name="T69" fmla="*/ 576 h 648"/>
                <a:gd name="T70" fmla="*/ 56 w 648"/>
                <a:gd name="T71" fmla="*/ 504 h 648"/>
                <a:gd name="T72" fmla="*/ 16 w 648"/>
                <a:gd name="T73" fmla="*/ 416 h 648"/>
                <a:gd name="T74" fmla="*/ 0 w 648"/>
                <a:gd name="T75" fmla="*/ 328 h 648"/>
                <a:gd name="T76" fmla="*/ 16 w 648"/>
                <a:gd name="T77" fmla="*/ 232 h 648"/>
                <a:gd name="T78" fmla="*/ 56 w 648"/>
                <a:gd name="T79" fmla="*/ 144 h 648"/>
                <a:gd name="T80" fmla="*/ 120 w 648"/>
                <a:gd name="T81" fmla="*/ 72 h 648"/>
                <a:gd name="T82" fmla="*/ 200 w 648"/>
                <a:gd name="T83" fmla="*/ 24 h 648"/>
                <a:gd name="T84" fmla="*/ 288 w 648"/>
                <a:gd name="T85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8" h="648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08" y="32"/>
                  </a:lnTo>
                  <a:lnTo>
                    <a:pt x="440" y="40"/>
                  </a:lnTo>
                  <a:lnTo>
                    <a:pt x="472" y="56"/>
                  </a:lnTo>
                  <a:lnTo>
                    <a:pt x="496" y="72"/>
                  </a:lnTo>
                  <a:lnTo>
                    <a:pt x="520" y="88"/>
                  </a:lnTo>
                  <a:lnTo>
                    <a:pt x="544" y="104"/>
                  </a:lnTo>
                  <a:lnTo>
                    <a:pt x="560" y="128"/>
                  </a:lnTo>
                  <a:lnTo>
                    <a:pt x="576" y="152"/>
                  </a:lnTo>
                  <a:lnTo>
                    <a:pt x="592" y="176"/>
                  </a:lnTo>
                  <a:lnTo>
                    <a:pt x="608" y="208"/>
                  </a:lnTo>
                  <a:lnTo>
                    <a:pt x="616" y="240"/>
                  </a:lnTo>
                  <a:lnTo>
                    <a:pt x="624" y="256"/>
                  </a:lnTo>
                  <a:lnTo>
                    <a:pt x="632" y="288"/>
                  </a:lnTo>
                  <a:lnTo>
                    <a:pt x="632" y="328"/>
                  </a:lnTo>
                  <a:lnTo>
                    <a:pt x="632" y="360"/>
                  </a:lnTo>
                  <a:lnTo>
                    <a:pt x="624" y="392"/>
                  </a:lnTo>
                  <a:lnTo>
                    <a:pt x="616" y="408"/>
                  </a:lnTo>
                  <a:lnTo>
                    <a:pt x="608" y="440"/>
                  </a:lnTo>
                  <a:lnTo>
                    <a:pt x="592" y="472"/>
                  </a:lnTo>
                  <a:lnTo>
                    <a:pt x="576" y="496"/>
                  </a:lnTo>
                  <a:lnTo>
                    <a:pt x="560" y="520"/>
                  </a:lnTo>
                  <a:lnTo>
                    <a:pt x="544" y="544"/>
                  </a:lnTo>
                  <a:lnTo>
                    <a:pt x="520" y="560"/>
                  </a:lnTo>
                  <a:lnTo>
                    <a:pt x="496" y="576"/>
                  </a:lnTo>
                  <a:lnTo>
                    <a:pt x="472" y="592"/>
                  </a:lnTo>
                  <a:lnTo>
                    <a:pt x="440" y="608"/>
                  </a:lnTo>
                  <a:lnTo>
                    <a:pt x="408" y="616"/>
                  </a:lnTo>
                  <a:lnTo>
                    <a:pt x="392" y="624"/>
                  </a:lnTo>
                  <a:lnTo>
                    <a:pt x="360" y="632"/>
                  </a:lnTo>
                  <a:lnTo>
                    <a:pt x="328" y="632"/>
                  </a:lnTo>
                  <a:lnTo>
                    <a:pt x="288" y="632"/>
                  </a:lnTo>
                  <a:lnTo>
                    <a:pt x="256" y="624"/>
                  </a:lnTo>
                  <a:lnTo>
                    <a:pt x="240" y="616"/>
                  </a:lnTo>
                  <a:lnTo>
                    <a:pt x="208" y="608"/>
                  </a:lnTo>
                  <a:lnTo>
                    <a:pt x="176" y="592"/>
                  </a:lnTo>
                  <a:lnTo>
                    <a:pt x="152" y="576"/>
                  </a:lnTo>
                  <a:lnTo>
                    <a:pt x="128" y="560"/>
                  </a:lnTo>
                  <a:lnTo>
                    <a:pt x="104" y="544"/>
                  </a:lnTo>
                  <a:lnTo>
                    <a:pt x="88" y="520"/>
                  </a:lnTo>
                  <a:lnTo>
                    <a:pt x="72" y="496"/>
                  </a:lnTo>
                  <a:lnTo>
                    <a:pt x="56" y="472"/>
                  </a:lnTo>
                  <a:lnTo>
                    <a:pt x="40" y="440"/>
                  </a:lnTo>
                  <a:lnTo>
                    <a:pt x="32" y="408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88"/>
                  </a:lnTo>
                  <a:lnTo>
                    <a:pt x="24" y="256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76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76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56" y="24"/>
                  </a:lnTo>
                  <a:lnTo>
                    <a:pt x="288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16" y="16"/>
                  </a:lnTo>
                  <a:lnTo>
                    <a:pt x="448" y="24"/>
                  </a:lnTo>
                  <a:lnTo>
                    <a:pt x="480" y="40"/>
                  </a:lnTo>
                  <a:lnTo>
                    <a:pt x="504" y="56"/>
                  </a:lnTo>
                  <a:lnTo>
                    <a:pt x="528" y="72"/>
                  </a:lnTo>
                  <a:lnTo>
                    <a:pt x="552" y="96"/>
                  </a:lnTo>
                  <a:lnTo>
                    <a:pt x="576" y="120"/>
                  </a:lnTo>
                  <a:lnTo>
                    <a:pt x="592" y="144"/>
                  </a:lnTo>
                  <a:lnTo>
                    <a:pt x="608" y="168"/>
                  </a:lnTo>
                  <a:lnTo>
                    <a:pt x="624" y="200"/>
                  </a:lnTo>
                  <a:lnTo>
                    <a:pt x="632" y="232"/>
                  </a:lnTo>
                  <a:lnTo>
                    <a:pt x="640" y="256"/>
                  </a:lnTo>
                  <a:lnTo>
                    <a:pt x="648" y="288"/>
                  </a:lnTo>
                  <a:lnTo>
                    <a:pt x="648" y="328"/>
                  </a:lnTo>
                  <a:lnTo>
                    <a:pt x="648" y="360"/>
                  </a:lnTo>
                  <a:lnTo>
                    <a:pt x="640" y="392"/>
                  </a:lnTo>
                  <a:lnTo>
                    <a:pt x="632" y="416"/>
                  </a:lnTo>
                  <a:lnTo>
                    <a:pt x="624" y="448"/>
                  </a:lnTo>
                  <a:lnTo>
                    <a:pt x="608" y="480"/>
                  </a:lnTo>
                  <a:lnTo>
                    <a:pt x="592" y="504"/>
                  </a:lnTo>
                  <a:lnTo>
                    <a:pt x="576" y="528"/>
                  </a:lnTo>
                  <a:lnTo>
                    <a:pt x="552" y="552"/>
                  </a:lnTo>
                  <a:lnTo>
                    <a:pt x="528" y="576"/>
                  </a:lnTo>
                  <a:lnTo>
                    <a:pt x="504" y="592"/>
                  </a:lnTo>
                  <a:lnTo>
                    <a:pt x="480" y="608"/>
                  </a:lnTo>
                  <a:lnTo>
                    <a:pt x="448" y="624"/>
                  </a:lnTo>
                  <a:lnTo>
                    <a:pt x="416" y="632"/>
                  </a:lnTo>
                  <a:lnTo>
                    <a:pt x="392" y="640"/>
                  </a:lnTo>
                  <a:lnTo>
                    <a:pt x="360" y="648"/>
                  </a:lnTo>
                  <a:lnTo>
                    <a:pt x="328" y="648"/>
                  </a:lnTo>
                  <a:lnTo>
                    <a:pt x="288" y="648"/>
                  </a:lnTo>
                  <a:lnTo>
                    <a:pt x="256" y="640"/>
                  </a:lnTo>
                  <a:lnTo>
                    <a:pt x="232" y="632"/>
                  </a:lnTo>
                  <a:lnTo>
                    <a:pt x="200" y="624"/>
                  </a:lnTo>
                  <a:lnTo>
                    <a:pt x="168" y="608"/>
                  </a:lnTo>
                  <a:lnTo>
                    <a:pt x="144" y="592"/>
                  </a:lnTo>
                  <a:lnTo>
                    <a:pt x="120" y="576"/>
                  </a:lnTo>
                  <a:lnTo>
                    <a:pt x="96" y="552"/>
                  </a:lnTo>
                  <a:lnTo>
                    <a:pt x="72" y="528"/>
                  </a:lnTo>
                  <a:lnTo>
                    <a:pt x="56" y="504"/>
                  </a:lnTo>
                  <a:lnTo>
                    <a:pt x="40" y="480"/>
                  </a:lnTo>
                  <a:lnTo>
                    <a:pt x="24" y="448"/>
                  </a:lnTo>
                  <a:lnTo>
                    <a:pt x="16" y="416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88"/>
                  </a:lnTo>
                  <a:lnTo>
                    <a:pt x="8" y="256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68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68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11" name="Oval 75"/>
            <p:cNvSpPr>
              <a:spLocks noChangeArrowheads="1"/>
            </p:cNvSpPr>
            <p:nvPr/>
          </p:nvSpPr>
          <p:spPr bwMode="auto">
            <a:xfrm rot="3458188">
              <a:off x="913" y="1598"/>
              <a:ext cx="624" cy="632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12" name="Freeform 76"/>
            <p:cNvSpPr>
              <a:spLocks/>
            </p:cNvSpPr>
            <p:nvPr/>
          </p:nvSpPr>
          <p:spPr bwMode="auto">
            <a:xfrm rot="3458188">
              <a:off x="913" y="1598"/>
              <a:ext cx="624" cy="632"/>
            </a:xfrm>
            <a:custGeom>
              <a:avLst/>
              <a:gdLst>
                <a:gd name="T0" fmla="*/ 392 w 648"/>
                <a:gd name="T1" fmla="*/ 24 h 656"/>
                <a:gd name="T2" fmla="*/ 472 w 648"/>
                <a:gd name="T3" fmla="*/ 56 h 656"/>
                <a:gd name="T4" fmla="*/ 544 w 648"/>
                <a:gd name="T5" fmla="*/ 104 h 656"/>
                <a:gd name="T6" fmla="*/ 592 w 648"/>
                <a:gd name="T7" fmla="*/ 184 h 656"/>
                <a:gd name="T8" fmla="*/ 624 w 648"/>
                <a:gd name="T9" fmla="*/ 264 h 656"/>
                <a:gd name="T10" fmla="*/ 632 w 648"/>
                <a:gd name="T11" fmla="*/ 360 h 656"/>
                <a:gd name="T12" fmla="*/ 608 w 648"/>
                <a:gd name="T13" fmla="*/ 448 h 656"/>
                <a:gd name="T14" fmla="*/ 560 w 648"/>
                <a:gd name="T15" fmla="*/ 528 h 656"/>
                <a:gd name="T16" fmla="*/ 496 w 648"/>
                <a:gd name="T17" fmla="*/ 584 h 656"/>
                <a:gd name="T18" fmla="*/ 408 w 648"/>
                <a:gd name="T19" fmla="*/ 624 h 656"/>
                <a:gd name="T20" fmla="*/ 328 w 648"/>
                <a:gd name="T21" fmla="*/ 640 h 656"/>
                <a:gd name="T22" fmla="*/ 240 w 648"/>
                <a:gd name="T23" fmla="*/ 624 h 656"/>
                <a:gd name="T24" fmla="*/ 152 w 648"/>
                <a:gd name="T25" fmla="*/ 584 h 656"/>
                <a:gd name="T26" fmla="*/ 88 w 648"/>
                <a:gd name="T27" fmla="*/ 528 h 656"/>
                <a:gd name="T28" fmla="*/ 40 w 648"/>
                <a:gd name="T29" fmla="*/ 448 h 656"/>
                <a:gd name="T30" fmla="*/ 16 w 648"/>
                <a:gd name="T31" fmla="*/ 360 h 656"/>
                <a:gd name="T32" fmla="*/ 24 w 648"/>
                <a:gd name="T33" fmla="*/ 264 h 656"/>
                <a:gd name="T34" fmla="*/ 56 w 648"/>
                <a:gd name="T35" fmla="*/ 184 h 656"/>
                <a:gd name="T36" fmla="*/ 104 w 648"/>
                <a:gd name="T37" fmla="*/ 104 h 656"/>
                <a:gd name="T38" fmla="*/ 176 w 648"/>
                <a:gd name="T39" fmla="*/ 56 h 656"/>
                <a:gd name="T40" fmla="*/ 256 w 648"/>
                <a:gd name="T41" fmla="*/ 24 h 656"/>
                <a:gd name="T42" fmla="*/ 328 w 648"/>
                <a:gd name="T43" fmla="*/ 0 h 656"/>
                <a:gd name="T44" fmla="*/ 416 w 648"/>
                <a:gd name="T45" fmla="*/ 16 h 656"/>
                <a:gd name="T46" fmla="*/ 504 w 648"/>
                <a:gd name="T47" fmla="*/ 56 h 656"/>
                <a:gd name="T48" fmla="*/ 576 w 648"/>
                <a:gd name="T49" fmla="*/ 120 h 656"/>
                <a:gd name="T50" fmla="*/ 624 w 648"/>
                <a:gd name="T51" fmla="*/ 200 h 656"/>
                <a:gd name="T52" fmla="*/ 648 w 648"/>
                <a:gd name="T53" fmla="*/ 296 h 656"/>
                <a:gd name="T54" fmla="*/ 640 w 648"/>
                <a:gd name="T55" fmla="*/ 392 h 656"/>
                <a:gd name="T56" fmla="*/ 608 w 648"/>
                <a:gd name="T57" fmla="*/ 480 h 656"/>
                <a:gd name="T58" fmla="*/ 552 w 648"/>
                <a:gd name="T59" fmla="*/ 560 h 656"/>
                <a:gd name="T60" fmla="*/ 480 w 648"/>
                <a:gd name="T61" fmla="*/ 616 h 656"/>
                <a:gd name="T62" fmla="*/ 392 w 648"/>
                <a:gd name="T63" fmla="*/ 648 h 656"/>
                <a:gd name="T64" fmla="*/ 288 w 648"/>
                <a:gd name="T65" fmla="*/ 656 h 656"/>
                <a:gd name="T66" fmla="*/ 200 w 648"/>
                <a:gd name="T67" fmla="*/ 632 h 656"/>
                <a:gd name="T68" fmla="*/ 120 w 648"/>
                <a:gd name="T69" fmla="*/ 584 h 656"/>
                <a:gd name="T70" fmla="*/ 56 w 648"/>
                <a:gd name="T71" fmla="*/ 512 h 656"/>
                <a:gd name="T72" fmla="*/ 16 w 648"/>
                <a:gd name="T73" fmla="*/ 424 h 656"/>
                <a:gd name="T74" fmla="*/ 0 w 648"/>
                <a:gd name="T75" fmla="*/ 328 h 656"/>
                <a:gd name="T76" fmla="*/ 16 w 648"/>
                <a:gd name="T77" fmla="*/ 232 h 656"/>
                <a:gd name="T78" fmla="*/ 56 w 648"/>
                <a:gd name="T79" fmla="*/ 144 h 656"/>
                <a:gd name="T80" fmla="*/ 120 w 648"/>
                <a:gd name="T81" fmla="*/ 72 h 656"/>
                <a:gd name="T82" fmla="*/ 200 w 648"/>
                <a:gd name="T83" fmla="*/ 24 h 656"/>
                <a:gd name="T84" fmla="*/ 288 w 648"/>
                <a:gd name="T85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8" h="656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08" y="32"/>
                  </a:lnTo>
                  <a:lnTo>
                    <a:pt x="440" y="40"/>
                  </a:lnTo>
                  <a:lnTo>
                    <a:pt x="472" y="56"/>
                  </a:lnTo>
                  <a:lnTo>
                    <a:pt x="496" y="72"/>
                  </a:lnTo>
                  <a:lnTo>
                    <a:pt x="520" y="88"/>
                  </a:lnTo>
                  <a:lnTo>
                    <a:pt x="544" y="104"/>
                  </a:lnTo>
                  <a:lnTo>
                    <a:pt x="560" y="128"/>
                  </a:lnTo>
                  <a:lnTo>
                    <a:pt x="576" y="152"/>
                  </a:lnTo>
                  <a:lnTo>
                    <a:pt x="592" y="184"/>
                  </a:lnTo>
                  <a:lnTo>
                    <a:pt x="608" y="208"/>
                  </a:lnTo>
                  <a:lnTo>
                    <a:pt x="616" y="240"/>
                  </a:lnTo>
                  <a:lnTo>
                    <a:pt x="624" y="264"/>
                  </a:lnTo>
                  <a:lnTo>
                    <a:pt x="632" y="296"/>
                  </a:lnTo>
                  <a:lnTo>
                    <a:pt x="632" y="328"/>
                  </a:lnTo>
                  <a:lnTo>
                    <a:pt x="632" y="360"/>
                  </a:lnTo>
                  <a:lnTo>
                    <a:pt x="624" y="392"/>
                  </a:lnTo>
                  <a:lnTo>
                    <a:pt x="616" y="416"/>
                  </a:lnTo>
                  <a:lnTo>
                    <a:pt x="608" y="448"/>
                  </a:lnTo>
                  <a:lnTo>
                    <a:pt x="592" y="472"/>
                  </a:lnTo>
                  <a:lnTo>
                    <a:pt x="576" y="504"/>
                  </a:lnTo>
                  <a:lnTo>
                    <a:pt x="560" y="528"/>
                  </a:lnTo>
                  <a:lnTo>
                    <a:pt x="544" y="552"/>
                  </a:lnTo>
                  <a:lnTo>
                    <a:pt x="520" y="568"/>
                  </a:lnTo>
                  <a:lnTo>
                    <a:pt x="496" y="584"/>
                  </a:lnTo>
                  <a:lnTo>
                    <a:pt x="472" y="600"/>
                  </a:lnTo>
                  <a:lnTo>
                    <a:pt x="440" y="616"/>
                  </a:lnTo>
                  <a:lnTo>
                    <a:pt x="408" y="624"/>
                  </a:lnTo>
                  <a:lnTo>
                    <a:pt x="392" y="632"/>
                  </a:lnTo>
                  <a:lnTo>
                    <a:pt x="360" y="640"/>
                  </a:lnTo>
                  <a:lnTo>
                    <a:pt x="328" y="640"/>
                  </a:lnTo>
                  <a:lnTo>
                    <a:pt x="288" y="640"/>
                  </a:lnTo>
                  <a:lnTo>
                    <a:pt x="256" y="632"/>
                  </a:lnTo>
                  <a:lnTo>
                    <a:pt x="240" y="624"/>
                  </a:lnTo>
                  <a:lnTo>
                    <a:pt x="208" y="616"/>
                  </a:lnTo>
                  <a:lnTo>
                    <a:pt x="176" y="600"/>
                  </a:lnTo>
                  <a:lnTo>
                    <a:pt x="152" y="584"/>
                  </a:lnTo>
                  <a:lnTo>
                    <a:pt x="128" y="568"/>
                  </a:lnTo>
                  <a:lnTo>
                    <a:pt x="104" y="552"/>
                  </a:lnTo>
                  <a:lnTo>
                    <a:pt x="88" y="528"/>
                  </a:lnTo>
                  <a:lnTo>
                    <a:pt x="72" y="504"/>
                  </a:lnTo>
                  <a:lnTo>
                    <a:pt x="56" y="472"/>
                  </a:lnTo>
                  <a:lnTo>
                    <a:pt x="40" y="448"/>
                  </a:lnTo>
                  <a:lnTo>
                    <a:pt x="32" y="416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96"/>
                  </a:lnTo>
                  <a:lnTo>
                    <a:pt x="24" y="264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84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76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56" y="24"/>
                  </a:lnTo>
                  <a:lnTo>
                    <a:pt x="288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16" y="16"/>
                  </a:lnTo>
                  <a:lnTo>
                    <a:pt x="448" y="24"/>
                  </a:lnTo>
                  <a:lnTo>
                    <a:pt x="480" y="40"/>
                  </a:lnTo>
                  <a:lnTo>
                    <a:pt x="504" y="56"/>
                  </a:lnTo>
                  <a:lnTo>
                    <a:pt x="528" y="72"/>
                  </a:lnTo>
                  <a:lnTo>
                    <a:pt x="552" y="96"/>
                  </a:lnTo>
                  <a:lnTo>
                    <a:pt x="576" y="120"/>
                  </a:lnTo>
                  <a:lnTo>
                    <a:pt x="592" y="144"/>
                  </a:lnTo>
                  <a:lnTo>
                    <a:pt x="608" y="176"/>
                  </a:lnTo>
                  <a:lnTo>
                    <a:pt x="624" y="200"/>
                  </a:lnTo>
                  <a:lnTo>
                    <a:pt x="632" y="232"/>
                  </a:lnTo>
                  <a:lnTo>
                    <a:pt x="640" y="264"/>
                  </a:lnTo>
                  <a:lnTo>
                    <a:pt x="648" y="296"/>
                  </a:lnTo>
                  <a:lnTo>
                    <a:pt x="648" y="328"/>
                  </a:lnTo>
                  <a:lnTo>
                    <a:pt x="648" y="360"/>
                  </a:lnTo>
                  <a:lnTo>
                    <a:pt x="640" y="392"/>
                  </a:lnTo>
                  <a:lnTo>
                    <a:pt x="632" y="424"/>
                  </a:lnTo>
                  <a:lnTo>
                    <a:pt x="624" y="456"/>
                  </a:lnTo>
                  <a:lnTo>
                    <a:pt x="608" y="480"/>
                  </a:lnTo>
                  <a:lnTo>
                    <a:pt x="592" y="512"/>
                  </a:lnTo>
                  <a:lnTo>
                    <a:pt x="576" y="536"/>
                  </a:lnTo>
                  <a:lnTo>
                    <a:pt x="552" y="560"/>
                  </a:lnTo>
                  <a:lnTo>
                    <a:pt x="528" y="584"/>
                  </a:lnTo>
                  <a:lnTo>
                    <a:pt x="504" y="600"/>
                  </a:lnTo>
                  <a:lnTo>
                    <a:pt x="480" y="616"/>
                  </a:lnTo>
                  <a:lnTo>
                    <a:pt x="448" y="632"/>
                  </a:lnTo>
                  <a:lnTo>
                    <a:pt x="416" y="640"/>
                  </a:lnTo>
                  <a:lnTo>
                    <a:pt x="392" y="648"/>
                  </a:lnTo>
                  <a:lnTo>
                    <a:pt x="360" y="656"/>
                  </a:lnTo>
                  <a:lnTo>
                    <a:pt x="328" y="656"/>
                  </a:lnTo>
                  <a:lnTo>
                    <a:pt x="288" y="656"/>
                  </a:lnTo>
                  <a:lnTo>
                    <a:pt x="256" y="648"/>
                  </a:lnTo>
                  <a:lnTo>
                    <a:pt x="232" y="640"/>
                  </a:lnTo>
                  <a:lnTo>
                    <a:pt x="200" y="632"/>
                  </a:lnTo>
                  <a:lnTo>
                    <a:pt x="168" y="616"/>
                  </a:lnTo>
                  <a:lnTo>
                    <a:pt x="144" y="600"/>
                  </a:lnTo>
                  <a:lnTo>
                    <a:pt x="120" y="584"/>
                  </a:lnTo>
                  <a:lnTo>
                    <a:pt x="96" y="560"/>
                  </a:lnTo>
                  <a:lnTo>
                    <a:pt x="72" y="536"/>
                  </a:lnTo>
                  <a:lnTo>
                    <a:pt x="56" y="512"/>
                  </a:lnTo>
                  <a:lnTo>
                    <a:pt x="40" y="480"/>
                  </a:lnTo>
                  <a:lnTo>
                    <a:pt x="24" y="456"/>
                  </a:lnTo>
                  <a:lnTo>
                    <a:pt x="16" y="424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96"/>
                  </a:lnTo>
                  <a:lnTo>
                    <a:pt x="8" y="264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76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68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13" name="Oval 77"/>
            <p:cNvSpPr>
              <a:spLocks noChangeArrowheads="1"/>
            </p:cNvSpPr>
            <p:nvPr/>
          </p:nvSpPr>
          <p:spPr bwMode="auto">
            <a:xfrm rot="3458188">
              <a:off x="877" y="1299"/>
              <a:ext cx="631" cy="624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14" name="Freeform 78"/>
            <p:cNvSpPr>
              <a:spLocks/>
            </p:cNvSpPr>
            <p:nvPr/>
          </p:nvSpPr>
          <p:spPr bwMode="auto">
            <a:xfrm rot="3458188">
              <a:off x="877" y="1299"/>
              <a:ext cx="631" cy="624"/>
            </a:xfrm>
            <a:custGeom>
              <a:avLst/>
              <a:gdLst>
                <a:gd name="T0" fmla="*/ 392 w 656"/>
                <a:gd name="T1" fmla="*/ 24 h 648"/>
                <a:gd name="T2" fmla="*/ 472 w 656"/>
                <a:gd name="T3" fmla="*/ 56 h 648"/>
                <a:gd name="T4" fmla="*/ 552 w 656"/>
                <a:gd name="T5" fmla="*/ 104 h 648"/>
                <a:gd name="T6" fmla="*/ 600 w 656"/>
                <a:gd name="T7" fmla="*/ 176 h 648"/>
                <a:gd name="T8" fmla="*/ 632 w 656"/>
                <a:gd name="T9" fmla="*/ 256 h 648"/>
                <a:gd name="T10" fmla="*/ 640 w 656"/>
                <a:gd name="T11" fmla="*/ 360 h 648"/>
                <a:gd name="T12" fmla="*/ 616 w 656"/>
                <a:gd name="T13" fmla="*/ 440 h 648"/>
                <a:gd name="T14" fmla="*/ 568 w 656"/>
                <a:gd name="T15" fmla="*/ 520 h 648"/>
                <a:gd name="T16" fmla="*/ 504 w 656"/>
                <a:gd name="T17" fmla="*/ 576 h 648"/>
                <a:gd name="T18" fmla="*/ 416 w 656"/>
                <a:gd name="T19" fmla="*/ 616 h 648"/>
                <a:gd name="T20" fmla="*/ 328 w 656"/>
                <a:gd name="T21" fmla="*/ 632 h 648"/>
                <a:gd name="T22" fmla="*/ 240 w 656"/>
                <a:gd name="T23" fmla="*/ 616 h 648"/>
                <a:gd name="T24" fmla="*/ 152 w 656"/>
                <a:gd name="T25" fmla="*/ 576 h 648"/>
                <a:gd name="T26" fmla="*/ 88 w 656"/>
                <a:gd name="T27" fmla="*/ 520 h 648"/>
                <a:gd name="T28" fmla="*/ 40 w 656"/>
                <a:gd name="T29" fmla="*/ 440 h 648"/>
                <a:gd name="T30" fmla="*/ 16 w 656"/>
                <a:gd name="T31" fmla="*/ 360 h 648"/>
                <a:gd name="T32" fmla="*/ 24 w 656"/>
                <a:gd name="T33" fmla="*/ 256 h 648"/>
                <a:gd name="T34" fmla="*/ 56 w 656"/>
                <a:gd name="T35" fmla="*/ 176 h 648"/>
                <a:gd name="T36" fmla="*/ 104 w 656"/>
                <a:gd name="T37" fmla="*/ 104 h 648"/>
                <a:gd name="T38" fmla="*/ 184 w 656"/>
                <a:gd name="T39" fmla="*/ 56 h 648"/>
                <a:gd name="T40" fmla="*/ 264 w 656"/>
                <a:gd name="T41" fmla="*/ 24 h 648"/>
                <a:gd name="T42" fmla="*/ 328 w 656"/>
                <a:gd name="T43" fmla="*/ 0 h 648"/>
                <a:gd name="T44" fmla="*/ 424 w 656"/>
                <a:gd name="T45" fmla="*/ 16 h 648"/>
                <a:gd name="T46" fmla="*/ 512 w 656"/>
                <a:gd name="T47" fmla="*/ 56 h 648"/>
                <a:gd name="T48" fmla="*/ 584 w 656"/>
                <a:gd name="T49" fmla="*/ 120 h 648"/>
                <a:gd name="T50" fmla="*/ 632 w 656"/>
                <a:gd name="T51" fmla="*/ 200 h 648"/>
                <a:gd name="T52" fmla="*/ 656 w 656"/>
                <a:gd name="T53" fmla="*/ 288 h 648"/>
                <a:gd name="T54" fmla="*/ 648 w 656"/>
                <a:gd name="T55" fmla="*/ 392 h 648"/>
                <a:gd name="T56" fmla="*/ 616 w 656"/>
                <a:gd name="T57" fmla="*/ 480 h 648"/>
                <a:gd name="T58" fmla="*/ 560 w 656"/>
                <a:gd name="T59" fmla="*/ 552 h 648"/>
                <a:gd name="T60" fmla="*/ 480 w 656"/>
                <a:gd name="T61" fmla="*/ 608 h 648"/>
                <a:gd name="T62" fmla="*/ 392 w 656"/>
                <a:gd name="T63" fmla="*/ 640 h 648"/>
                <a:gd name="T64" fmla="*/ 296 w 656"/>
                <a:gd name="T65" fmla="*/ 648 h 648"/>
                <a:gd name="T66" fmla="*/ 200 w 656"/>
                <a:gd name="T67" fmla="*/ 624 h 648"/>
                <a:gd name="T68" fmla="*/ 120 w 656"/>
                <a:gd name="T69" fmla="*/ 576 h 648"/>
                <a:gd name="T70" fmla="*/ 56 w 656"/>
                <a:gd name="T71" fmla="*/ 504 h 648"/>
                <a:gd name="T72" fmla="*/ 16 w 656"/>
                <a:gd name="T73" fmla="*/ 416 h 648"/>
                <a:gd name="T74" fmla="*/ 0 w 656"/>
                <a:gd name="T75" fmla="*/ 328 h 648"/>
                <a:gd name="T76" fmla="*/ 16 w 656"/>
                <a:gd name="T77" fmla="*/ 232 h 648"/>
                <a:gd name="T78" fmla="*/ 56 w 656"/>
                <a:gd name="T79" fmla="*/ 144 h 648"/>
                <a:gd name="T80" fmla="*/ 120 w 656"/>
                <a:gd name="T81" fmla="*/ 72 h 648"/>
                <a:gd name="T82" fmla="*/ 200 w 656"/>
                <a:gd name="T83" fmla="*/ 24 h 648"/>
                <a:gd name="T84" fmla="*/ 296 w 656"/>
                <a:gd name="T85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6" h="648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16" y="32"/>
                  </a:lnTo>
                  <a:lnTo>
                    <a:pt x="448" y="40"/>
                  </a:lnTo>
                  <a:lnTo>
                    <a:pt x="472" y="56"/>
                  </a:lnTo>
                  <a:lnTo>
                    <a:pt x="504" y="72"/>
                  </a:lnTo>
                  <a:lnTo>
                    <a:pt x="528" y="88"/>
                  </a:lnTo>
                  <a:lnTo>
                    <a:pt x="552" y="104"/>
                  </a:lnTo>
                  <a:lnTo>
                    <a:pt x="568" y="128"/>
                  </a:lnTo>
                  <a:lnTo>
                    <a:pt x="584" y="152"/>
                  </a:lnTo>
                  <a:lnTo>
                    <a:pt x="600" y="176"/>
                  </a:lnTo>
                  <a:lnTo>
                    <a:pt x="616" y="208"/>
                  </a:lnTo>
                  <a:lnTo>
                    <a:pt x="624" y="240"/>
                  </a:lnTo>
                  <a:lnTo>
                    <a:pt x="632" y="256"/>
                  </a:lnTo>
                  <a:lnTo>
                    <a:pt x="640" y="288"/>
                  </a:lnTo>
                  <a:lnTo>
                    <a:pt x="640" y="328"/>
                  </a:lnTo>
                  <a:lnTo>
                    <a:pt x="640" y="360"/>
                  </a:lnTo>
                  <a:lnTo>
                    <a:pt x="632" y="392"/>
                  </a:lnTo>
                  <a:lnTo>
                    <a:pt x="624" y="408"/>
                  </a:lnTo>
                  <a:lnTo>
                    <a:pt x="616" y="440"/>
                  </a:lnTo>
                  <a:lnTo>
                    <a:pt x="600" y="472"/>
                  </a:lnTo>
                  <a:lnTo>
                    <a:pt x="584" y="496"/>
                  </a:lnTo>
                  <a:lnTo>
                    <a:pt x="568" y="520"/>
                  </a:lnTo>
                  <a:lnTo>
                    <a:pt x="552" y="544"/>
                  </a:lnTo>
                  <a:lnTo>
                    <a:pt x="528" y="560"/>
                  </a:lnTo>
                  <a:lnTo>
                    <a:pt x="504" y="576"/>
                  </a:lnTo>
                  <a:lnTo>
                    <a:pt x="472" y="592"/>
                  </a:lnTo>
                  <a:lnTo>
                    <a:pt x="448" y="608"/>
                  </a:lnTo>
                  <a:lnTo>
                    <a:pt x="416" y="616"/>
                  </a:lnTo>
                  <a:lnTo>
                    <a:pt x="392" y="624"/>
                  </a:lnTo>
                  <a:lnTo>
                    <a:pt x="360" y="632"/>
                  </a:lnTo>
                  <a:lnTo>
                    <a:pt x="328" y="632"/>
                  </a:lnTo>
                  <a:lnTo>
                    <a:pt x="296" y="632"/>
                  </a:lnTo>
                  <a:lnTo>
                    <a:pt x="264" y="624"/>
                  </a:lnTo>
                  <a:lnTo>
                    <a:pt x="240" y="616"/>
                  </a:lnTo>
                  <a:lnTo>
                    <a:pt x="208" y="608"/>
                  </a:lnTo>
                  <a:lnTo>
                    <a:pt x="184" y="592"/>
                  </a:lnTo>
                  <a:lnTo>
                    <a:pt x="152" y="576"/>
                  </a:lnTo>
                  <a:lnTo>
                    <a:pt x="128" y="560"/>
                  </a:lnTo>
                  <a:lnTo>
                    <a:pt x="104" y="544"/>
                  </a:lnTo>
                  <a:lnTo>
                    <a:pt x="88" y="520"/>
                  </a:lnTo>
                  <a:lnTo>
                    <a:pt x="72" y="496"/>
                  </a:lnTo>
                  <a:lnTo>
                    <a:pt x="56" y="472"/>
                  </a:lnTo>
                  <a:lnTo>
                    <a:pt x="40" y="440"/>
                  </a:lnTo>
                  <a:lnTo>
                    <a:pt x="32" y="408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88"/>
                  </a:lnTo>
                  <a:lnTo>
                    <a:pt x="24" y="256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76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84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64" y="24"/>
                  </a:lnTo>
                  <a:lnTo>
                    <a:pt x="296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24" y="16"/>
                  </a:lnTo>
                  <a:lnTo>
                    <a:pt x="456" y="24"/>
                  </a:lnTo>
                  <a:lnTo>
                    <a:pt x="480" y="40"/>
                  </a:lnTo>
                  <a:lnTo>
                    <a:pt x="512" y="56"/>
                  </a:lnTo>
                  <a:lnTo>
                    <a:pt x="536" y="72"/>
                  </a:lnTo>
                  <a:lnTo>
                    <a:pt x="560" y="96"/>
                  </a:lnTo>
                  <a:lnTo>
                    <a:pt x="584" y="120"/>
                  </a:lnTo>
                  <a:lnTo>
                    <a:pt x="600" y="144"/>
                  </a:lnTo>
                  <a:lnTo>
                    <a:pt x="616" y="168"/>
                  </a:lnTo>
                  <a:lnTo>
                    <a:pt x="632" y="200"/>
                  </a:lnTo>
                  <a:lnTo>
                    <a:pt x="640" y="232"/>
                  </a:lnTo>
                  <a:lnTo>
                    <a:pt x="648" y="256"/>
                  </a:lnTo>
                  <a:lnTo>
                    <a:pt x="656" y="288"/>
                  </a:lnTo>
                  <a:lnTo>
                    <a:pt x="656" y="328"/>
                  </a:lnTo>
                  <a:lnTo>
                    <a:pt x="656" y="360"/>
                  </a:lnTo>
                  <a:lnTo>
                    <a:pt x="648" y="392"/>
                  </a:lnTo>
                  <a:lnTo>
                    <a:pt x="640" y="416"/>
                  </a:lnTo>
                  <a:lnTo>
                    <a:pt x="632" y="448"/>
                  </a:lnTo>
                  <a:lnTo>
                    <a:pt x="616" y="480"/>
                  </a:lnTo>
                  <a:lnTo>
                    <a:pt x="600" y="504"/>
                  </a:lnTo>
                  <a:lnTo>
                    <a:pt x="584" y="528"/>
                  </a:lnTo>
                  <a:lnTo>
                    <a:pt x="560" y="552"/>
                  </a:lnTo>
                  <a:lnTo>
                    <a:pt x="536" y="576"/>
                  </a:lnTo>
                  <a:lnTo>
                    <a:pt x="512" y="592"/>
                  </a:lnTo>
                  <a:lnTo>
                    <a:pt x="480" y="608"/>
                  </a:lnTo>
                  <a:lnTo>
                    <a:pt x="456" y="624"/>
                  </a:lnTo>
                  <a:lnTo>
                    <a:pt x="424" y="632"/>
                  </a:lnTo>
                  <a:lnTo>
                    <a:pt x="392" y="640"/>
                  </a:lnTo>
                  <a:lnTo>
                    <a:pt x="360" y="648"/>
                  </a:lnTo>
                  <a:lnTo>
                    <a:pt x="328" y="648"/>
                  </a:lnTo>
                  <a:lnTo>
                    <a:pt x="296" y="648"/>
                  </a:lnTo>
                  <a:lnTo>
                    <a:pt x="264" y="640"/>
                  </a:lnTo>
                  <a:lnTo>
                    <a:pt x="232" y="632"/>
                  </a:lnTo>
                  <a:lnTo>
                    <a:pt x="200" y="624"/>
                  </a:lnTo>
                  <a:lnTo>
                    <a:pt x="176" y="608"/>
                  </a:lnTo>
                  <a:lnTo>
                    <a:pt x="144" y="592"/>
                  </a:lnTo>
                  <a:lnTo>
                    <a:pt x="120" y="576"/>
                  </a:lnTo>
                  <a:lnTo>
                    <a:pt x="96" y="552"/>
                  </a:lnTo>
                  <a:lnTo>
                    <a:pt x="72" y="528"/>
                  </a:lnTo>
                  <a:lnTo>
                    <a:pt x="56" y="504"/>
                  </a:lnTo>
                  <a:lnTo>
                    <a:pt x="40" y="480"/>
                  </a:lnTo>
                  <a:lnTo>
                    <a:pt x="24" y="448"/>
                  </a:lnTo>
                  <a:lnTo>
                    <a:pt x="16" y="416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88"/>
                  </a:lnTo>
                  <a:lnTo>
                    <a:pt x="8" y="256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68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76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64" y="8"/>
                  </a:lnTo>
                  <a:lnTo>
                    <a:pt x="296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15" name="Oval 79"/>
            <p:cNvSpPr>
              <a:spLocks noChangeArrowheads="1"/>
            </p:cNvSpPr>
            <p:nvPr/>
          </p:nvSpPr>
          <p:spPr bwMode="auto">
            <a:xfrm rot="3458188">
              <a:off x="138" y="1525"/>
              <a:ext cx="623" cy="632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16" name="Freeform 80"/>
            <p:cNvSpPr>
              <a:spLocks/>
            </p:cNvSpPr>
            <p:nvPr/>
          </p:nvSpPr>
          <p:spPr bwMode="auto">
            <a:xfrm rot="3458188">
              <a:off x="138" y="1525"/>
              <a:ext cx="623" cy="632"/>
            </a:xfrm>
            <a:custGeom>
              <a:avLst/>
              <a:gdLst>
                <a:gd name="T0" fmla="*/ 392 w 648"/>
                <a:gd name="T1" fmla="*/ 24 h 656"/>
                <a:gd name="T2" fmla="*/ 472 w 648"/>
                <a:gd name="T3" fmla="*/ 56 h 656"/>
                <a:gd name="T4" fmla="*/ 544 w 648"/>
                <a:gd name="T5" fmla="*/ 104 h 656"/>
                <a:gd name="T6" fmla="*/ 592 w 648"/>
                <a:gd name="T7" fmla="*/ 184 h 656"/>
                <a:gd name="T8" fmla="*/ 624 w 648"/>
                <a:gd name="T9" fmla="*/ 264 h 656"/>
                <a:gd name="T10" fmla="*/ 632 w 648"/>
                <a:gd name="T11" fmla="*/ 360 h 656"/>
                <a:gd name="T12" fmla="*/ 608 w 648"/>
                <a:gd name="T13" fmla="*/ 448 h 656"/>
                <a:gd name="T14" fmla="*/ 560 w 648"/>
                <a:gd name="T15" fmla="*/ 528 h 656"/>
                <a:gd name="T16" fmla="*/ 496 w 648"/>
                <a:gd name="T17" fmla="*/ 584 h 656"/>
                <a:gd name="T18" fmla="*/ 408 w 648"/>
                <a:gd name="T19" fmla="*/ 624 h 656"/>
                <a:gd name="T20" fmla="*/ 328 w 648"/>
                <a:gd name="T21" fmla="*/ 640 h 656"/>
                <a:gd name="T22" fmla="*/ 240 w 648"/>
                <a:gd name="T23" fmla="*/ 624 h 656"/>
                <a:gd name="T24" fmla="*/ 152 w 648"/>
                <a:gd name="T25" fmla="*/ 584 h 656"/>
                <a:gd name="T26" fmla="*/ 88 w 648"/>
                <a:gd name="T27" fmla="*/ 528 h 656"/>
                <a:gd name="T28" fmla="*/ 40 w 648"/>
                <a:gd name="T29" fmla="*/ 448 h 656"/>
                <a:gd name="T30" fmla="*/ 16 w 648"/>
                <a:gd name="T31" fmla="*/ 360 h 656"/>
                <a:gd name="T32" fmla="*/ 24 w 648"/>
                <a:gd name="T33" fmla="*/ 264 h 656"/>
                <a:gd name="T34" fmla="*/ 56 w 648"/>
                <a:gd name="T35" fmla="*/ 184 h 656"/>
                <a:gd name="T36" fmla="*/ 104 w 648"/>
                <a:gd name="T37" fmla="*/ 104 h 656"/>
                <a:gd name="T38" fmla="*/ 176 w 648"/>
                <a:gd name="T39" fmla="*/ 56 h 656"/>
                <a:gd name="T40" fmla="*/ 256 w 648"/>
                <a:gd name="T41" fmla="*/ 24 h 656"/>
                <a:gd name="T42" fmla="*/ 328 w 648"/>
                <a:gd name="T43" fmla="*/ 0 h 656"/>
                <a:gd name="T44" fmla="*/ 416 w 648"/>
                <a:gd name="T45" fmla="*/ 16 h 656"/>
                <a:gd name="T46" fmla="*/ 504 w 648"/>
                <a:gd name="T47" fmla="*/ 56 h 656"/>
                <a:gd name="T48" fmla="*/ 576 w 648"/>
                <a:gd name="T49" fmla="*/ 120 h 656"/>
                <a:gd name="T50" fmla="*/ 624 w 648"/>
                <a:gd name="T51" fmla="*/ 200 h 656"/>
                <a:gd name="T52" fmla="*/ 648 w 648"/>
                <a:gd name="T53" fmla="*/ 296 h 656"/>
                <a:gd name="T54" fmla="*/ 640 w 648"/>
                <a:gd name="T55" fmla="*/ 392 h 656"/>
                <a:gd name="T56" fmla="*/ 608 w 648"/>
                <a:gd name="T57" fmla="*/ 480 h 656"/>
                <a:gd name="T58" fmla="*/ 552 w 648"/>
                <a:gd name="T59" fmla="*/ 560 h 656"/>
                <a:gd name="T60" fmla="*/ 480 w 648"/>
                <a:gd name="T61" fmla="*/ 616 h 656"/>
                <a:gd name="T62" fmla="*/ 392 w 648"/>
                <a:gd name="T63" fmla="*/ 648 h 656"/>
                <a:gd name="T64" fmla="*/ 288 w 648"/>
                <a:gd name="T65" fmla="*/ 656 h 656"/>
                <a:gd name="T66" fmla="*/ 200 w 648"/>
                <a:gd name="T67" fmla="*/ 632 h 656"/>
                <a:gd name="T68" fmla="*/ 120 w 648"/>
                <a:gd name="T69" fmla="*/ 584 h 656"/>
                <a:gd name="T70" fmla="*/ 56 w 648"/>
                <a:gd name="T71" fmla="*/ 512 h 656"/>
                <a:gd name="T72" fmla="*/ 16 w 648"/>
                <a:gd name="T73" fmla="*/ 424 h 656"/>
                <a:gd name="T74" fmla="*/ 0 w 648"/>
                <a:gd name="T75" fmla="*/ 328 h 656"/>
                <a:gd name="T76" fmla="*/ 16 w 648"/>
                <a:gd name="T77" fmla="*/ 232 h 656"/>
                <a:gd name="T78" fmla="*/ 56 w 648"/>
                <a:gd name="T79" fmla="*/ 144 h 656"/>
                <a:gd name="T80" fmla="*/ 120 w 648"/>
                <a:gd name="T81" fmla="*/ 72 h 656"/>
                <a:gd name="T82" fmla="*/ 200 w 648"/>
                <a:gd name="T83" fmla="*/ 24 h 656"/>
                <a:gd name="T84" fmla="*/ 288 w 648"/>
                <a:gd name="T85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8" h="656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08" y="32"/>
                  </a:lnTo>
                  <a:lnTo>
                    <a:pt x="440" y="40"/>
                  </a:lnTo>
                  <a:lnTo>
                    <a:pt x="472" y="56"/>
                  </a:lnTo>
                  <a:lnTo>
                    <a:pt x="496" y="72"/>
                  </a:lnTo>
                  <a:lnTo>
                    <a:pt x="520" y="88"/>
                  </a:lnTo>
                  <a:lnTo>
                    <a:pt x="544" y="104"/>
                  </a:lnTo>
                  <a:lnTo>
                    <a:pt x="560" y="128"/>
                  </a:lnTo>
                  <a:lnTo>
                    <a:pt x="576" y="152"/>
                  </a:lnTo>
                  <a:lnTo>
                    <a:pt x="592" y="184"/>
                  </a:lnTo>
                  <a:lnTo>
                    <a:pt x="608" y="208"/>
                  </a:lnTo>
                  <a:lnTo>
                    <a:pt x="616" y="240"/>
                  </a:lnTo>
                  <a:lnTo>
                    <a:pt x="624" y="264"/>
                  </a:lnTo>
                  <a:lnTo>
                    <a:pt x="632" y="296"/>
                  </a:lnTo>
                  <a:lnTo>
                    <a:pt x="632" y="328"/>
                  </a:lnTo>
                  <a:lnTo>
                    <a:pt x="632" y="360"/>
                  </a:lnTo>
                  <a:lnTo>
                    <a:pt x="624" y="392"/>
                  </a:lnTo>
                  <a:lnTo>
                    <a:pt x="616" y="416"/>
                  </a:lnTo>
                  <a:lnTo>
                    <a:pt x="608" y="448"/>
                  </a:lnTo>
                  <a:lnTo>
                    <a:pt x="592" y="472"/>
                  </a:lnTo>
                  <a:lnTo>
                    <a:pt x="576" y="504"/>
                  </a:lnTo>
                  <a:lnTo>
                    <a:pt x="560" y="528"/>
                  </a:lnTo>
                  <a:lnTo>
                    <a:pt x="544" y="552"/>
                  </a:lnTo>
                  <a:lnTo>
                    <a:pt x="520" y="568"/>
                  </a:lnTo>
                  <a:lnTo>
                    <a:pt x="496" y="584"/>
                  </a:lnTo>
                  <a:lnTo>
                    <a:pt x="472" y="600"/>
                  </a:lnTo>
                  <a:lnTo>
                    <a:pt x="440" y="616"/>
                  </a:lnTo>
                  <a:lnTo>
                    <a:pt x="408" y="624"/>
                  </a:lnTo>
                  <a:lnTo>
                    <a:pt x="392" y="632"/>
                  </a:lnTo>
                  <a:lnTo>
                    <a:pt x="360" y="640"/>
                  </a:lnTo>
                  <a:lnTo>
                    <a:pt x="328" y="640"/>
                  </a:lnTo>
                  <a:lnTo>
                    <a:pt x="288" y="640"/>
                  </a:lnTo>
                  <a:lnTo>
                    <a:pt x="256" y="632"/>
                  </a:lnTo>
                  <a:lnTo>
                    <a:pt x="240" y="624"/>
                  </a:lnTo>
                  <a:lnTo>
                    <a:pt x="208" y="616"/>
                  </a:lnTo>
                  <a:lnTo>
                    <a:pt x="176" y="600"/>
                  </a:lnTo>
                  <a:lnTo>
                    <a:pt x="152" y="584"/>
                  </a:lnTo>
                  <a:lnTo>
                    <a:pt x="128" y="568"/>
                  </a:lnTo>
                  <a:lnTo>
                    <a:pt x="104" y="552"/>
                  </a:lnTo>
                  <a:lnTo>
                    <a:pt x="88" y="528"/>
                  </a:lnTo>
                  <a:lnTo>
                    <a:pt x="72" y="504"/>
                  </a:lnTo>
                  <a:lnTo>
                    <a:pt x="56" y="472"/>
                  </a:lnTo>
                  <a:lnTo>
                    <a:pt x="40" y="448"/>
                  </a:lnTo>
                  <a:lnTo>
                    <a:pt x="32" y="416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96"/>
                  </a:lnTo>
                  <a:lnTo>
                    <a:pt x="24" y="264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84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76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56" y="24"/>
                  </a:lnTo>
                  <a:lnTo>
                    <a:pt x="288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16" y="16"/>
                  </a:lnTo>
                  <a:lnTo>
                    <a:pt x="448" y="24"/>
                  </a:lnTo>
                  <a:lnTo>
                    <a:pt x="480" y="40"/>
                  </a:lnTo>
                  <a:lnTo>
                    <a:pt x="504" y="56"/>
                  </a:lnTo>
                  <a:lnTo>
                    <a:pt x="528" y="72"/>
                  </a:lnTo>
                  <a:lnTo>
                    <a:pt x="552" y="96"/>
                  </a:lnTo>
                  <a:lnTo>
                    <a:pt x="576" y="120"/>
                  </a:lnTo>
                  <a:lnTo>
                    <a:pt x="592" y="144"/>
                  </a:lnTo>
                  <a:lnTo>
                    <a:pt x="608" y="176"/>
                  </a:lnTo>
                  <a:lnTo>
                    <a:pt x="624" y="200"/>
                  </a:lnTo>
                  <a:lnTo>
                    <a:pt x="632" y="232"/>
                  </a:lnTo>
                  <a:lnTo>
                    <a:pt x="640" y="264"/>
                  </a:lnTo>
                  <a:lnTo>
                    <a:pt x="648" y="296"/>
                  </a:lnTo>
                  <a:lnTo>
                    <a:pt x="648" y="328"/>
                  </a:lnTo>
                  <a:lnTo>
                    <a:pt x="648" y="360"/>
                  </a:lnTo>
                  <a:lnTo>
                    <a:pt x="640" y="392"/>
                  </a:lnTo>
                  <a:lnTo>
                    <a:pt x="632" y="424"/>
                  </a:lnTo>
                  <a:lnTo>
                    <a:pt x="624" y="456"/>
                  </a:lnTo>
                  <a:lnTo>
                    <a:pt x="608" y="480"/>
                  </a:lnTo>
                  <a:lnTo>
                    <a:pt x="592" y="512"/>
                  </a:lnTo>
                  <a:lnTo>
                    <a:pt x="576" y="536"/>
                  </a:lnTo>
                  <a:lnTo>
                    <a:pt x="552" y="560"/>
                  </a:lnTo>
                  <a:lnTo>
                    <a:pt x="528" y="584"/>
                  </a:lnTo>
                  <a:lnTo>
                    <a:pt x="504" y="600"/>
                  </a:lnTo>
                  <a:lnTo>
                    <a:pt x="480" y="616"/>
                  </a:lnTo>
                  <a:lnTo>
                    <a:pt x="448" y="632"/>
                  </a:lnTo>
                  <a:lnTo>
                    <a:pt x="416" y="640"/>
                  </a:lnTo>
                  <a:lnTo>
                    <a:pt x="392" y="648"/>
                  </a:lnTo>
                  <a:lnTo>
                    <a:pt x="360" y="656"/>
                  </a:lnTo>
                  <a:lnTo>
                    <a:pt x="328" y="656"/>
                  </a:lnTo>
                  <a:lnTo>
                    <a:pt x="288" y="656"/>
                  </a:lnTo>
                  <a:lnTo>
                    <a:pt x="256" y="648"/>
                  </a:lnTo>
                  <a:lnTo>
                    <a:pt x="232" y="640"/>
                  </a:lnTo>
                  <a:lnTo>
                    <a:pt x="200" y="632"/>
                  </a:lnTo>
                  <a:lnTo>
                    <a:pt x="168" y="616"/>
                  </a:lnTo>
                  <a:lnTo>
                    <a:pt x="144" y="600"/>
                  </a:lnTo>
                  <a:lnTo>
                    <a:pt x="120" y="584"/>
                  </a:lnTo>
                  <a:lnTo>
                    <a:pt x="96" y="560"/>
                  </a:lnTo>
                  <a:lnTo>
                    <a:pt x="72" y="536"/>
                  </a:lnTo>
                  <a:lnTo>
                    <a:pt x="56" y="512"/>
                  </a:lnTo>
                  <a:lnTo>
                    <a:pt x="40" y="480"/>
                  </a:lnTo>
                  <a:lnTo>
                    <a:pt x="24" y="456"/>
                  </a:lnTo>
                  <a:lnTo>
                    <a:pt x="16" y="424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96"/>
                  </a:lnTo>
                  <a:lnTo>
                    <a:pt x="8" y="264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76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68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17" name="Freeform 81"/>
            <p:cNvSpPr>
              <a:spLocks/>
            </p:cNvSpPr>
            <p:nvPr/>
          </p:nvSpPr>
          <p:spPr bwMode="auto">
            <a:xfrm rot="3458188">
              <a:off x="112" y="1300"/>
              <a:ext cx="1525" cy="1317"/>
            </a:xfrm>
            <a:custGeom>
              <a:avLst/>
              <a:gdLst>
                <a:gd name="T0" fmla="*/ 376 w 1584"/>
                <a:gd name="T1" fmla="*/ 0 h 1368"/>
                <a:gd name="T2" fmla="*/ 664 w 1584"/>
                <a:gd name="T3" fmla="*/ 168 h 1368"/>
                <a:gd name="T4" fmla="*/ 1008 w 1584"/>
                <a:gd name="T5" fmla="*/ 128 h 1368"/>
                <a:gd name="T6" fmla="*/ 1232 w 1584"/>
                <a:gd name="T7" fmla="*/ 456 h 1368"/>
                <a:gd name="T8" fmla="*/ 1288 w 1584"/>
                <a:gd name="T9" fmla="*/ 480 h 1368"/>
                <a:gd name="T10" fmla="*/ 1440 w 1584"/>
                <a:gd name="T11" fmla="*/ 584 h 1368"/>
                <a:gd name="T12" fmla="*/ 1480 w 1584"/>
                <a:gd name="T13" fmla="*/ 664 h 1368"/>
                <a:gd name="T14" fmla="*/ 1584 w 1584"/>
                <a:gd name="T15" fmla="*/ 816 h 1368"/>
                <a:gd name="T16" fmla="*/ 1568 w 1584"/>
                <a:gd name="T17" fmla="*/ 864 h 1368"/>
                <a:gd name="T18" fmla="*/ 1328 w 1584"/>
                <a:gd name="T19" fmla="*/ 1312 h 1368"/>
                <a:gd name="T20" fmla="*/ 1160 w 1584"/>
                <a:gd name="T21" fmla="*/ 1368 h 1368"/>
                <a:gd name="T22" fmla="*/ 608 w 1584"/>
                <a:gd name="T23" fmla="*/ 1312 h 1368"/>
                <a:gd name="T24" fmla="*/ 568 w 1584"/>
                <a:gd name="T25" fmla="*/ 1248 h 1368"/>
                <a:gd name="T26" fmla="*/ 208 w 1584"/>
                <a:gd name="T27" fmla="*/ 1168 h 1368"/>
                <a:gd name="T28" fmla="*/ 136 w 1584"/>
                <a:gd name="T29" fmla="*/ 1192 h 1368"/>
                <a:gd name="T30" fmla="*/ 0 w 1584"/>
                <a:gd name="T31" fmla="*/ 464 h 1368"/>
                <a:gd name="T32" fmla="*/ 376 w 1584"/>
                <a:gd name="T33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84" h="1368">
                  <a:moveTo>
                    <a:pt x="376" y="0"/>
                  </a:moveTo>
                  <a:lnTo>
                    <a:pt x="664" y="168"/>
                  </a:lnTo>
                  <a:lnTo>
                    <a:pt x="1008" y="128"/>
                  </a:lnTo>
                  <a:lnTo>
                    <a:pt x="1232" y="456"/>
                  </a:lnTo>
                  <a:lnTo>
                    <a:pt x="1288" y="480"/>
                  </a:lnTo>
                  <a:lnTo>
                    <a:pt x="1440" y="584"/>
                  </a:lnTo>
                  <a:lnTo>
                    <a:pt x="1480" y="664"/>
                  </a:lnTo>
                  <a:lnTo>
                    <a:pt x="1584" y="816"/>
                  </a:lnTo>
                  <a:lnTo>
                    <a:pt x="1568" y="864"/>
                  </a:lnTo>
                  <a:lnTo>
                    <a:pt x="1328" y="1312"/>
                  </a:lnTo>
                  <a:lnTo>
                    <a:pt x="1160" y="1368"/>
                  </a:lnTo>
                  <a:lnTo>
                    <a:pt x="608" y="1312"/>
                  </a:lnTo>
                  <a:lnTo>
                    <a:pt x="568" y="1248"/>
                  </a:lnTo>
                  <a:lnTo>
                    <a:pt x="208" y="1168"/>
                  </a:lnTo>
                  <a:lnTo>
                    <a:pt x="136" y="1192"/>
                  </a:lnTo>
                  <a:lnTo>
                    <a:pt x="0" y="464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Needed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8525" y="2125663"/>
            <a:ext cx="6835775" cy="2408237"/>
          </a:xfrm>
        </p:spPr>
        <p:txBody>
          <a:bodyPr/>
          <a:lstStyle/>
          <a:p>
            <a:r>
              <a:rPr lang="en-US"/>
              <a:t>Nature of problem</a:t>
            </a:r>
          </a:p>
          <a:p>
            <a:r>
              <a:rPr lang="en-US"/>
              <a:t>Quantity released</a:t>
            </a:r>
          </a:p>
          <a:p>
            <a:r>
              <a:rPr lang="en-US"/>
              <a:t>Other potential hazards</a:t>
            </a:r>
          </a:p>
          <a:p>
            <a:pPr lvl="1"/>
            <a:r>
              <a:rPr lang="en-US"/>
              <a:t>(e.g. fire!)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ttp://cdn1.wn.com/ph/img/04/e1/bf2df88ec157fd3db222d14c683e-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988" y="0"/>
            <a:ext cx="108188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Responder Actions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responders should SIN</a:t>
            </a:r>
          </a:p>
          <a:p>
            <a:r>
              <a:rPr lang="en-US" dirty="0" smtClean="0"/>
              <a:t>Basic initial action</a:t>
            </a:r>
          </a:p>
          <a:p>
            <a:r>
              <a:rPr lang="en-US" dirty="0" smtClean="0"/>
              <a:t>Done at all hazmat incidents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D-2</a:t>
            </a:r>
          </a:p>
        </p:txBody>
      </p:sp>
    </p:spTree>
    <p:extLst>
      <p:ext uri="{BB962C8B-B14F-4D97-AF65-F5344CB8AC3E}">
        <p14:creationId xmlns:p14="http://schemas.microsoft.com/office/powerpoint/2010/main" val="24204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880350" cy="1028700"/>
          </a:xfrm>
        </p:spPr>
        <p:txBody>
          <a:bodyPr/>
          <a:lstStyle/>
          <a:p>
            <a:r>
              <a:rPr lang="en-US"/>
              <a:t>Key Notification Points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2133600"/>
            <a:ext cx="5553075" cy="1722438"/>
          </a:xfrm>
        </p:spPr>
        <p:txBody>
          <a:bodyPr/>
          <a:lstStyle/>
          <a:p>
            <a:r>
              <a:rPr lang="en-US"/>
              <a:t>For Federal Agencies</a:t>
            </a:r>
          </a:p>
          <a:p>
            <a:pPr lvl="1"/>
            <a:r>
              <a:rPr lang="en-US"/>
              <a:t>National Response Center</a:t>
            </a:r>
          </a:p>
          <a:p>
            <a:pPr lvl="1"/>
            <a:r>
              <a:rPr lang="en-US"/>
              <a:t>(800) 424-8802 </a:t>
            </a:r>
          </a:p>
        </p:txBody>
      </p:sp>
      <p:graphicFrame>
        <p:nvGraphicFramePr>
          <p:cNvPr id="95236" name="Object 4"/>
          <p:cNvGraphicFramePr>
            <a:graphicFrameLocks noChangeAspect="1"/>
          </p:cNvGraphicFramePr>
          <p:nvPr/>
        </p:nvGraphicFramePr>
        <p:xfrm>
          <a:off x="36513" y="2209800"/>
          <a:ext cx="3697287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8" r:id="rId4" imgW="1548384" imgH="1627632" progId="MS_ClipArt_Gallery">
                  <p:embed/>
                </p:oleObj>
              </mc:Choice>
              <mc:Fallback>
                <p:oleObj r:id="rId4" imgW="1548384" imgH="1627632" progId="MS_ClipArt_Gallery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2209800"/>
                        <a:ext cx="3697287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671638" y="3246438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N</a:t>
            </a:r>
            <a:endParaRPr lang="en-US"/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1901825" y="32496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R</a:t>
            </a:r>
            <a:endParaRPr lang="en-US"/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2095500" y="32496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C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2" autoUpdateAnimBg="0"/>
      <p:bldP spid="95238" grpId="0" autoUpdateAnimBg="0"/>
      <p:bldP spid="95239" grpId="0" autoUpdateAnimBg="0"/>
      <p:bldP spid="95240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Key Notification Points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8963" y="1797050"/>
            <a:ext cx="7312025" cy="2359025"/>
          </a:xfrm>
        </p:spPr>
        <p:txBody>
          <a:bodyPr/>
          <a:lstStyle/>
          <a:p>
            <a:r>
              <a:rPr lang="en-US"/>
              <a:t>For State Agencies</a:t>
            </a:r>
          </a:p>
          <a:p>
            <a:pPr lvl="1"/>
            <a:r>
              <a:rPr lang="en-US"/>
              <a:t>State Warning Center</a:t>
            </a:r>
          </a:p>
          <a:p>
            <a:pPr lvl="1"/>
            <a:r>
              <a:rPr lang="en-US"/>
              <a:t>(800) 852-7550</a:t>
            </a:r>
          </a:p>
        </p:txBody>
      </p:sp>
      <p:graphicFrame>
        <p:nvGraphicFramePr>
          <p:cNvPr id="97284" name="Object 4"/>
          <p:cNvGraphicFramePr>
            <a:graphicFrameLocks noChangeAspect="1"/>
          </p:cNvGraphicFramePr>
          <p:nvPr/>
        </p:nvGraphicFramePr>
        <p:xfrm>
          <a:off x="0" y="1827213"/>
          <a:ext cx="2349500" cy="233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5" r:id="rId3" imgW="2350008" imgH="2337816" progId="MS_ClipArt_Gallery">
                  <p:embed/>
                </p:oleObj>
              </mc:Choice>
              <mc:Fallback>
                <p:oleObj r:id="rId3" imgW="2350008" imgH="2337816" progId="MS_ClipArt_Gallery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7213"/>
                        <a:ext cx="2349500" cy="233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5" name="Text Box 5"/>
          <p:cNvSpPr txBox="1">
            <a:spLocks noChangeArrowheads="1"/>
          </p:cNvSpPr>
          <p:nvPr/>
        </p:nvSpPr>
        <p:spPr bwMode="auto">
          <a:xfrm rot="-1088348">
            <a:off x="823913" y="2008188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O</a:t>
            </a:r>
            <a:endParaRPr lang="en-US"/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 rot="-917275">
            <a:off x="969963" y="2319338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E</a:t>
            </a:r>
            <a:endParaRPr lang="en-US"/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 rot="604779">
            <a:off x="984250" y="264795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bldLvl="2" autoUpdateAnimBg="0"/>
      <p:bldP spid="97285" grpId="0" autoUpdateAnimBg="0"/>
      <p:bldP spid="97286" grpId="0" autoUpdateAnimBg="0"/>
      <p:bldP spid="97287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Notification Issues</a:t>
            </a: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22538" y="1797050"/>
            <a:ext cx="6519862" cy="2105025"/>
          </a:xfrm>
        </p:spPr>
        <p:txBody>
          <a:bodyPr/>
          <a:lstStyle/>
          <a:p>
            <a:r>
              <a:rPr lang="en-US"/>
              <a:t>Checklist can help</a:t>
            </a:r>
          </a:p>
        </p:txBody>
      </p:sp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14288" y="1363663"/>
          <a:ext cx="2786062" cy="284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8" r:id="rId4" imgW="1088136" imgH="1109472" progId="MS_ClipArt_Gallery">
                  <p:embed/>
                </p:oleObj>
              </mc:Choice>
              <mc:Fallback>
                <p:oleObj r:id="rId4" imgW="1088136" imgH="1109472" progId="MS_ClipArt_Gallery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8" y="1363663"/>
                        <a:ext cx="2786062" cy="284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Request for Resources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0" y="1782763"/>
            <a:ext cx="6762750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Types of resources to request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People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Equipment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Facilities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</a:p>
        </p:txBody>
      </p:sp>
    </p:spTree>
    <p:extLst>
      <p:ext uri="{BB962C8B-B14F-4D97-AF65-F5344CB8AC3E}">
        <p14:creationId xmlns:p14="http://schemas.microsoft.com/office/powerpoint/2010/main" val="1719775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1895475" y="549275"/>
            <a:ext cx="6985000" cy="1028700"/>
          </a:xfrm>
        </p:spPr>
        <p:txBody>
          <a:bodyPr/>
          <a:lstStyle/>
          <a:p>
            <a:r>
              <a:rPr lang="en-US"/>
              <a:t>Hazmat Resources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95475" y="1782763"/>
            <a:ext cx="4508500" cy="2979737"/>
          </a:xfrm>
        </p:spPr>
        <p:txBody>
          <a:bodyPr/>
          <a:lstStyle/>
          <a:p>
            <a:r>
              <a:rPr lang="en-US"/>
              <a:t>Agencies/Personnel</a:t>
            </a:r>
          </a:p>
          <a:p>
            <a:pPr lvl="1"/>
            <a:r>
              <a:rPr lang="en-US"/>
              <a:t>Law</a:t>
            </a:r>
          </a:p>
          <a:p>
            <a:pPr lvl="1"/>
            <a:r>
              <a:rPr lang="en-US"/>
              <a:t>Fire</a:t>
            </a:r>
          </a:p>
          <a:p>
            <a:pPr lvl="1"/>
            <a:r>
              <a:rPr lang="en-US"/>
              <a:t>EMS</a:t>
            </a:r>
          </a:p>
          <a:p>
            <a:pPr lvl="1"/>
            <a:r>
              <a:rPr lang="en-US"/>
              <a:t>Health</a:t>
            </a:r>
          </a:p>
        </p:txBody>
      </p:sp>
      <p:pic>
        <p:nvPicPr>
          <p:cNvPr id="71686" name="Picture 6" descr="Firefit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85788"/>
            <a:ext cx="974725" cy="10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Paramed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970088"/>
            <a:ext cx="1146175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Autome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365500"/>
            <a:ext cx="106838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9" name="Picture 9" descr="backho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4765675"/>
            <a:ext cx="1236663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Hazmat Resources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0613" y="3322638"/>
            <a:ext cx="5670550" cy="1417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Materials/Equipment</a:t>
            </a:r>
          </a:p>
          <a:p>
            <a:pPr lvl="1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Mat Vehicle, PPE, 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</a:p>
        </p:txBody>
      </p:sp>
    </p:spTree>
    <p:extLst>
      <p:ext uri="{BB962C8B-B14F-4D97-AF65-F5344CB8AC3E}">
        <p14:creationId xmlns:p14="http://schemas.microsoft.com/office/powerpoint/2010/main" val="1660956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Hazmat Resources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1475" y="1782763"/>
            <a:ext cx="4394200" cy="3703637"/>
          </a:xfrm>
        </p:spPr>
        <p:txBody>
          <a:bodyPr/>
          <a:lstStyle/>
          <a:p>
            <a:r>
              <a:rPr lang="en-US" smtClean="0"/>
              <a:t>Facilities</a:t>
            </a:r>
          </a:p>
          <a:p>
            <a:pPr lvl="1"/>
            <a:r>
              <a:rPr lang="en-US" smtClean="0"/>
              <a:t>CP</a:t>
            </a:r>
          </a:p>
          <a:p>
            <a:pPr lvl="1"/>
            <a:r>
              <a:rPr lang="en-US" smtClean="0"/>
              <a:t>EOC</a:t>
            </a:r>
          </a:p>
          <a:p>
            <a:pPr lvl="1"/>
            <a:r>
              <a:rPr lang="en-US" smtClean="0"/>
              <a:t>Evacuee shelters</a:t>
            </a:r>
          </a:p>
        </p:txBody>
      </p:sp>
      <p:pic>
        <p:nvPicPr>
          <p:cNvPr id="55300" name="Picture 5" descr="EOC_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524000"/>
            <a:ext cx="3046412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</a:p>
        </p:txBody>
      </p:sp>
    </p:spTree>
    <p:extLst>
      <p:ext uri="{BB962C8B-B14F-4D97-AF65-F5344CB8AC3E}">
        <p14:creationId xmlns:p14="http://schemas.microsoft.com/office/powerpoint/2010/main" val="38413190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Hazmat Resources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Off-site resources</a:t>
            </a:r>
          </a:p>
          <a:p>
            <a:pPr lvl="1"/>
            <a:r>
              <a:rPr lang="en-US" smtClean="0"/>
              <a:t>CHEMTREC</a:t>
            </a:r>
          </a:p>
          <a:p>
            <a:pPr lvl="1"/>
            <a:r>
              <a:rPr lang="en-US" smtClean="0"/>
              <a:t>CHLOREP</a:t>
            </a:r>
          </a:p>
          <a:p>
            <a:pPr lvl="1"/>
            <a:r>
              <a:rPr lang="en-US" smtClean="0"/>
              <a:t>USA</a:t>
            </a:r>
          </a:p>
          <a:p>
            <a:pPr lvl="1"/>
            <a:r>
              <a:rPr lang="en-US" smtClean="0"/>
              <a:t>Poison Control</a:t>
            </a:r>
          </a:p>
        </p:txBody>
      </p:sp>
      <p:pic>
        <p:nvPicPr>
          <p:cNvPr id="563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2733675"/>
            <a:ext cx="16573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4581525"/>
            <a:ext cx="16668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1166813"/>
            <a:ext cx="17430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3608388"/>
            <a:ext cx="271462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</a:p>
        </p:txBody>
      </p:sp>
    </p:spTree>
    <p:extLst>
      <p:ext uri="{BB962C8B-B14F-4D97-AF65-F5344CB8AC3E}">
        <p14:creationId xmlns:p14="http://schemas.microsoft.com/office/powerpoint/2010/main" val="2955445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Questions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981325" y="2036763"/>
            <a:ext cx="5624513" cy="3170237"/>
          </a:xfrm>
        </p:spPr>
        <p:txBody>
          <a:bodyPr/>
          <a:lstStyle/>
          <a:p>
            <a:r>
              <a:rPr lang="en-US"/>
              <a:t>How do I get help?</a:t>
            </a:r>
          </a:p>
          <a:p>
            <a:r>
              <a:rPr lang="en-US"/>
              <a:t>Who do I call?</a:t>
            </a:r>
          </a:p>
        </p:txBody>
      </p:sp>
      <p:pic>
        <p:nvPicPr>
          <p:cNvPr id="75943" name="Picture 167" descr="j04026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01788"/>
            <a:ext cx="2843213" cy="42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mobile I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Rules of Thumb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2601913"/>
            <a:ext cx="8372475" cy="28844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Know local resources &amp; request early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You are not alone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Resources are available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You must request them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D-16</a:t>
            </a:r>
          </a:p>
        </p:txBody>
      </p:sp>
    </p:spTree>
    <p:extLst>
      <p:ext uri="{BB962C8B-B14F-4D97-AF65-F5344CB8AC3E}">
        <p14:creationId xmlns:p14="http://schemas.microsoft.com/office/powerpoint/2010/main" val="3732314693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7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Operational Thought</a:t>
            </a:r>
          </a:p>
        </p:txBody>
      </p:sp>
      <p:sp>
        <p:nvSpPr>
          <p:cNvPr id="12308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3743325" y="1782763"/>
            <a:ext cx="4832350" cy="3703637"/>
          </a:xfrm>
        </p:spPr>
        <p:txBody>
          <a:bodyPr/>
          <a:lstStyle/>
          <a:p>
            <a:r>
              <a:rPr lang="en-US" dirty="0"/>
              <a:t>The first operational thought for all responder levels is </a:t>
            </a:r>
            <a:r>
              <a:rPr lang="en-US" dirty="0">
                <a:solidFill>
                  <a:schemeClr val="tx2"/>
                </a:solidFill>
              </a:rPr>
              <a:t>safety</a:t>
            </a:r>
            <a:r>
              <a:rPr lang="en-US" dirty="0"/>
              <a:t>!</a:t>
            </a:r>
          </a:p>
        </p:txBody>
      </p:sp>
      <p:pic>
        <p:nvPicPr>
          <p:cNvPr id="12309" name="Picture 21" descr="isolate and deny en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504950"/>
            <a:ext cx="3000375" cy="439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Report of Conditions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95650" y="1592263"/>
            <a:ext cx="5267325" cy="2416175"/>
          </a:xfrm>
        </p:spPr>
        <p:txBody>
          <a:bodyPr/>
          <a:lstStyle/>
          <a:p>
            <a:r>
              <a:rPr lang="en-US"/>
              <a:t>What you see</a:t>
            </a:r>
          </a:p>
          <a:p>
            <a:r>
              <a:rPr lang="en-US"/>
              <a:t>What you need</a:t>
            </a:r>
          </a:p>
          <a:p>
            <a:r>
              <a:rPr lang="en-US"/>
              <a:t>What you are doing</a:t>
            </a:r>
          </a:p>
          <a:p>
            <a:pPr lvl="1"/>
            <a:r>
              <a:rPr lang="en-US"/>
              <a:t>(or have done)</a:t>
            </a:r>
          </a:p>
        </p:txBody>
      </p:sp>
      <p:pic>
        <p:nvPicPr>
          <p:cNvPr id="69638" name="Picture 6" descr="bd0716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544638"/>
            <a:ext cx="2540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Report of Conditions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Helps IC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Assess initial actions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ID needed resources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Begin the IDHA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3" name="Picture 5" descr="MPj040002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271000" cy="61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4425" y="1958975"/>
            <a:ext cx="7880350" cy="1028700"/>
          </a:xfrm>
        </p:spPr>
        <p:txBody>
          <a:bodyPr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Break Time!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pe0242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3488"/>
            <a:ext cx="4138613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Operational Thought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99450" cy="2027237"/>
          </a:xfrm>
        </p:spPr>
        <p:txBody>
          <a:bodyPr/>
          <a:lstStyle/>
          <a:p>
            <a:r>
              <a:rPr lang="en-US"/>
              <a:t>First operational </a:t>
            </a:r>
            <a:r>
              <a:rPr lang="en-US">
                <a:solidFill>
                  <a:schemeClr val="tx2"/>
                </a:solidFill>
              </a:rPr>
              <a:t>thought</a:t>
            </a:r>
            <a:r>
              <a:rPr lang="en-US"/>
              <a:t> is </a:t>
            </a:r>
            <a:r>
              <a:rPr lang="en-US">
                <a:solidFill>
                  <a:schemeClr val="tx2"/>
                </a:solidFill>
              </a:rPr>
              <a:t>safety</a:t>
            </a:r>
          </a:p>
          <a:p>
            <a:pPr lvl="1"/>
            <a:r>
              <a:rPr lang="en-US"/>
              <a:t>Safety starts with first responder on-scene</a:t>
            </a:r>
          </a:p>
          <a:p>
            <a:pPr lvl="1"/>
            <a:r>
              <a:rPr lang="en-US"/>
              <a:t>All must have positive safety attitude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Positive Safety Attitude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38325" y="1782763"/>
            <a:ext cx="6985000" cy="2579687"/>
          </a:xfrm>
        </p:spPr>
        <p:txBody>
          <a:bodyPr/>
          <a:lstStyle/>
          <a:p>
            <a:r>
              <a:rPr lang="en-US"/>
              <a:t>Three techniques to ensure safety</a:t>
            </a:r>
          </a:p>
          <a:p>
            <a:pPr lvl="1"/>
            <a:r>
              <a:rPr lang="en-US"/>
              <a:t>Safe approach</a:t>
            </a:r>
          </a:p>
          <a:p>
            <a:pPr lvl="1"/>
            <a:r>
              <a:rPr lang="en-US"/>
              <a:t>Safe assessment</a:t>
            </a:r>
          </a:p>
          <a:p>
            <a:pPr lvl="1"/>
            <a:r>
              <a:rPr lang="en-US"/>
              <a:t>Key safety guides for all</a:t>
            </a:r>
          </a:p>
        </p:txBody>
      </p:sp>
      <p:pic>
        <p:nvPicPr>
          <p:cNvPr id="14343" name="Picture 7" descr="j0262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063750"/>
            <a:ext cx="1855787" cy="28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9210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35560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4323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95300" y="3403600"/>
            <a:ext cx="27559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72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6000">
                <a:solidFill>
                  <a:srgbClr val="FFFFFF"/>
                </a:solidFill>
                <a:latin typeface="Times" pitchFamily="18" charset="0"/>
              </a:rPr>
              <a:t>Upwind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124200" y="2552700"/>
            <a:ext cx="34798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72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6000">
                <a:solidFill>
                  <a:srgbClr val="FFFFFF"/>
                </a:solidFill>
                <a:latin typeface="Times" pitchFamily="18" charset="0"/>
              </a:rPr>
              <a:t>Upstream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6197600" y="1879600"/>
            <a:ext cx="27559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72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6000">
                <a:solidFill>
                  <a:srgbClr val="FFFFFF"/>
                </a:solidFill>
                <a:latin typeface="Times" pitchFamily="18" charset="0"/>
              </a:rPr>
              <a:t>Upgrade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 Approach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per ERG!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theme/theme1.xml><?xml version="1.0" encoding="utf-8"?>
<a:theme xmlns:a="http://schemas.openxmlformats.org/drawingml/2006/main" name="fro template">
  <a:themeElements>
    <a:clrScheme name="fro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FA8FBFB205C41819D49836860D1D2" ma:contentTypeVersion="1" ma:contentTypeDescription="Create a new document." ma:contentTypeScope="" ma:versionID="cc456d7543c9fa558748f50d5ac6d3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060BA27-731B-42A5-9C62-E89557C74FC8}"/>
</file>

<file path=customXml/itemProps2.xml><?xml version="1.0" encoding="utf-8"?>
<ds:datastoreItem xmlns:ds="http://schemas.openxmlformats.org/officeDocument/2006/customXml" ds:itemID="{7ECD5C01-F157-46CF-9DE0-D861DB2E38D0}"/>
</file>

<file path=customXml/itemProps3.xml><?xml version="1.0" encoding="utf-8"?>
<ds:datastoreItem xmlns:ds="http://schemas.openxmlformats.org/officeDocument/2006/customXml" ds:itemID="{DB9106E0-1B5A-44BB-80BA-B74727856785}"/>
</file>

<file path=docProps/app.xml><?xml version="1.0" encoding="utf-8"?>
<Properties xmlns="http://schemas.openxmlformats.org/officeDocument/2006/extended-properties" xmlns:vt="http://schemas.openxmlformats.org/officeDocument/2006/docPropsVTypes">
  <Template>Drive 2:courses ƒ:FRO Stuff:FRO Slides ppt:fro template</Template>
  <TotalTime>1380</TotalTime>
  <Pages>38</Pages>
  <Words>1188</Words>
  <Application>Microsoft Office PowerPoint</Application>
  <PresentationFormat>Custom</PresentationFormat>
  <Paragraphs>333</Paragraphs>
  <Slides>62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fro template</vt:lpstr>
      <vt:lpstr>MS_ClipArt_Gallery</vt:lpstr>
      <vt:lpstr>Safety, Isolation and Notifications (S.I.N.)</vt:lpstr>
      <vt:lpstr>Definitions - FRA</vt:lpstr>
      <vt:lpstr>Definitions - FRO</vt:lpstr>
      <vt:lpstr>Definition - SIN</vt:lpstr>
      <vt:lpstr>Responder Actions</vt:lpstr>
      <vt:lpstr>First Operational Thought</vt:lpstr>
      <vt:lpstr>First Operational Thought</vt:lpstr>
      <vt:lpstr>Positive Safety Attitude</vt:lpstr>
      <vt:lpstr>Safe Approach</vt:lpstr>
      <vt:lpstr>Safe Distance</vt:lpstr>
      <vt:lpstr>Safe Approach</vt:lpstr>
      <vt:lpstr>Conduct Safe Assessment</vt:lpstr>
      <vt:lpstr>Conduct Safe Assessment</vt:lpstr>
      <vt:lpstr>Desired Initial Actions</vt:lpstr>
      <vt:lpstr>General Safety Precautions</vt:lpstr>
      <vt:lpstr>OSHA Requirements</vt:lpstr>
      <vt:lpstr>You Should</vt:lpstr>
      <vt:lpstr>First Operational Priority</vt:lpstr>
      <vt:lpstr>First Operational Priority</vt:lpstr>
      <vt:lpstr>First Operational Priority</vt:lpstr>
      <vt:lpstr>Perimeters &amp; Control Zones</vt:lpstr>
      <vt:lpstr>Perimeters &amp; Control Zones</vt:lpstr>
      <vt:lpstr>Control Zones</vt:lpstr>
      <vt:lpstr>Exclusion Zone</vt:lpstr>
      <vt:lpstr>PowerPoint Presentation</vt:lpstr>
      <vt:lpstr>Contamination Reduction Zone</vt:lpstr>
      <vt:lpstr>PowerPoint Presentation</vt:lpstr>
      <vt:lpstr>Support Zone</vt:lpstr>
      <vt:lpstr>PowerPoint Presentation</vt:lpstr>
      <vt:lpstr>First Operational Priority</vt:lpstr>
      <vt:lpstr>Perimeter Control Objectives</vt:lpstr>
      <vt:lpstr>Perimeter Control Tactics</vt:lpstr>
      <vt:lpstr>Perimeter Control Tactics</vt:lpstr>
      <vt:lpstr>Perimeter Control Tactics</vt:lpstr>
      <vt:lpstr>Establishing Boundaries</vt:lpstr>
      <vt:lpstr>Establishing Boundaries</vt:lpstr>
      <vt:lpstr>Control Access to Perimeter</vt:lpstr>
      <vt:lpstr>Downwind Perimeter</vt:lpstr>
      <vt:lpstr>First Operational Alert</vt:lpstr>
      <vt:lpstr>Types of Notifications</vt:lpstr>
      <vt:lpstr>RP Notification Requirements</vt:lpstr>
      <vt:lpstr>Notification Requirements</vt:lpstr>
      <vt:lpstr>Notification Requirements</vt:lpstr>
      <vt:lpstr>Other Notifications Required</vt:lpstr>
      <vt:lpstr>Responsibility for Notifications</vt:lpstr>
      <vt:lpstr>Notifications for Schools</vt:lpstr>
      <vt:lpstr>Workplace Injuries/Fatalities</vt:lpstr>
      <vt:lpstr>Information Needed</vt:lpstr>
      <vt:lpstr>Information Needed</vt:lpstr>
      <vt:lpstr>Key Notification Points</vt:lpstr>
      <vt:lpstr>Key Notification Points</vt:lpstr>
      <vt:lpstr>Notification Issues</vt:lpstr>
      <vt:lpstr>Request for Resources</vt:lpstr>
      <vt:lpstr>Hazmat Resources</vt:lpstr>
      <vt:lpstr>Hazmat Resources</vt:lpstr>
      <vt:lpstr>Hazmat Resources</vt:lpstr>
      <vt:lpstr>Hazmat Resources</vt:lpstr>
      <vt:lpstr>Key Questions</vt:lpstr>
      <vt:lpstr>Rules of Thumb</vt:lpstr>
      <vt:lpstr>Report of Conditions</vt:lpstr>
      <vt:lpstr>Report of Conditions</vt:lpstr>
      <vt:lpstr>Break Time!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Safety, Isolation and Notifications:  (S.I.N.)</dc:title>
  <dc:creator>HazMat</dc:creator>
  <cp:lastModifiedBy>calema</cp:lastModifiedBy>
  <cp:revision>51</cp:revision>
  <cp:lastPrinted>2012-12-05T17:58:15Z</cp:lastPrinted>
  <dcterms:created xsi:type="dcterms:W3CDTF">1998-12-31T10:48:04Z</dcterms:created>
  <dcterms:modified xsi:type="dcterms:W3CDTF">2013-01-28T17:50:59Z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0x0101002A2FA8FBFB205C41819D49836860D1D2</vt:lpwstr>
  </property>
</Properties>
</file>