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56"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3064" autoAdjust="0"/>
  </p:normalViewPr>
  <p:slideViewPr>
    <p:cSldViewPr>
      <p:cViewPr>
        <p:scale>
          <a:sx n="106" d="100"/>
          <a:sy n="106" d="100"/>
        </p:scale>
        <p:origin x="-11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85479-9513-449A-AE7F-E072832C55A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93C3951-CD8E-45CC-AAA4-5A15792024FD}">
      <dgm:prSet phldrT="[Text]" custT="1"/>
      <dgm:spPr/>
      <dgm:t>
        <a:bodyPr/>
        <a:lstStyle/>
        <a:p>
          <a:pPr>
            <a:lnSpc>
              <a:spcPct val="100000"/>
            </a:lnSpc>
          </a:pPr>
          <a:r>
            <a:rPr lang="en-US" sz="2800" u="sng" dirty="0" smtClean="0"/>
            <a:t>Unified Command</a:t>
          </a:r>
          <a:r>
            <a:rPr lang="en-US" sz="6400" dirty="0" smtClean="0"/>
            <a:t/>
          </a:r>
          <a:br>
            <a:rPr lang="en-US" sz="6400" dirty="0" smtClean="0"/>
          </a:br>
          <a:endParaRPr lang="en-US" sz="6400" dirty="0"/>
        </a:p>
      </dgm:t>
    </dgm:pt>
    <dgm:pt modelId="{75894DA3-6EC6-4EE1-9F0F-151E3FB63B9D}" type="parTrans" cxnId="{CEE106F8-8AC1-4EC7-979F-9ED0E67F2DB1}">
      <dgm:prSet/>
      <dgm:spPr/>
      <dgm:t>
        <a:bodyPr/>
        <a:lstStyle/>
        <a:p>
          <a:endParaRPr lang="en-US"/>
        </a:p>
      </dgm:t>
    </dgm:pt>
    <dgm:pt modelId="{4B305B23-46A5-479E-853F-0A3307855250}" type="sibTrans" cxnId="{CEE106F8-8AC1-4EC7-979F-9ED0E67F2DB1}">
      <dgm:prSet/>
      <dgm:spPr/>
      <dgm:t>
        <a:bodyPr/>
        <a:lstStyle/>
        <a:p>
          <a:endParaRPr lang="en-US"/>
        </a:p>
      </dgm:t>
    </dgm:pt>
    <dgm:pt modelId="{B5927024-D7E1-4091-BB52-F3AE7A89C200}" type="asst">
      <dgm:prSet phldrT="[Text]"/>
      <dgm:spPr/>
      <dgm:t>
        <a:bodyPr/>
        <a:lstStyle/>
        <a:p>
          <a:r>
            <a:rPr lang="en-US" dirty="0" smtClean="0"/>
            <a:t>Command staff</a:t>
          </a:r>
          <a:endParaRPr lang="en-US" dirty="0"/>
        </a:p>
      </dgm:t>
    </dgm:pt>
    <dgm:pt modelId="{3944D0E5-1F58-4C66-89E6-4F17B405A47C}" type="parTrans" cxnId="{99C036B5-CCD1-44CD-87FF-3F976927EA55}">
      <dgm:prSet/>
      <dgm:spPr/>
      <dgm:t>
        <a:bodyPr/>
        <a:lstStyle/>
        <a:p>
          <a:endParaRPr lang="en-US"/>
        </a:p>
      </dgm:t>
    </dgm:pt>
    <dgm:pt modelId="{1628C980-A488-47DA-8CEC-19C42719562E}" type="sibTrans" cxnId="{99C036B5-CCD1-44CD-87FF-3F976927EA55}">
      <dgm:prSet/>
      <dgm:spPr/>
      <dgm:t>
        <a:bodyPr/>
        <a:lstStyle/>
        <a:p>
          <a:endParaRPr lang="en-US"/>
        </a:p>
      </dgm:t>
    </dgm:pt>
    <dgm:pt modelId="{D6BB8F25-423E-47E2-A1AF-F382B6590392}">
      <dgm:prSet phldrT="[Text]" custT="1"/>
      <dgm:spPr/>
      <dgm:t>
        <a:bodyPr/>
        <a:lstStyle/>
        <a:p>
          <a:r>
            <a:rPr lang="en-US" sz="2400" dirty="0" smtClean="0"/>
            <a:t>Financial / Administration</a:t>
          </a:r>
          <a:endParaRPr lang="en-US" sz="2400" dirty="0"/>
        </a:p>
      </dgm:t>
    </dgm:pt>
    <dgm:pt modelId="{36F7ADEE-5E58-4869-9279-943C435A4EE5}" type="parTrans" cxnId="{AC8020F6-E7D8-4B3B-A677-68DC756E2B7B}">
      <dgm:prSet/>
      <dgm:spPr/>
      <dgm:t>
        <a:bodyPr/>
        <a:lstStyle/>
        <a:p>
          <a:endParaRPr lang="en-US"/>
        </a:p>
      </dgm:t>
    </dgm:pt>
    <dgm:pt modelId="{8AE390D5-B973-400A-95D6-2476FA64EF3B}" type="sibTrans" cxnId="{AC8020F6-E7D8-4B3B-A677-68DC756E2B7B}">
      <dgm:prSet/>
      <dgm:spPr/>
      <dgm:t>
        <a:bodyPr/>
        <a:lstStyle/>
        <a:p>
          <a:endParaRPr lang="en-US"/>
        </a:p>
      </dgm:t>
    </dgm:pt>
    <dgm:pt modelId="{74D605A3-32A6-442E-AF1C-3B02573B6491}">
      <dgm:prSet phldrT="[Text]"/>
      <dgm:spPr/>
      <dgm:t>
        <a:bodyPr/>
        <a:lstStyle/>
        <a:p>
          <a:r>
            <a:rPr lang="en-US" dirty="0" smtClean="0"/>
            <a:t>Logistics</a:t>
          </a:r>
          <a:endParaRPr lang="en-US" dirty="0"/>
        </a:p>
      </dgm:t>
    </dgm:pt>
    <dgm:pt modelId="{9A3DAC10-A643-470B-BD94-B7AB381892DC}" type="parTrans" cxnId="{90CDB0F8-A3E3-4AAD-BCB9-32DB28D84FAA}">
      <dgm:prSet/>
      <dgm:spPr/>
      <dgm:t>
        <a:bodyPr/>
        <a:lstStyle/>
        <a:p>
          <a:endParaRPr lang="en-US"/>
        </a:p>
      </dgm:t>
    </dgm:pt>
    <dgm:pt modelId="{7F40341D-6AEF-44D9-BB18-BF1CFB544EDC}" type="sibTrans" cxnId="{90CDB0F8-A3E3-4AAD-BCB9-32DB28D84FAA}">
      <dgm:prSet/>
      <dgm:spPr/>
      <dgm:t>
        <a:bodyPr/>
        <a:lstStyle/>
        <a:p>
          <a:endParaRPr lang="en-US"/>
        </a:p>
      </dgm:t>
    </dgm:pt>
    <dgm:pt modelId="{A4C842C8-224A-46E0-A8E5-8067057C4727}">
      <dgm:prSet phldrT="[Text]"/>
      <dgm:spPr/>
      <dgm:t>
        <a:bodyPr/>
        <a:lstStyle/>
        <a:p>
          <a:r>
            <a:rPr lang="en-US" dirty="0" smtClean="0"/>
            <a:t>Planning</a:t>
          </a:r>
          <a:endParaRPr lang="en-US" dirty="0"/>
        </a:p>
      </dgm:t>
    </dgm:pt>
    <dgm:pt modelId="{1833153C-E086-4794-8EE3-6F586794D250}" type="parTrans" cxnId="{D8949EDB-FB84-42B8-86FE-D42548A6D531}">
      <dgm:prSet/>
      <dgm:spPr/>
      <dgm:t>
        <a:bodyPr/>
        <a:lstStyle/>
        <a:p>
          <a:endParaRPr lang="en-US"/>
        </a:p>
      </dgm:t>
    </dgm:pt>
    <dgm:pt modelId="{96BD49DC-E79C-46C3-A021-AD8F2BA76C89}" type="sibTrans" cxnId="{D8949EDB-FB84-42B8-86FE-D42548A6D531}">
      <dgm:prSet/>
      <dgm:spPr/>
      <dgm:t>
        <a:bodyPr/>
        <a:lstStyle/>
        <a:p>
          <a:endParaRPr lang="en-US"/>
        </a:p>
      </dgm:t>
    </dgm:pt>
    <dgm:pt modelId="{21BF020B-2B13-44F1-AF65-BBCE04D7F2C0}">
      <dgm:prSet phldrT="[Text]"/>
      <dgm:spPr/>
      <dgm:t>
        <a:bodyPr/>
        <a:lstStyle/>
        <a:p>
          <a:r>
            <a:rPr lang="en-US" dirty="0" smtClean="0"/>
            <a:t>Operations </a:t>
          </a:r>
          <a:endParaRPr lang="en-US" dirty="0"/>
        </a:p>
      </dgm:t>
    </dgm:pt>
    <dgm:pt modelId="{CBEE3C76-C036-42E3-950C-8C192A5BE699}" type="parTrans" cxnId="{0102C1E3-C58C-4D43-A526-6849E33F3712}">
      <dgm:prSet/>
      <dgm:spPr/>
      <dgm:t>
        <a:bodyPr/>
        <a:lstStyle/>
        <a:p>
          <a:endParaRPr lang="en-US"/>
        </a:p>
      </dgm:t>
    </dgm:pt>
    <dgm:pt modelId="{937FE204-7976-422E-A8F0-275327AA35C0}" type="sibTrans" cxnId="{0102C1E3-C58C-4D43-A526-6849E33F3712}">
      <dgm:prSet/>
      <dgm:spPr/>
      <dgm:t>
        <a:bodyPr/>
        <a:lstStyle/>
        <a:p>
          <a:endParaRPr lang="en-US"/>
        </a:p>
      </dgm:t>
    </dgm:pt>
    <dgm:pt modelId="{211195AC-3E50-45CD-805F-D8B59F986B87}" type="pres">
      <dgm:prSet presAssocID="{A4185479-9513-449A-AE7F-E072832C55A8}" presName="hierChild1" presStyleCnt="0">
        <dgm:presLayoutVars>
          <dgm:orgChart val="1"/>
          <dgm:chPref val="1"/>
          <dgm:dir val="rev"/>
          <dgm:animOne val="branch"/>
          <dgm:animLvl val="lvl"/>
          <dgm:resizeHandles/>
        </dgm:presLayoutVars>
      </dgm:prSet>
      <dgm:spPr/>
      <dgm:t>
        <a:bodyPr/>
        <a:lstStyle/>
        <a:p>
          <a:endParaRPr lang="en-US"/>
        </a:p>
      </dgm:t>
    </dgm:pt>
    <dgm:pt modelId="{C48B38E1-7B45-49B5-A579-683B388EEA9A}" type="pres">
      <dgm:prSet presAssocID="{F93C3951-CD8E-45CC-AAA4-5A15792024FD}" presName="hierRoot1" presStyleCnt="0">
        <dgm:presLayoutVars>
          <dgm:hierBranch val="init"/>
        </dgm:presLayoutVars>
      </dgm:prSet>
      <dgm:spPr/>
    </dgm:pt>
    <dgm:pt modelId="{82AC386C-91C7-4866-B036-EC10FB7061F6}" type="pres">
      <dgm:prSet presAssocID="{F93C3951-CD8E-45CC-AAA4-5A15792024FD}" presName="rootComposite1" presStyleCnt="0"/>
      <dgm:spPr/>
    </dgm:pt>
    <dgm:pt modelId="{35B59866-6BCF-4650-AF72-07188CF43EA3}" type="pres">
      <dgm:prSet presAssocID="{F93C3951-CD8E-45CC-AAA4-5A15792024FD}" presName="rootText1" presStyleLbl="node0" presStyleIdx="0" presStyleCnt="1" custScaleX="337790" custScaleY="143335" custLinFactNeighborX="0" custLinFactNeighborY="7488">
        <dgm:presLayoutVars>
          <dgm:chPref val="3"/>
        </dgm:presLayoutVars>
      </dgm:prSet>
      <dgm:spPr/>
      <dgm:t>
        <a:bodyPr/>
        <a:lstStyle/>
        <a:p>
          <a:endParaRPr lang="en-US"/>
        </a:p>
      </dgm:t>
    </dgm:pt>
    <dgm:pt modelId="{599A57D0-500C-4263-9E44-C95404164B67}" type="pres">
      <dgm:prSet presAssocID="{F93C3951-CD8E-45CC-AAA4-5A15792024FD}" presName="rootConnector1" presStyleLbl="node1" presStyleIdx="0" presStyleCnt="0"/>
      <dgm:spPr/>
      <dgm:t>
        <a:bodyPr/>
        <a:lstStyle/>
        <a:p>
          <a:endParaRPr lang="en-US"/>
        </a:p>
      </dgm:t>
    </dgm:pt>
    <dgm:pt modelId="{9FD7C815-57CA-4198-A829-5501FC669B42}" type="pres">
      <dgm:prSet presAssocID="{F93C3951-CD8E-45CC-AAA4-5A15792024FD}" presName="hierChild2" presStyleCnt="0"/>
      <dgm:spPr/>
    </dgm:pt>
    <dgm:pt modelId="{46207A71-2653-464B-AA19-2B6596ACFDB1}" type="pres">
      <dgm:prSet presAssocID="{36F7ADEE-5E58-4869-9279-943C435A4EE5}" presName="Name37" presStyleLbl="parChTrans1D2" presStyleIdx="0" presStyleCnt="5"/>
      <dgm:spPr/>
      <dgm:t>
        <a:bodyPr/>
        <a:lstStyle/>
        <a:p>
          <a:endParaRPr lang="en-US"/>
        </a:p>
      </dgm:t>
    </dgm:pt>
    <dgm:pt modelId="{DD055BDE-3818-4CA4-8AD6-FE4209C5F5C4}" type="pres">
      <dgm:prSet presAssocID="{D6BB8F25-423E-47E2-A1AF-F382B6590392}" presName="hierRoot2" presStyleCnt="0">
        <dgm:presLayoutVars>
          <dgm:hierBranch val="init"/>
        </dgm:presLayoutVars>
      </dgm:prSet>
      <dgm:spPr/>
    </dgm:pt>
    <dgm:pt modelId="{B64E0FA4-32B2-480F-BF84-473A276F0793}" type="pres">
      <dgm:prSet presAssocID="{D6BB8F25-423E-47E2-A1AF-F382B6590392}" presName="rootComposite" presStyleCnt="0"/>
      <dgm:spPr/>
    </dgm:pt>
    <dgm:pt modelId="{F7EA9749-1FFA-4487-AB08-6AF63929323A}" type="pres">
      <dgm:prSet presAssocID="{D6BB8F25-423E-47E2-A1AF-F382B6590392}" presName="rootText" presStyleLbl="node2" presStyleIdx="0" presStyleCnt="4">
        <dgm:presLayoutVars>
          <dgm:chPref val="3"/>
        </dgm:presLayoutVars>
      </dgm:prSet>
      <dgm:spPr/>
      <dgm:t>
        <a:bodyPr/>
        <a:lstStyle/>
        <a:p>
          <a:endParaRPr lang="en-US"/>
        </a:p>
      </dgm:t>
    </dgm:pt>
    <dgm:pt modelId="{B0E11F97-C81F-48FF-B594-638A5C1F5ED9}" type="pres">
      <dgm:prSet presAssocID="{D6BB8F25-423E-47E2-A1AF-F382B6590392}" presName="rootConnector" presStyleLbl="node2" presStyleIdx="0" presStyleCnt="4"/>
      <dgm:spPr/>
      <dgm:t>
        <a:bodyPr/>
        <a:lstStyle/>
        <a:p>
          <a:endParaRPr lang="en-US"/>
        </a:p>
      </dgm:t>
    </dgm:pt>
    <dgm:pt modelId="{26FC96D3-5FA9-43AD-BE60-B0028BD13F49}" type="pres">
      <dgm:prSet presAssocID="{D6BB8F25-423E-47E2-A1AF-F382B6590392}" presName="hierChild4" presStyleCnt="0"/>
      <dgm:spPr/>
    </dgm:pt>
    <dgm:pt modelId="{A786E9B5-2AB8-4D6D-8F6A-2B3F3BB2B60E}" type="pres">
      <dgm:prSet presAssocID="{D6BB8F25-423E-47E2-A1AF-F382B6590392}" presName="hierChild5" presStyleCnt="0"/>
      <dgm:spPr/>
    </dgm:pt>
    <dgm:pt modelId="{C9A64A00-CC9D-46A4-B8A1-ACC63D712A7A}" type="pres">
      <dgm:prSet presAssocID="{9A3DAC10-A643-470B-BD94-B7AB381892DC}" presName="Name37" presStyleLbl="parChTrans1D2" presStyleIdx="1" presStyleCnt="5"/>
      <dgm:spPr/>
      <dgm:t>
        <a:bodyPr/>
        <a:lstStyle/>
        <a:p>
          <a:endParaRPr lang="en-US"/>
        </a:p>
      </dgm:t>
    </dgm:pt>
    <dgm:pt modelId="{5082F639-1712-489A-A5F3-B801FD03C1BD}" type="pres">
      <dgm:prSet presAssocID="{74D605A3-32A6-442E-AF1C-3B02573B6491}" presName="hierRoot2" presStyleCnt="0">
        <dgm:presLayoutVars>
          <dgm:hierBranch val="init"/>
        </dgm:presLayoutVars>
      </dgm:prSet>
      <dgm:spPr/>
    </dgm:pt>
    <dgm:pt modelId="{C8954AFC-F321-42FC-AA73-5F9D6FF7D866}" type="pres">
      <dgm:prSet presAssocID="{74D605A3-32A6-442E-AF1C-3B02573B6491}" presName="rootComposite" presStyleCnt="0"/>
      <dgm:spPr/>
    </dgm:pt>
    <dgm:pt modelId="{C0249D29-1C61-46DC-85A5-0C594EDDEFF6}" type="pres">
      <dgm:prSet presAssocID="{74D605A3-32A6-442E-AF1C-3B02573B6491}" presName="rootText" presStyleLbl="node2" presStyleIdx="1" presStyleCnt="4">
        <dgm:presLayoutVars>
          <dgm:chPref val="3"/>
        </dgm:presLayoutVars>
      </dgm:prSet>
      <dgm:spPr/>
      <dgm:t>
        <a:bodyPr/>
        <a:lstStyle/>
        <a:p>
          <a:endParaRPr lang="en-US"/>
        </a:p>
      </dgm:t>
    </dgm:pt>
    <dgm:pt modelId="{795C688C-E22D-4E24-AE99-AC2516931F45}" type="pres">
      <dgm:prSet presAssocID="{74D605A3-32A6-442E-AF1C-3B02573B6491}" presName="rootConnector" presStyleLbl="node2" presStyleIdx="1" presStyleCnt="4"/>
      <dgm:spPr/>
      <dgm:t>
        <a:bodyPr/>
        <a:lstStyle/>
        <a:p>
          <a:endParaRPr lang="en-US"/>
        </a:p>
      </dgm:t>
    </dgm:pt>
    <dgm:pt modelId="{EBB464F0-41C3-4191-85D4-8D59FC56E753}" type="pres">
      <dgm:prSet presAssocID="{74D605A3-32A6-442E-AF1C-3B02573B6491}" presName="hierChild4" presStyleCnt="0"/>
      <dgm:spPr/>
    </dgm:pt>
    <dgm:pt modelId="{120BEA5D-7E3D-48D6-BCEE-E5AF34D784E1}" type="pres">
      <dgm:prSet presAssocID="{74D605A3-32A6-442E-AF1C-3B02573B6491}" presName="hierChild5" presStyleCnt="0"/>
      <dgm:spPr/>
    </dgm:pt>
    <dgm:pt modelId="{9CED9BEB-CC1B-4279-809D-F4D6AC4BC794}" type="pres">
      <dgm:prSet presAssocID="{1833153C-E086-4794-8EE3-6F586794D250}" presName="Name37" presStyleLbl="parChTrans1D2" presStyleIdx="2" presStyleCnt="5"/>
      <dgm:spPr/>
      <dgm:t>
        <a:bodyPr/>
        <a:lstStyle/>
        <a:p>
          <a:endParaRPr lang="en-US"/>
        </a:p>
      </dgm:t>
    </dgm:pt>
    <dgm:pt modelId="{77CA3566-684D-4007-98D7-42641ECC9168}" type="pres">
      <dgm:prSet presAssocID="{A4C842C8-224A-46E0-A8E5-8067057C4727}" presName="hierRoot2" presStyleCnt="0">
        <dgm:presLayoutVars>
          <dgm:hierBranch val="init"/>
        </dgm:presLayoutVars>
      </dgm:prSet>
      <dgm:spPr/>
    </dgm:pt>
    <dgm:pt modelId="{E9DFAF02-822D-4AD7-9F06-74822B1276E9}" type="pres">
      <dgm:prSet presAssocID="{A4C842C8-224A-46E0-A8E5-8067057C4727}" presName="rootComposite" presStyleCnt="0"/>
      <dgm:spPr/>
    </dgm:pt>
    <dgm:pt modelId="{9C973B28-09E1-4696-BB6A-0ED2CDA7B907}" type="pres">
      <dgm:prSet presAssocID="{A4C842C8-224A-46E0-A8E5-8067057C4727}" presName="rootText" presStyleLbl="node2" presStyleIdx="2" presStyleCnt="4">
        <dgm:presLayoutVars>
          <dgm:chPref val="3"/>
        </dgm:presLayoutVars>
      </dgm:prSet>
      <dgm:spPr/>
      <dgm:t>
        <a:bodyPr/>
        <a:lstStyle/>
        <a:p>
          <a:endParaRPr lang="en-US"/>
        </a:p>
      </dgm:t>
    </dgm:pt>
    <dgm:pt modelId="{1C6F039D-CC67-416B-B399-29286F185211}" type="pres">
      <dgm:prSet presAssocID="{A4C842C8-224A-46E0-A8E5-8067057C4727}" presName="rootConnector" presStyleLbl="node2" presStyleIdx="2" presStyleCnt="4"/>
      <dgm:spPr/>
      <dgm:t>
        <a:bodyPr/>
        <a:lstStyle/>
        <a:p>
          <a:endParaRPr lang="en-US"/>
        </a:p>
      </dgm:t>
    </dgm:pt>
    <dgm:pt modelId="{6056A6A8-9101-4B64-A0A3-ABCB6F4671EF}" type="pres">
      <dgm:prSet presAssocID="{A4C842C8-224A-46E0-A8E5-8067057C4727}" presName="hierChild4" presStyleCnt="0"/>
      <dgm:spPr/>
    </dgm:pt>
    <dgm:pt modelId="{2CBD1F38-25D6-4DC4-AF5F-443BBC06B5F0}" type="pres">
      <dgm:prSet presAssocID="{A4C842C8-224A-46E0-A8E5-8067057C4727}" presName="hierChild5" presStyleCnt="0"/>
      <dgm:spPr/>
    </dgm:pt>
    <dgm:pt modelId="{13652946-7558-46EE-AAF5-8E9272916CCB}" type="pres">
      <dgm:prSet presAssocID="{CBEE3C76-C036-42E3-950C-8C192A5BE699}" presName="Name37" presStyleLbl="parChTrans1D2" presStyleIdx="3" presStyleCnt="5"/>
      <dgm:spPr/>
      <dgm:t>
        <a:bodyPr/>
        <a:lstStyle/>
        <a:p>
          <a:endParaRPr lang="en-US"/>
        </a:p>
      </dgm:t>
    </dgm:pt>
    <dgm:pt modelId="{00B6A44D-620A-41F5-92FF-4C67878B2113}" type="pres">
      <dgm:prSet presAssocID="{21BF020B-2B13-44F1-AF65-BBCE04D7F2C0}" presName="hierRoot2" presStyleCnt="0">
        <dgm:presLayoutVars>
          <dgm:hierBranch val="init"/>
        </dgm:presLayoutVars>
      </dgm:prSet>
      <dgm:spPr/>
    </dgm:pt>
    <dgm:pt modelId="{2C0CD80F-F5BA-49D7-827D-65810B5DF8E7}" type="pres">
      <dgm:prSet presAssocID="{21BF020B-2B13-44F1-AF65-BBCE04D7F2C0}" presName="rootComposite" presStyleCnt="0"/>
      <dgm:spPr/>
    </dgm:pt>
    <dgm:pt modelId="{E7050807-CF35-4EBD-894B-51A2205F5654}" type="pres">
      <dgm:prSet presAssocID="{21BF020B-2B13-44F1-AF65-BBCE04D7F2C0}" presName="rootText" presStyleLbl="node2" presStyleIdx="3" presStyleCnt="4">
        <dgm:presLayoutVars>
          <dgm:chPref val="3"/>
        </dgm:presLayoutVars>
      </dgm:prSet>
      <dgm:spPr/>
      <dgm:t>
        <a:bodyPr/>
        <a:lstStyle/>
        <a:p>
          <a:endParaRPr lang="en-US"/>
        </a:p>
      </dgm:t>
    </dgm:pt>
    <dgm:pt modelId="{09FADB50-9904-47E9-A8CC-DC0B21C87555}" type="pres">
      <dgm:prSet presAssocID="{21BF020B-2B13-44F1-AF65-BBCE04D7F2C0}" presName="rootConnector" presStyleLbl="node2" presStyleIdx="3" presStyleCnt="4"/>
      <dgm:spPr/>
      <dgm:t>
        <a:bodyPr/>
        <a:lstStyle/>
        <a:p>
          <a:endParaRPr lang="en-US"/>
        </a:p>
      </dgm:t>
    </dgm:pt>
    <dgm:pt modelId="{AA1E43F4-0556-459D-8F73-4015AE1C5268}" type="pres">
      <dgm:prSet presAssocID="{21BF020B-2B13-44F1-AF65-BBCE04D7F2C0}" presName="hierChild4" presStyleCnt="0"/>
      <dgm:spPr/>
    </dgm:pt>
    <dgm:pt modelId="{D761E24D-260F-4E10-A9C7-BC7AC1ABBCCA}" type="pres">
      <dgm:prSet presAssocID="{21BF020B-2B13-44F1-AF65-BBCE04D7F2C0}" presName="hierChild5" presStyleCnt="0"/>
      <dgm:spPr/>
    </dgm:pt>
    <dgm:pt modelId="{50885ABC-3288-405B-87FB-8528D1D94CD6}" type="pres">
      <dgm:prSet presAssocID="{F93C3951-CD8E-45CC-AAA4-5A15792024FD}" presName="hierChild3" presStyleCnt="0"/>
      <dgm:spPr/>
    </dgm:pt>
    <dgm:pt modelId="{3E5DFD46-336A-4C40-BCAB-DA994739D8BE}" type="pres">
      <dgm:prSet presAssocID="{3944D0E5-1F58-4C66-89E6-4F17B405A47C}" presName="Name111" presStyleLbl="parChTrans1D2" presStyleIdx="4" presStyleCnt="5"/>
      <dgm:spPr/>
      <dgm:t>
        <a:bodyPr/>
        <a:lstStyle/>
        <a:p>
          <a:endParaRPr lang="en-US"/>
        </a:p>
      </dgm:t>
    </dgm:pt>
    <dgm:pt modelId="{EB293A13-B306-44CB-B953-2534D0AED728}" type="pres">
      <dgm:prSet presAssocID="{B5927024-D7E1-4091-BB52-F3AE7A89C200}" presName="hierRoot3" presStyleCnt="0">
        <dgm:presLayoutVars>
          <dgm:hierBranch val="init"/>
        </dgm:presLayoutVars>
      </dgm:prSet>
      <dgm:spPr/>
    </dgm:pt>
    <dgm:pt modelId="{30849D59-9715-4899-BAB3-8678BCDBF9E5}" type="pres">
      <dgm:prSet presAssocID="{B5927024-D7E1-4091-BB52-F3AE7A89C200}" presName="rootComposite3" presStyleCnt="0"/>
      <dgm:spPr/>
    </dgm:pt>
    <dgm:pt modelId="{ACDE4B97-9BC0-4C38-B9C3-3069A5EF6D38}" type="pres">
      <dgm:prSet presAssocID="{B5927024-D7E1-4091-BB52-F3AE7A89C200}" presName="rootText3" presStyleLbl="asst1" presStyleIdx="0" presStyleCnt="1">
        <dgm:presLayoutVars>
          <dgm:chPref val="3"/>
        </dgm:presLayoutVars>
      </dgm:prSet>
      <dgm:spPr/>
      <dgm:t>
        <a:bodyPr/>
        <a:lstStyle/>
        <a:p>
          <a:endParaRPr lang="en-US"/>
        </a:p>
      </dgm:t>
    </dgm:pt>
    <dgm:pt modelId="{F17667FA-6C30-437B-A376-227445702208}" type="pres">
      <dgm:prSet presAssocID="{B5927024-D7E1-4091-BB52-F3AE7A89C200}" presName="rootConnector3" presStyleLbl="asst1" presStyleIdx="0" presStyleCnt="1"/>
      <dgm:spPr/>
      <dgm:t>
        <a:bodyPr/>
        <a:lstStyle/>
        <a:p>
          <a:endParaRPr lang="en-US"/>
        </a:p>
      </dgm:t>
    </dgm:pt>
    <dgm:pt modelId="{9DF4006B-D544-48E3-BC34-DDA61C8541AF}" type="pres">
      <dgm:prSet presAssocID="{B5927024-D7E1-4091-BB52-F3AE7A89C200}" presName="hierChild6" presStyleCnt="0"/>
      <dgm:spPr/>
    </dgm:pt>
    <dgm:pt modelId="{CDC558DB-42F0-4FB5-940D-DB36DD9A4734}" type="pres">
      <dgm:prSet presAssocID="{B5927024-D7E1-4091-BB52-F3AE7A89C200}" presName="hierChild7" presStyleCnt="0"/>
      <dgm:spPr/>
    </dgm:pt>
  </dgm:ptLst>
  <dgm:cxnLst>
    <dgm:cxn modelId="{C31B9CA0-C42C-4DB0-92DF-B97621868357}" type="presOf" srcId="{1833153C-E086-4794-8EE3-6F586794D250}" destId="{9CED9BEB-CC1B-4279-809D-F4D6AC4BC794}" srcOrd="0" destOrd="0" presId="urn:microsoft.com/office/officeart/2005/8/layout/orgChart1"/>
    <dgm:cxn modelId="{FA5570D8-DD06-4871-8EF3-3EAA3F638CC4}" type="presOf" srcId="{9A3DAC10-A643-470B-BD94-B7AB381892DC}" destId="{C9A64A00-CC9D-46A4-B8A1-ACC63D712A7A}" srcOrd="0" destOrd="0" presId="urn:microsoft.com/office/officeart/2005/8/layout/orgChart1"/>
    <dgm:cxn modelId="{99C036B5-CCD1-44CD-87FF-3F976927EA55}" srcId="{F93C3951-CD8E-45CC-AAA4-5A15792024FD}" destId="{B5927024-D7E1-4091-BB52-F3AE7A89C200}" srcOrd="0" destOrd="0" parTransId="{3944D0E5-1F58-4C66-89E6-4F17B405A47C}" sibTransId="{1628C980-A488-47DA-8CEC-19C42719562E}"/>
    <dgm:cxn modelId="{4DD219AC-3694-4E0A-8374-E4F06128A534}" type="presOf" srcId="{D6BB8F25-423E-47E2-A1AF-F382B6590392}" destId="{B0E11F97-C81F-48FF-B594-638A5C1F5ED9}" srcOrd="1" destOrd="0" presId="urn:microsoft.com/office/officeart/2005/8/layout/orgChart1"/>
    <dgm:cxn modelId="{8425D164-7865-41F3-B3AA-B8F49FA2B934}" type="presOf" srcId="{21BF020B-2B13-44F1-AF65-BBCE04D7F2C0}" destId="{09FADB50-9904-47E9-A8CC-DC0B21C87555}" srcOrd="1" destOrd="0" presId="urn:microsoft.com/office/officeart/2005/8/layout/orgChart1"/>
    <dgm:cxn modelId="{90CDB0F8-A3E3-4AAD-BCB9-32DB28D84FAA}" srcId="{F93C3951-CD8E-45CC-AAA4-5A15792024FD}" destId="{74D605A3-32A6-442E-AF1C-3B02573B6491}" srcOrd="2" destOrd="0" parTransId="{9A3DAC10-A643-470B-BD94-B7AB381892DC}" sibTransId="{7F40341D-6AEF-44D9-BB18-BF1CFB544EDC}"/>
    <dgm:cxn modelId="{0102C1E3-C58C-4D43-A526-6849E33F3712}" srcId="{F93C3951-CD8E-45CC-AAA4-5A15792024FD}" destId="{21BF020B-2B13-44F1-AF65-BBCE04D7F2C0}" srcOrd="4" destOrd="0" parTransId="{CBEE3C76-C036-42E3-950C-8C192A5BE699}" sibTransId="{937FE204-7976-422E-A8F0-275327AA35C0}"/>
    <dgm:cxn modelId="{10FD79F1-63F1-4EBD-B8CA-C41FE1A38953}" type="presOf" srcId="{21BF020B-2B13-44F1-AF65-BBCE04D7F2C0}" destId="{E7050807-CF35-4EBD-894B-51A2205F5654}" srcOrd="0" destOrd="0" presId="urn:microsoft.com/office/officeart/2005/8/layout/orgChart1"/>
    <dgm:cxn modelId="{DC604FEF-1AB5-424F-88C9-DACC99BBA303}" type="presOf" srcId="{A4C842C8-224A-46E0-A8E5-8067057C4727}" destId="{9C973B28-09E1-4696-BB6A-0ED2CDA7B907}" srcOrd="0" destOrd="0" presId="urn:microsoft.com/office/officeart/2005/8/layout/orgChart1"/>
    <dgm:cxn modelId="{04CA8384-C302-412C-B602-FD342EFA5F0F}" type="presOf" srcId="{F93C3951-CD8E-45CC-AAA4-5A15792024FD}" destId="{35B59866-6BCF-4650-AF72-07188CF43EA3}" srcOrd="0" destOrd="0" presId="urn:microsoft.com/office/officeart/2005/8/layout/orgChart1"/>
    <dgm:cxn modelId="{B6031853-3274-4095-8944-03D8F5BEB4B0}" type="presOf" srcId="{F93C3951-CD8E-45CC-AAA4-5A15792024FD}" destId="{599A57D0-500C-4263-9E44-C95404164B67}" srcOrd="1" destOrd="0" presId="urn:microsoft.com/office/officeart/2005/8/layout/orgChart1"/>
    <dgm:cxn modelId="{978B4E1F-A8D2-41E2-AB1D-96C47DF02D79}" type="presOf" srcId="{A4185479-9513-449A-AE7F-E072832C55A8}" destId="{211195AC-3E50-45CD-805F-D8B59F986B87}" srcOrd="0" destOrd="0" presId="urn:microsoft.com/office/officeart/2005/8/layout/orgChart1"/>
    <dgm:cxn modelId="{87CDDC09-8711-4FFD-A365-71BC5964D80E}" type="presOf" srcId="{36F7ADEE-5E58-4869-9279-943C435A4EE5}" destId="{46207A71-2653-464B-AA19-2B6596ACFDB1}" srcOrd="0" destOrd="0" presId="urn:microsoft.com/office/officeart/2005/8/layout/orgChart1"/>
    <dgm:cxn modelId="{0440DFF8-77AA-4CF0-B604-038F9E1117D5}" type="presOf" srcId="{CBEE3C76-C036-42E3-950C-8C192A5BE699}" destId="{13652946-7558-46EE-AAF5-8E9272916CCB}" srcOrd="0" destOrd="0" presId="urn:microsoft.com/office/officeart/2005/8/layout/orgChart1"/>
    <dgm:cxn modelId="{45E92823-8BC6-4CD7-97E9-5054D375C479}" type="presOf" srcId="{74D605A3-32A6-442E-AF1C-3B02573B6491}" destId="{795C688C-E22D-4E24-AE99-AC2516931F45}" srcOrd="1" destOrd="0" presId="urn:microsoft.com/office/officeart/2005/8/layout/orgChart1"/>
    <dgm:cxn modelId="{8750BBC9-840A-4844-AD66-BD82169F3E81}" type="presOf" srcId="{3944D0E5-1F58-4C66-89E6-4F17B405A47C}" destId="{3E5DFD46-336A-4C40-BCAB-DA994739D8BE}" srcOrd="0" destOrd="0" presId="urn:microsoft.com/office/officeart/2005/8/layout/orgChart1"/>
    <dgm:cxn modelId="{C5D90B64-53A3-4A84-9DE5-AA1E7E4C0748}" type="presOf" srcId="{B5927024-D7E1-4091-BB52-F3AE7A89C200}" destId="{F17667FA-6C30-437B-A376-227445702208}" srcOrd="1" destOrd="0" presId="urn:microsoft.com/office/officeart/2005/8/layout/orgChart1"/>
    <dgm:cxn modelId="{CEE106F8-8AC1-4EC7-979F-9ED0E67F2DB1}" srcId="{A4185479-9513-449A-AE7F-E072832C55A8}" destId="{F93C3951-CD8E-45CC-AAA4-5A15792024FD}" srcOrd="0" destOrd="0" parTransId="{75894DA3-6EC6-4EE1-9F0F-151E3FB63B9D}" sibTransId="{4B305B23-46A5-479E-853F-0A3307855250}"/>
    <dgm:cxn modelId="{E7031002-AC5A-4B18-9A40-26813F73B849}" type="presOf" srcId="{A4C842C8-224A-46E0-A8E5-8067057C4727}" destId="{1C6F039D-CC67-416B-B399-29286F185211}" srcOrd="1" destOrd="0" presId="urn:microsoft.com/office/officeart/2005/8/layout/orgChart1"/>
    <dgm:cxn modelId="{746AEF52-D9F6-4529-B3EE-22BBAE0A4ECF}" type="presOf" srcId="{B5927024-D7E1-4091-BB52-F3AE7A89C200}" destId="{ACDE4B97-9BC0-4C38-B9C3-3069A5EF6D38}" srcOrd="0" destOrd="0" presId="urn:microsoft.com/office/officeart/2005/8/layout/orgChart1"/>
    <dgm:cxn modelId="{AC8020F6-E7D8-4B3B-A677-68DC756E2B7B}" srcId="{F93C3951-CD8E-45CC-AAA4-5A15792024FD}" destId="{D6BB8F25-423E-47E2-A1AF-F382B6590392}" srcOrd="1" destOrd="0" parTransId="{36F7ADEE-5E58-4869-9279-943C435A4EE5}" sibTransId="{8AE390D5-B973-400A-95D6-2476FA64EF3B}"/>
    <dgm:cxn modelId="{D8949EDB-FB84-42B8-86FE-D42548A6D531}" srcId="{F93C3951-CD8E-45CC-AAA4-5A15792024FD}" destId="{A4C842C8-224A-46E0-A8E5-8067057C4727}" srcOrd="3" destOrd="0" parTransId="{1833153C-E086-4794-8EE3-6F586794D250}" sibTransId="{96BD49DC-E79C-46C3-A021-AD8F2BA76C89}"/>
    <dgm:cxn modelId="{52523FA3-C0EE-4B04-A77E-544EB70D18ED}" type="presOf" srcId="{D6BB8F25-423E-47E2-A1AF-F382B6590392}" destId="{F7EA9749-1FFA-4487-AB08-6AF63929323A}" srcOrd="0" destOrd="0" presId="urn:microsoft.com/office/officeart/2005/8/layout/orgChart1"/>
    <dgm:cxn modelId="{7671B744-E006-461F-AED0-83F1F2E8EDEE}" type="presOf" srcId="{74D605A3-32A6-442E-AF1C-3B02573B6491}" destId="{C0249D29-1C61-46DC-85A5-0C594EDDEFF6}" srcOrd="0" destOrd="0" presId="urn:microsoft.com/office/officeart/2005/8/layout/orgChart1"/>
    <dgm:cxn modelId="{2D8F8AA2-C664-49CE-A71D-E962F415CBB1}" type="presParOf" srcId="{211195AC-3E50-45CD-805F-D8B59F986B87}" destId="{C48B38E1-7B45-49B5-A579-683B388EEA9A}" srcOrd="0" destOrd="0" presId="urn:microsoft.com/office/officeart/2005/8/layout/orgChart1"/>
    <dgm:cxn modelId="{D36B09A6-C198-47EA-B90B-F702F7E69AE4}" type="presParOf" srcId="{C48B38E1-7B45-49B5-A579-683B388EEA9A}" destId="{82AC386C-91C7-4866-B036-EC10FB7061F6}" srcOrd="0" destOrd="0" presId="urn:microsoft.com/office/officeart/2005/8/layout/orgChart1"/>
    <dgm:cxn modelId="{E48232D8-66F1-4B12-9B9C-5D7956092250}" type="presParOf" srcId="{82AC386C-91C7-4866-B036-EC10FB7061F6}" destId="{35B59866-6BCF-4650-AF72-07188CF43EA3}" srcOrd="0" destOrd="0" presId="urn:microsoft.com/office/officeart/2005/8/layout/orgChart1"/>
    <dgm:cxn modelId="{B3512A6E-F5D6-4737-B69A-FEAB6E68110C}" type="presParOf" srcId="{82AC386C-91C7-4866-B036-EC10FB7061F6}" destId="{599A57D0-500C-4263-9E44-C95404164B67}" srcOrd="1" destOrd="0" presId="urn:microsoft.com/office/officeart/2005/8/layout/orgChart1"/>
    <dgm:cxn modelId="{9CF14E07-A9E3-4A6A-92F6-C0D63A93B055}" type="presParOf" srcId="{C48B38E1-7B45-49B5-A579-683B388EEA9A}" destId="{9FD7C815-57CA-4198-A829-5501FC669B42}" srcOrd="1" destOrd="0" presId="urn:microsoft.com/office/officeart/2005/8/layout/orgChart1"/>
    <dgm:cxn modelId="{F4D91033-3C62-43D9-90A9-215A327739E9}" type="presParOf" srcId="{9FD7C815-57CA-4198-A829-5501FC669B42}" destId="{46207A71-2653-464B-AA19-2B6596ACFDB1}" srcOrd="0" destOrd="0" presId="urn:microsoft.com/office/officeart/2005/8/layout/orgChart1"/>
    <dgm:cxn modelId="{B53FFB46-33CD-4B9C-ADBA-C1E436F66024}" type="presParOf" srcId="{9FD7C815-57CA-4198-A829-5501FC669B42}" destId="{DD055BDE-3818-4CA4-8AD6-FE4209C5F5C4}" srcOrd="1" destOrd="0" presId="urn:microsoft.com/office/officeart/2005/8/layout/orgChart1"/>
    <dgm:cxn modelId="{90782F1F-8A40-4DD5-BE19-D43B88EE7A22}" type="presParOf" srcId="{DD055BDE-3818-4CA4-8AD6-FE4209C5F5C4}" destId="{B64E0FA4-32B2-480F-BF84-473A276F0793}" srcOrd="0" destOrd="0" presId="urn:microsoft.com/office/officeart/2005/8/layout/orgChart1"/>
    <dgm:cxn modelId="{850218CE-E5F1-49E6-B3FE-0519D0BA1AB2}" type="presParOf" srcId="{B64E0FA4-32B2-480F-BF84-473A276F0793}" destId="{F7EA9749-1FFA-4487-AB08-6AF63929323A}" srcOrd="0" destOrd="0" presId="urn:microsoft.com/office/officeart/2005/8/layout/orgChart1"/>
    <dgm:cxn modelId="{EC6321B9-44E3-4F8F-A51B-A542AFC16E9E}" type="presParOf" srcId="{B64E0FA4-32B2-480F-BF84-473A276F0793}" destId="{B0E11F97-C81F-48FF-B594-638A5C1F5ED9}" srcOrd="1" destOrd="0" presId="urn:microsoft.com/office/officeart/2005/8/layout/orgChart1"/>
    <dgm:cxn modelId="{398ED111-383D-4E42-82C6-F392E2ECEF8D}" type="presParOf" srcId="{DD055BDE-3818-4CA4-8AD6-FE4209C5F5C4}" destId="{26FC96D3-5FA9-43AD-BE60-B0028BD13F49}" srcOrd="1" destOrd="0" presId="urn:microsoft.com/office/officeart/2005/8/layout/orgChart1"/>
    <dgm:cxn modelId="{494359EA-E8DA-43BB-B4C0-802AD42F1396}" type="presParOf" srcId="{DD055BDE-3818-4CA4-8AD6-FE4209C5F5C4}" destId="{A786E9B5-2AB8-4D6D-8F6A-2B3F3BB2B60E}" srcOrd="2" destOrd="0" presId="urn:microsoft.com/office/officeart/2005/8/layout/orgChart1"/>
    <dgm:cxn modelId="{7E7F30FF-04B5-4CD0-BDA4-5A1B5C04A509}" type="presParOf" srcId="{9FD7C815-57CA-4198-A829-5501FC669B42}" destId="{C9A64A00-CC9D-46A4-B8A1-ACC63D712A7A}" srcOrd="2" destOrd="0" presId="urn:microsoft.com/office/officeart/2005/8/layout/orgChart1"/>
    <dgm:cxn modelId="{CCD73660-1FAF-41B9-B971-96938DB25E1F}" type="presParOf" srcId="{9FD7C815-57CA-4198-A829-5501FC669B42}" destId="{5082F639-1712-489A-A5F3-B801FD03C1BD}" srcOrd="3" destOrd="0" presId="urn:microsoft.com/office/officeart/2005/8/layout/orgChart1"/>
    <dgm:cxn modelId="{2C787816-7942-43E1-A89B-AD6A1995C475}" type="presParOf" srcId="{5082F639-1712-489A-A5F3-B801FD03C1BD}" destId="{C8954AFC-F321-42FC-AA73-5F9D6FF7D866}" srcOrd="0" destOrd="0" presId="urn:microsoft.com/office/officeart/2005/8/layout/orgChart1"/>
    <dgm:cxn modelId="{FC8ACFF2-0444-4BB6-9337-E4EFB1C70FD2}" type="presParOf" srcId="{C8954AFC-F321-42FC-AA73-5F9D6FF7D866}" destId="{C0249D29-1C61-46DC-85A5-0C594EDDEFF6}" srcOrd="0" destOrd="0" presId="urn:microsoft.com/office/officeart/2005/8/layout/orgChart1"/>
    <dgm:cxn modelId="{B893820F-BFBA-4308-A09C-135C38014D0D}" type="presParOf" srcId="{C8954AFC-F321-42FC-AA73-5F9D6FF7D866}" destId="{795C688C-E22D-4E24-AE99-AC2516931F45}" srcOrd="1" destOrd="0" presId="urn:microsoft.com/office/officeart/2005/8/layout/orgChart1"/>
    <dgm:cxn modelId="{16588744-B255-4DCB-80FC-E6F1DAED5724}" type="presParOf" srcId="{5082F639-1712-489A-A5F3-B801FD03C1BD}" destId="{EBB464F0-41C3-4191-85D4-8D59FC56E753}" srcOrd="1" destOrd="0" presId="urn:microsoft.com/office/officeart/2005/8/layout/orgChart1"/>
    <dgm:cxn modelId="{D0148775-98E8-471D-A3EB-872B3FDCF304}" type="presParOf" srcId="{5082F639-1712-489A-A5F3-B801FD03C1BD}" destId="{120BEA5D-7E3D-48D6-BCEE-E5AF34D784E1}" srcOrd="2" destOrd="0" presId="urn:microsoft.com/office/officeart/2005/8/layout/orgChart1"/>
    <dgm:cxn modelId="{8995D114-861E-4D09-BEA0-DE0709BF627E}" type="presParOf" srcId="{9FD7C815-57CA-4198-A829-5501FC669B42}" destId="{9CED9BEB-CC1B-4279-809D-F4D6AC4BC794}" srcOrd="4" destOrd="0" presId="urn:microsoft.com/office/officeart/2005/8/layout/orgChart1"/>
    <dgm:cxn modelId="{A223BCCA-74EB-4F3F-A500-FB65F170F0D7}" type="presParOf" srcId="{9FD7C815-57CA-4198-A829-5501FC669B42}" destId="{77CA3566-684D-4007-98D7-42641ECC9168}" srcOrd="5" destOrd="0" presId="urn:microsoft.com/office/officeart/2005/8/layout/orgChart1"/>
    <dgm:cxn modelId="{DD23515A-855D-4902-9E4A-820831105E88}" type="presParOf" srcId="{77CA3566-684D-4007-98D7-42641ECC9168}" destId="{E9DFAF02-822D-4AD7-9F06-74822B1276E9}" srcOrd="0" destOrd="0" presId="urn:microsoft.com/office/officeart/2005/8/layout/orgChart1"/>
    <dgm:cxn modelId="{E2FB9B20-7374-4745-964A-134C2EEA23CF}" type="presParOf" srcId="{E9DFAF02-822D-4AD7-9F06-74822B1276E9}" destId="{9C973B28-09E1-4696-BB6A-0ED2CDA7B907}" srcOrd="0" destOrd="0" presId="urn:microsoft.com/office/officeart/2005/8/layout/orgChart1"/>
    <dgm:cxn modelId="{4D693B61-7F0B-4877-8C71-79F3D949ECBD}" type="presParOf" srcId="{E9DFAF02-822D-4AD7-9F06-74822B1276E9}" destId="{1C6F039D-CC67-416B-B399-29286F185211}" srcOrd="1" destOrd="0" presId="urn:microsoft.com/office/officeart/2005/8/layout/orgChart1"/>
    <dgm:cxn modelId="{D5B84472-D087-4137-8A13-A310BEA8EA3D}" type="presParOf" srcId="{77CA3566-684D-4007-98D7-42641ECC9168}" destId="{6056A6A8-9101-4B64-A0A3-ABCB6F4671EF}" srcOrd="1" destOrd="0" presId="urn:microsoft.com/office/officeart/2005/8/layout/orgChart1"/>
    <dgm:cxn modelId="{37127121-C374-4DB9-97B7-41711CA9D792}" type="presParOf" srcId="{77CA3566-684D-4007-98D7-42641ECC9168}" destId="{2CBD1F38-25D6-4DC4-AF5F-443BBC06B5F0}" srcOrd="2" destOrd="0" presId="urn:microsoft.com/office/officeart/2005/8/layout/orgChart1"/>
    <dgm:cxn modelId="{F55E833F-1AF9-4D26-A29F-BC9907119743}" type="presParOf" srcId="{9FD7C815-57CA-4198-A829-5501FC669B42}" destId="{13652946-7558-46EE-AAF5-8E9272916CCB}" srcOrd="6" destOrd="0" presId="urn:microsoft.com/office/officeart/2005/8/layout/orgChart1"/>
    <dgm:cxn modelId="{87EA12A7-9563-4E4A-977B-7C0F4F08E607}" type="presParOf" srcId="{9FD7C815-57CA-4198-A829-5501FC669B42}" destId="{00B6A44D-620A-41F5-92FF-4C67878B2113}" srcOrd="7" destOrd="0" presId="urn:microsoft.com/office/officeart/2005/8/layout/orgChart1"/>
    <dgm:cxn modelId="{A07D5758-CB90-4060-AA1F-E19878A9ED3D}" type="presParOf" srcId="{00B6A44D-620A-41F5-92FF-4C67878B2113}" destId="{2C0CD80F-F5BA-49D7-827D-65810B5DF8E7}" srcOrd="0" destOrd="0" presId="urn:microsoft.com/office/officeart/2005/8/layout/orgChart1"/>
    <dgm:cxn modelId="{7731D8CE-3AC5-47E9-AB9B-1E8D1179625C}" type="presParOf" srcId="{2C0CD80F-F5BA-49D7-827D-65810B5DF8E7}" destId="{E7050807-CF35-4EBD-894B-51A2205F5654}" srcOrd="0" destOrd="0" presId="urn:microsoft.com/office/officeart/2005/8/layout/orgChart1"/>
    <dgm:cxn modelId="{767A1573-F471-4267-926C-D2AF98E63256}" type="presParOf" srcId="{2C0CD80F-F5BA-49D7-827D-65810B5DF8E7}" destId="{09FADB50-9904-47E9-A8CC-DC0B21C87555}" srcOrd="1" destOrd="0" presId="urn:microsoft.com/office/officeart/2005/8/layout/orgChart1"/>
    <dgm:cxn modelId="{795FA202-DE1E-40A2-B4C0-91A827445847}" type="presParOf" srcId="{00B6A44D-620A-41F5-92FF-4C67878B2113}" destId="{AA1E43F4-0556-459D-8F73-4015AE1C5268}" srcOrd="1" destOrd="0" presId="urn:microsoft.com/office/officeart/2005/8/layout/orgChart1"/>
    <dgm:cxn modelId="{CF804D14-EC89-4BE3-97ED-7CE347FF781C}" type="presParOf" srcId="{00B6A44D-620A-41F5-92FF-4C67878B2113}" destId="{D761E24D-260F-4E10-A9C7-BC7AC1ABBCCA}" srcOrd="2" destOrd="0" presId="urn:microsoft.com/office/officeart/2005/8/layout/orgChart1"/>
    <dgm:cxn modelId="{7D481729-9570-4027-8C80-768FD9F76AC8}" type="presParOf" srcId="{C48B38E1-7B45-49B5-A579-683B388EEA9A}" destId="{50885ABC-3288-405B-87FB-8528D1D94CD6}" srcOrd="2" destOrd="0" presId="urn:microsoft.com/office/officeart/2005/8/layout/orgChart1"/>
    <dgm:cxn modelId="{C14CD106-7092-41CC-AE49-CA864356F5CD}" type="presParOf" srcId="{50885ABC-3288-405B-87FB-8528D1D94CD6}" destId="{3E5DFD46-336A-4C40-BCAB-DA994739D8BE}" srcOrd="0" destOrd="0" presId="urn:microsoft.com/office/officeart/2005/8/layout/orgChart1"/>
    <dgm:cxn modelId="{6C050AA6-68C7-44E2-8161-237BC42E8AF1}" type="presParOf" srcId="{50885ABC-3288-405B-87FB-8528D1D94CD6}" destId="{EB293A13-B306-44CB-B953-2534D0AED728}" srcOrd="1" destOrd="0" presId="urn:microsoft.com/office/officeart/2005/8/layout/orgChart1"/>
    <dgm:cxn modelId="{A9F610ED-3921-47EB-B9F8-216B3F887F70}" type="presParOf" srcId="{EB293A13-B306-44CB-B953-2534D0AED728}" destId="{30849D59-9715-4899-BAB3-8678BCDBF9E5}" srcOrd="0" destOrd="0" presId="urn:microsoft.com/office/officeart/2005/8/layout/orgChart1"/>
    <dgm:cxn modelId="{7FD1E332-48AD-4AD7-8879-F56B27AC5977}" type="presParOf" srcId="{30849D59-9715-4899-BAB3-8678BCDBF9E5}" destId="{ACDE4B97-9BC0-4C38-B9C3-3069A5EF6D38}" srcOrd="0" destOrd="0" presId="urn:microsoft.com/office/officeart/2005/8/layout/orgChart1"/>
    <dgm:cxn modelId="{D7ECEAAF-806A-46E2-9DDA-91FB2BD094C3}" type="presParOf" srcId="{30849D59-9715-4899-BAB3-8678BCDBF9E5}" destId="{F17667FA-6C30-437B-A376-227445702208}" srcOrd="1" destOrd="0" presId="urn:microsoft.com/office/officeart/2005/8/layout/orgChart1"/>
    <dgm:cxn modelId="{6A8545AA-6E83-4224-9F63-4F4B337CE306}" type="presParOf" srcId="{EB293A13-B306-44CB-B953-2534D0AED728}" destId="{9DF4006B-D544-48E3-BC34-DDA61C8541AF}" srcOrd="1" destOrd="0" presId="urn:microsoft.com/office/officeart/2005/8/layout/orgChart1"/>
    <dgm:cxn modelId="{1C676A5F-D94E-4F86-864C-7C97B2633996}" type="presParOf" srcId="{EB293A13-B306-44CB-B953-2534D0AED728}" destId="{CDC558DB-42F0-4FB5-940D-DB36DD9A473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DFD46-336A-4C40-BCAB-DA994739D8BE}">
      <dsp:nvSpPr>
        <dsp:cNvPr id="0" name=""/>
        <dsp:cNvSpPr/>
      </dsp:nvSpPr>
      <dsp:spPr>
        <a:xfrm>
          <a:off x="4381499" y="2606299"/>
          <a:ext cx="198523" cy="798933"/>
        </a:xfrm>
        <a:custGeom>
          <a:avLst/>
          <a:gdLst/>
          <a:ahLst/>
          <a:cxnLst/>
          <a:rect l="0" t="0" r="0" b="0"/>
          <a:pathLst>
            <a:path>
              <a:moveTo>
                <a:pt x="0" y="0"/>
              </a:moveTo>
              <a:lnTo>
                <a:pt x="0" y="798933"/>
              </a:lnTo>
              <a:lnTo>
                <a:pt x="198523" y="7989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52946-7558-46EE-AAF5-8E9272916CCB}">
      <dsp:nvSpPr>
        <dsp:cNvPr id="0" name=""/>
        <dsp:cNvSpPr/>
      </dsp:nvSpPr>
      <dsp:spPr>
        <a:xfrm>
          <a:off x="949882" y="2606299"/>
          <a:ext cx="3431617" cy="1668654"/>
        </a:xfrm>
        <a:custGeom>
          <a:avLst/>
          <a:gdLst/>
          <a:ahLst/>
          <a:cxnLst/>
          <a:rect l="0" t="0" r="0" b="0"/>
          <a:pathLst>
            <a:path>
              <a:moveTo>
                <a:pt x="3431617" y="0"/>
              </a:moveTo>
              <a:lnTo>
                <a:pt x="3431617" y="1470131"/>
              </a:lnTo>
              <a:lnTo>
                <a:pt x="0" y="1470131"/>
              </a:lnTo>
              <a:lnTo>
                <a:pt x="0" y="1668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D9BEB-CC1B-4279-809D-F4D6AC4BC794}">
      <dsp:nvSpPr>
        <dsp:cNvPr id="0" name=""/>
        <dsp:cNvSpPr/>
      </dsp:nvSpPr>
      <dsp:spPr>
        <a:xfrm>
          <a:off x="3237627" y="2606299"/>
          <a:ext cx="1143872" cy="1668654"/>
        </a:xfrm>
        <a:custGeom>
          <a:avLst/>
          <a:gdLst/>
          <a:ahLst/>
          <a:cxnLst/>
          <a:rect l="0" t="0" r="0" b="0"/>
          <a:pathLst>
            <a:path>
              <a:moveTo>
                <a:pt x="1143872" y="0"/>
              </a:moveTo>
              <a:lnTo>
                <a:pt x="1143872" y="1470131"/>
              </a:lnTo>
              <a:lnTo>
                <a:pt x="0" y="1470131"/>
              </a:lnTo>
              <a:lnTo>
                <a:pt x="0" y="1668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A64A00-CC9D-46A4-B8A1-ACC63D712A7A}">
      <dsp:nvSpPr>
        <dsp:cNvPr id="0" name=""/>
        <dsp:cNvSpPr/>
      </dsp:nvSpPr>
      <dsp:spPr>
        <a:xfrm>
          <a:off x="4381499" y="2606299"/>
          <a:ext cx="1143872" cy="1668654"/>
        </a:xfrm>
        <a:custGeom>
          <a:avLst/>
          <a:gdLst/>
          <a:ahLst/>
          <a:cxnLst/>
          <a:rect l="0" t="0" r="0" b="0"/>
          <a:pathLst>
            <a:path>
              <a:moveTo>
                <a:pt x="0" y="0"/>
              </a:moveTo>
              <a:lnTo>
                <a:pt x="0" y="1470131"/>
              </a:lnTo>
              <a:lnTo>
                <a:pt x="1143872" y="1470131"/>
              </a:lnTo>
              <a:lnTo>
                <a:pt x="1143872" y="1668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07A71-2653-464B-AA19-2B6596ACFDB1}">
      <dsp:nvSpPr>
        <dsp:cNvPr id="0" name=""/>
        <dsp:cNvSpPr/>
      </dsp:nvSpPr>
      <dsp:spPr>
        <a:xfrm>
          <a:off x="4381499" y="2606299"/>
          <a:ext cx="3431617" cy="1668654"/>
        </a:xfrm>
        <a:custGeom>
          <a:avLst/>
          <a:gdLst/>
          <a:ahLst/>
          <a:cxnLst/>
          <a:rect l="0" t="0" r="0" b="0"/>
          <a:pathLst>
            <a:path>
              <a:moveTo>
                <a:pt x="0" y="0"/>
              </a:moveTo>
              <a:lnTo>
                <a:pt x="0" y="1470131"/>
              </a:lnTo>
              <a:lnTo>
                <a:pt x="3431617" y="1470131"/>
              </a:lnTo>
              <a:lnTo>
                <a:pt x="3431617" y="1668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59866-6BCF-4650-AF72-07188CF43EA3}">
      <dsp:nvSpPr>
        <dsp:cNvPr id="0" name=""/>
        <dsp:cNvSpPr/>
      </dsp:nvSpPr>
      <dsp:spPr>
        <a:xfrm>
          <a:off x="1188204" y="1251283"/>
          <a:ext cx="6386590" cy="13550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ct val="35000"/>
            </a:spcAft>
          </a:pPr>
          <a:r>
            <a:rPr lang="en-US" sz="2800" u="sng" kern="1200" dirty="0" smtClean="0"/>
            <a:t>Unified Command</a:t>
          </a:r>
          <a:r>
            <a:rPr lang="en-US" sz="6400" kern="1200" dirty="0" smtClean="0"/>
            <a:t/>
          </a:r>
          <a:br>
            <a:rPr lang="en-US" sz="6400" kern="1200" dirty="0" smtClean="0"/>
          </a:br>
          <a:endParaRPr lang="en-US" sz="6400" kern="1200" dirty="0"/>
        </a:p>
      </dsp:txBody>
      <dsp:txXfrm>
        <a:off x="1188204" y="1251283"/>
        <a:ext cx="6386590" cy="1355016"/>
      </dsp:txXfrm>
    </dsp:sp>
    <dsp:sp modelId="{F7EA9749-1FFA-4487-AB08-6AF63929323A}">
      <dsp:nvSpPr>
        <dsp:cNvPr id="0" name=""/>
        <dsp:cNvSpPr/>
      </dsp:nvSpPr>
      <dsp:spPr>
        <a:xfrm>
          <a:off x="6867768" y="4274954"/>
          <a:ext cx="1890698" cy="9453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Financial / Administration</a:t>
          </a:r>
          <a:endParaRPr lang="en-US" sz="2400" kern="1200" dirty="0"/>
        </a:p>
      </dsp:txBody>
      <dsp:txXfrm>
        <a:off x="6867768" y="4274954"/>
        <a:ext cx="1890698" cy="945349"/>
      </dsp:txXfrm>
    </dsp:sp>
    <dsp:sp modelId="{C0249D29-1C61-46DC-85A5-0C594EDDEFF6}">
      <dsp:nvSpPr>
        <dsp:cNvPr id="0" name=""/>
        <dsp:cNvSpPr/>
      </dsp:nvSpPr>
      <dsp:spPr>
        <a:xfrm>
          <a:off x="4580023" y="4274954"/>
          <a:ext cx="1890698" cy="9453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Logistics</a:t>
          </a:r>
          <a:endParaRPr lang="en-US" sz="3200" kern="1200" dirty="0"/>
        </a:p>
      </dsp:txBody>
      <dsp:txXfrm>
        <a:off x="4580023" y="4274954"/>
        <a:ext cx="1890698" cy="945349"/>
      </dsp:txXfrm>
    </dsp:sp>
    <dsp:sp modelId="{9C973B28-09E1-4696-BB6A-0ED2CDA7B907}">
      <dsp:nvSpPr>
        <dsp:cNvPr id="0" name=""/>
        <dsp:cNvSpPr/>
      </dsp:nvSpPr>
      <dsp:spPr>
        <a:xfrm>
          <a:off x="2292278" y="4274954"/>
          <a:ext cx="1890698" cy="9453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Planning</a:t>
          </a:r>
          <a:endParaRPr lang="en-US" sz="3200" kern="1200" dirty="0"/>
        </a:p>
      </dsp:txBody>
      <dsp:txXfrm>
        <a:off x="2292278" y="4274954"/>
        <a:ext cx="1890698" cy="945349"/>
      </dsp:txXfrm>
    </dsp:sp>
    <dsp:sp modelId="{E7050807-CF35-4EBD-894B-51A2205F5654}">
      <dsp:nvSpPr>
        <dsp:cNvPr id="0" name=""/>
        <dsp:cNvSpPr/>
      </dsp:nvSpPr>
      <dsp:spPr>
        <a:xfrm>
          <a:off x="4532" y="4274954"/>
          <a:ext cx="1890698" cy="9453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Operations </a:t>
          </a:r>
          <a:endParaRPr lang="en-US" sz="3200" kern="1200" dirty="0"/>
        </a:p>
      </dsp:txBody>
      <dsp:txXfrm>
        <a:off x="4532" y="4274954"/>
        <a:ext cx="1890698" cy="945349"/>
      </dsp:txXfrm>
    </dsp:sp>
    <dsp:sp modelId="{ACDE4B97-9BC0-4C38-B9C3-3069A5EF6D38}">
      <dsp:nvSpPr>
        <dsp:cNvPr id="0" name=""/>
        <dsp:cNvSpPr/>
      </dsp:nvSpPr>
      <dsp:spPr>
        <a:xfrm>
          <a:off x="4580023" y="2932558"/>
          <a:ext cx="1890698" cy="9453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Command staff</a:t>
          </a:r>
          <a:endParaRPr lang="en-US" sz="3200" kern="1200" dirty="0"/>
        </a:p>
      </dsp:txBody>
      <dsp:txXfrm>
        <a:off x="4580023" y="2932558"/>
        <a:ext cx="1890698" cy="9453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7429A-B123-44FA-857F-555A16840720}" type="datetimeFigureOut">
              <a:rPr lang="en-US" smtClean="0"/>
              <a:t>9/14/2014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56E33-C4F0-4C23-97FF-E396403C91DF}" type="slidenum">
              <a:rPr lang="en-US" smtClean="0"/>
              <a:t>‹#›</a:t>
            </a:fld>
            <a:endParaRPr lang="en-US"/>
          </a:p>
        </p:txBody>
      </p:sp>
    </p:spTree>
    <p:extLst>
      <p:ext uri="{BB962C8B-B14F-4D97-AF65-F5344CB8AC3E}">
        <p14:creationId xmlns:p14="http://schemas.microsoft.com/office/powerpoint/2010/main" val="235675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56E33-C4F0-4C23-97FF-E396403C91DF}" type="slidenum">
              <a:rPr lang="en-US" smtClean="0"/>
              <a:t>7</a:t>
            </a:fld>
            <a:endParaRPr lang="en-US"/>
          </a:p>
        </p:txBody>
      </p:sp>
    </p:spTree>
    <p:extLst>
      <p:ext uri="{BB962C8B-B14F-4D97-AF65-F5344CB8AC3E}">
        <p14:creationId xmlns:p14="http://schemas.microsoft.com/office/powerpoint/2010/main" val="145473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A8D750-16C1-41B4-816A-A6F54168D9F2}"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8D750-16C1-41B4-816A-A6F54168D9F2}"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8D750-16C1-41B4-816A-A6F54168D9F2}"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8D750-16C1-41B4-816A-A6F54168D9F2}"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8D750-16C1-41B4-816A-A6F54168D9F2}"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A8D750-16C1-41B4-816A-A6F54168D9F2}" type="datetimeFigureOut">
              <a:rPr lang="en-US" smtClean="0"/>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A8D750-16C1-41B4-816A-A6F54168D9F2}" type="datetimeFigureOut">
              <a:rPr lang="en-US" smtClean="0"/>
              <a:t>9/14/2014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A8D750-16C1-41B4-816A-A6F54168D9F2}" type="datetimeFigureOut">
              <a:rPr lang="en-US" smtClean="0"/>
              <a:t>9/14/2014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8D750-16C1-41B4-816A-A6F54168D9F2}" type="datetimeFigureOut">
              <a:rPr lang="en-US" smtClean="0"/>
              <a:t>9/14/2014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8D750-16C1-41B4-816A-A6F54168D9F2}" type="datetimeFigureOut">
              <a:rPr lang="en-US" smtClean="0"/>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8D750-16C1-41B4-816A-A6F54168D9F2}" type="datetimeFigureOut">
              <a:rPr lang="en-US" smtClean="0"/>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B76BB-EF5F-4679-9ED0-1F15637CBB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8D750-16C1-41B4-816A-A6F54168D9F2}" type="datetimeFigureOut">
              <a:rPr lang="en-US" smtClean="0"/>
              <a:t>9/14/2014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B76BB-EF5F-4679-9ED0-1F15637CBB1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41" y="304800"/>
            <a:ext cx="8229600" cy="1143000"/>
          </a:xfrm>
        </p:spPr>
        <p:txBody>
          <a:bodyPr/>
          <a:lstStyle/>
          <a:p>
            <a:r>
              <a:rPr lang="en-US" u="sng" dirty="0" smtClean="0"/>
              <a:t>Unified Command</a:t>
            </a:r>
            <a:endParaRPr lang="en-US"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7669" y="17929"/>
            <a:ext cx="2420471" cy="24204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 cy="2438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810000"/>
            <a:ext cx="3733800" cy="266593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2819400"/>
            <a:ext cx="3733800" cy="2667000"/>
          </a:xfrm>
          <a:prstGeom prst="rect">
            <a:avLst/>
          </a:prstGeom>
        </p:spPr>
      </p:pic>
      <p:sp>
        <p:nvSpPr>
          <p:cNvPr id="9" name="TextBox 8"/>
          <p:cNvSpPr txBox="1"/>
          <p:nvPr/>
        </p:nvSpPr>
        <p:spPr>
          <a:xfrm>
            <a:off x="7772400" y="6106601"/>
            <a:ext cx="928459" cy="369332"/>
          </a:xfrm>
          <a:prstGeom prst="rect">
            <a:avLst/>
          </a:prstGeom>
          <a:noFill/>
        </p:spPr>
        <p:txBody>
          <a:bodyPr wrap="none" rtlCol="0">
            <a:spAutoFit/>
          </a:bodyPr>
          <a:lstStyle/>
          <a:p>
            <a:r>
              <a:rPr lang="en-US" dirty="0" smtClean="0"/>
              <a:t>Unit 1.2</a:t>
            </a:r>
            <a:endParaRPr lang="en-US" dirty="0"/>
          </a:p>
        </p:txBody>
      </p:sp>
    </p:spTree>
    <p:extLst>
      <p:ext uri="{BB962C8B-B14F-4D97-AF65-F5344CB8AC3E}">
        <p14:creationId xmlns:p14="http://schemas.microsoft.com/office/powerpoint/2010/main" val="4062119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Building the Team</a:t>
            </a:r>
            <a:endParaRPr lang="en-US" b="1" u="sng" dirty="0"/>
          </a:p>
        </p:txBody>
      </p:sp>
      <p:sp>
        <p:nvSpPr>
          <p:cNvPr id="3" name="Content Placeholder 2"/>
          <p:cNvSpPr>
            <a:spLocks noGrp="1"/>
          </p:cNvSpPr>
          <p:nvPr>
            <p:ph idx="1"/>
          </p:nvPr>
        </p:nvSpPr>
        <p:spPr/>
        <p:txBody>
          <a:bodyPr/>
          <a:lstStyle/>
          <a:p>
            <a:endParaRPr lang="en-US" dirty="0"/>
          </a:p>
        </p:txBody>
      </p:sp>
      <p:sp>
        <p:nvSpPr>
          <p:cNvPr id="4" name="Oval Callout 3"/>
          <p:cNvSpPr/>
          <p:nvPr/>
        </p:nvSpPr>
        <p:spPr>
          <a:xfrm>
            <a:off x="1232647" y="2424953"/>
            <a:ext cx="5853953" cy="229944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How can we build the teamwork necessary for </a:t>
            </a:r>
            <a:r>
              <a:rPr lang="en-US" sz="3200" dirty="0"/>
              <a:t>U</a:t>
            </a:r>
            <a:r>
              <a:rPr lang="en-US" sz="3200" dirty="0" smtClean="0"/>
              <a:t>nified Command?</a:t>
            </a:r>
            <a:r>
              <a:rPr lang="en-US" dirty="0" smtClean="0"/>
              <a:t> </a:t>
            </a:r>
            <a:endParaRPr lang="en-US" dirty="0"/>
          </a:p>
        </p:txBody>
      </p:sp>
    </p:spTree>
    <p:extLst>
      <p:ext uri="{BB962C8B-B14F-4D97-AF65-F5344CB8AC3E}">
        <p14:creationId xmlns:p14="http://schemas.microsoft.com/office/powerpoint/2010/main" val="1025536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Collocated (Shared) Facilities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By bringing the responsible officials, command Staffs, and planning elements together in a single Incident Command Post, a coordinated effort can be maintained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038600"/>
            <a:ext cx="3276600" cy="2143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038880"/>
            <a:ext cx="3413760" cy="2156012"/>
          </a:xfrm>
          <a:prstGeom prst="rect">
            <a:avLst/>
          </a:prstGeom>
        </p:spPr>
      </p:pic>
    </p:spTree>
    <p:extLst>
      <p:ext uri="{BB962C8B-B14F-4D97-AF65-F5344CB8AC3E}">
        <p14:creationId xmlns:p14="http://schemas.microsoft.com/office/powerpoint/2010/main" val="1989662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Single Planning Process</a:t>
            </a:r>
            <a:endParaRPr lang="en-US" b="1" u="sng" dirty="0"/>
          </a:p>
        </p:txBody>
      </p:sp>
      <p:sp>
        <p:nvSpPr>
          <p:cNvPr id="3" name="Content Placeholder 2"/>
          <p:cNvSpPr>
            <a:spLocks noGrp="1"/>
          </p:cNvSpPr>
          <p:nvPr>
            <p:ph idx="1"/>
          </p:nvPr>
        </p:nvSpPr>
        <p:spPr/>
        <p:txBody>
          <a:bodyPr/>
          <a:lstStyle/>
          <a:p>
            <a:r>
              <a:rPr lang="en-US" dirty="0" smtClean="0"/>
              <a:t>Joint Planning should be initiated as soon as two agencies form a unified command.</a:t>
            </a:r>
          </a:p>
          <a:p>
            <a:r>
              <a:rPr lang="en-US" dirty="0" smtClean="0"/>
              <a:t>This planning process results in an Incident Action Plan (IAP) that addresses priorities and specifies tactical operations and resource assignments.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95800"/>
            <a:ext cx="1447800" cy="1752600"/>
          </a:xfrm>
          <a:prstGeom prst="rect">
            <a:avLst/>
          </a:prstGeom>
        </p:spPr>
      </p:pic>
    </p:spTree>
    <p:extLst>
      <p:ext uri="{BB962C8B-B14F-4D97-AF65-F5344CB8AC3E}">
        <p14:creationId xmlns:p14="http://schemas.microsoft.com/office/powerpoint/2010/main" val="818422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Command Meeting</a:t>
            </a:r>
            <a:endParaRPr lang="en-US" b="1" u="sng" dirty="0"/>
          </a:p>
        </p:txBody>
      </p:sp>
      <p:sp>
        <p:nvSpPr>
          <p:cNvPr id="3" name="Content Placeholder 2"/>
          <p:cNvSpPr>
            <a:spLocks noGrp="1"/>
          </p:cNvSpPr>
          <p:nvPr>
            <p:ph idx="1"/>
          </p:nvPr>
        </p:nvSpPr>
        <p:spPr/>
        <p:txBody>
          <a:bodyPr/>
          <a:lstStyle/>
          <a:p>
            <a:pPr marL="0" indent="0">
              <a:buNone/>
            </a:pPr>
            <a:r>
              <a:rPr lang="en-US" dirty="0" smtClean="0"/>
              <a:t>The Command Meeting:</a:t>
            </a:r>
          </a:p>
          <a:p>
            <a:r>
              <a:rPr lang="en-US" sz="2800" dirty="0" smtClean="0"/>
              <a:t>Includes all members of the Unified Command.</a:t>
            </a:r>
          </a:p>
          <a:p>
            <a:r>
              <a:rPr lang="en-US" sz="2800" dirty="0" smtClean="0"/>
              <a:t>Takes place before the first operational period planning meeting.</a:t>
            </a:r>
          </a:p>
          <a:p>
            <a:r>
              <a:rPr lang="en-US" sz="2800" dirty="0" smtClean="0"/>
              <a:t>Provides the responsible agency officials with an opportunity to discuss and concur on important issues prior to joint incident planning.</a:t>
            </a:r>
            <a:endParaRPr lang="en-US" sz="2800" dirty="0"/>
          </a:p>
        </p:txBody>
      </p:sp>
    </p:spTree>
    <p:extLst>
      <p:ext uri="{BB962C8B-B14F-4D97-AF65-F5344CB8AC3E}">
        <p14:creationId xmlns:p14="http://schemas.microsoft.com/office/powerpoint/2010/main" val="632608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Meeting Agenda</a:t>
            </a:r>
            <a:endParaRPr lang="en-US" b="1" u="sng" dirty="0"/>
          </a:p>
        </p:txBody>
      </p:sp>
      <p:sp>
        <p:nvSpPr>
          <p:cNvPr id="3" name="Content Placeholder 2"/>
          <p:cNvSpPr>
            <a:spLocks noGrp="1"/>
          </p:cNvSpPr>
          <p:nvPr>
            <p:ph idx="1"/>
          </p:nvPr>
        </p:nvSpPr>
        <p:spPr/>
        <p:txBody>
          <a:bodyPr/>
          <a:lstStyle/>
          <a:p>
            <a:r>
              <a:rPr lang="en-US" sz="2200" dirty="0" smtClean="0"/>
              <a:t>Statement of goals</a:t>
            </a:r>
          </a:p>
          <a:p>
            <a:pPr lvl="1"/>
            <a:r>
              <a:rPr lang="en-US" sz="2200" dirty="0" smtClean="0"/>
              <a:t>Life saving</a:t>
            </a:r>
          </a:p>
          <a:p>
            <a:pPr lvl="1"/>
            <a:r>
              <a:rPr lang="en-US" sz="2200" dirty="0" smtClean="0"/>
              <a:t>Incident mitigation</a:t>
            </a:r>
          </a:p>
          <a:p>
            <a:pPr lvl="1"/>
            <a:r>
              <a:rPr lang="en-US" sz="2200" dirty="0" smtClean="0"/>
              <a:t>Property preservation</a:t>
            </a:r>
          </a:p>
          <a:p>
            <a:r>
              <a:rPr lang="en-US" sz="2200" dirty="0" smtClean="0"/>
              <a:t>Presentation of limitations and restrictions</a:t>
            </a:r>
          </a:p>
          <a:p>
            <a:r>
              <a:rPr lang="en-US" sz="2200" dirty="0" smtClean="0"/>
              <a:t>Agreement on staff designations</a:t>
            </a:r>
          </a:p>
          <a:p>
            <a:r>
              <a:rPr lang="en-US" sz="2200" dirty="0" smtClean="0"/>
              <a:t>Agreement on the (FLOP) procedures</a:t>
            </a:r>
          </a:p>
          <a:p>
            <a:r>
              <a:rPr lang="en-US" sz="2200" dirty="0" smtClean="0"/>
              <a:t>Agreement on the resource ordering process</a:t>
            </a:r>
          </a:p>
          <a:p>
            <a:r>
              <a:rPr lang="en-US" sz="2200" dirty="0" smtClean="0"/>
              <a:t>Agreement on cost sharing procedures</a:t>
            </a:r>
          </a:p>
          <a:p>
            <a:r>
              <a:rPr lang="en-US" sz="2200" dirty="0" smtClean="0"/>
              <a:t>Designation of one agency official to act as the Unified Command spokesperson</a:t>
            </a:r>
          </a:p>
          <a:p>
            <a:pPr marL="0" indent="0">
              <a:buNone/>
            </a:pPr>
            <a:endParaRPr lang="en-US" dirty="0" smtClean="0"/>
          </a:p>
        </p:txBody>
      </p:sp>
    </p:spTree>
    <p:extLst>
      <p:ext uri="{BB962C8B-B14F-4D97-AF65-F5344CB8AC3E}">
        <p14:creationId xmlns:p14="http://schemas.microsoft.com/office/powerpoint/2010/main" val="928594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Selection of the Ops Section Chief</a:t>
            </a:r>
            <a:endParaRPr lang="en-US" b="1" u="sng" dirty="0"/>
          </a:p>
        </p:txBody>
      </p:sp>
      <p:sp>
        <p:nvSpPr>
          <p:cNvPr id="3" name="Content Placeholder 2"/>
          <p:cNvSpPr>
            <a:spLocks noGrp="1"/>
          </p:cNvSpPr>
          <p:nvPr>
            <p:ph idx="1"/>
          </p:nvPr>
        </p:nvSpPr>
        <p:spPr/>
        <p:txBody>
          <a:bodyPr/>
          <a:lstStyle/>
          <a:p>
            <a:endParaRPr lang="en-US" dirty="0"/>
          </a:p>
        </p:txBody>
      </p:sp>
      <p:sp>
        <p:nvSpPr>
          <p:cNvPr id="4" name="Oval Callout 3"/>
          <p:cNvSpPr/>
          <p:nvPr/>
        </p:nvSpPr>
        <p:spPr>
          <a:xfrm>
            <a:off x="2895600" y="2133600"/>
            <a:ext cx="3886200" cy="3200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 should be considered when selecting the Ops Chief in a Unified Command?</a:t>
            </a:r>
            <a:endParaRPr lang="en-US" sz="2800" dirty="0"/>
          </a:p>
        </p:txBody>
      </p:sp>
    </p:spTree>
    <p:extLst>
      <p:ext uri="{BB962C8B-B14F-4D97-AF65-F5344CB8AC3E}">
        <p14:creationId xmlns:p14="http://schemas.microsoft.com/office/powerpoint/2010/main" val="2334543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Incident Commander Responsibilities</a:t>
            </a:r>
            <a:endParaRPr lang="en-US" b="1" u="sng" dirty="0"/>
          </a:p>
        </p:txBody>
      </p:sp>
      <p:sp>
        <p:nvSpPr>
          <p:cNvPr id="3" name="Content Placeholder 2"/>
          <p:cNvSpPr>
            <a:spLocks noGrp="1"/>
          </p:cNvSpPr>
          <p:nvPr>
            <p:ph idx="1"/>
          </p:nvPr>
        </p:nvSpPr>
        <p:spPr/>
        <p:txBody>
          <a:bodyPr/>
          <a:lstStyle/>
          <a:p>
            <a:pPr marL="0" indent="0">
              <a:buNone/>
            </a:pPr>
            <a:r>
              <a:rPr lang="en-US" dirty="0" smtClean="0"/>
              <a:t>Each agency IC functioning in a Unified Command must:</a:t>
            </a:r>
          </a:p>
          <a:p>
            <a:r>
              <a:rPr lang="en-US" dirty="0" smtClean="0"/>
              <a:t>Act within their Jurisdictional limitations.</a:t>
            </a:r>
          </a:p>
          <a:p>
            <a:r>
              <a:rPr lang="en-US" dirty="0" smtClean="0"/>
              <a:t>Inform the other commanders of any legal, political, jurisdictional restrictions. </a:t>
            </a:r>
          </a:p>
          <a:p>
            <a:r>
              <a:rPr lang="en-US" dirty="0" smtClean="0"/>
              <a:t>Mange the incident to the best of their abilities.</a:t>
            </a:r>
          </a:p>
          <a:p>
            <a:endParaRPr lang="en-US" dirty="0" smtClean="0"/>
          </a:p>
          <a:p>
            <a:endParaRPr lang="en-US" dirty="0"/>
          </a:p>
        </p:txBody>
      </p:sp>
    </p:spTree>
    <p:extLst>
      <p:ext uri="{BB962C8B-B14F-4D97-AF65-F5344CB8AC3E}">
        <p14:creationId xmlns:p14="http://schemas.microsoft.com/office/powerpoint/2010/main" val="2798640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Unified Command and Preparedness</a:t>
            </a:r>
            <a:endParaRPr lang="en-US" b="1" u="sng" dirty="0"/>
          </a:p>
        </p:txBody>
      </p:sp>
      <p:sp>
        <p:nvSpPr>
          <p:cNvPr id="3" name="Content Placeholder 2"/>
          <p:cNvSpPr>
            <a:spLocks noGrp="1"/>
          </p:cNvSpPr>
          <p:nvPr>
            <p:ph idx="1"/>
          </p:nvPr>
        </p:nvSpPr>
        <p:spPr/>
        <p:txBody>
          <a:bodyPr/>
          <a:lstStyle/>
          <a:p>
            <a:r>
              <a:rPr lang="en-US" dirty="0" smtClean="0"/>
              <a:t>Include Unified Command delegation in Department SOP and local mutual aid agreements</a:t>
            </a:r>
          </a:p>
          <a:p>
            <a:r>
              <a:rPr lang="en-US" dirty="0" smtClean="0"/>
              <a:t>Conduct training exercises using Unified Command with adjacent Agencies.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269682"/>
            <a:ext cx="1984039" cy="19840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269682"/>
            <a:ext cx="2286000" cy="19840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269682"/>
            <a:ext cx="1972235" cy="198403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278648"/>
            <a:ext cx="2030588" cy="1975074"/>
          </a:xfrm>
          <a:prstGeom prst="rect">
            <a:avLst/>
          </a:prstGeom>
        </p:spPr>
      </p:pic>
    </p:spTree>
    <p:extLst>
      <p:ext uri="{BB962C8B-B14F-4D97-AF65-F5344CB8AC3E}">
        <p14:creationId xmlns:p14="http://schemas.microsoft.com/office/powerpoint/2010/main" val="1379710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Advantages of Unified Command</a:t>
            </a:r>
            <a:endParaRPr lang="en-US" b="1" u="sng" dirty="0"/>
          </a:p>
        </p:txBody>
      </p:sp>
      <p:sp>
        <p:nvSpPr>
          <p:cNvPr id="3" name="Content Placeholder 2"/>
          <p:cNvSpPr>
            <a:spLocks noGrp="1"/>
          </p:cNvSpPr>
          <p:nvPr>
            <p:ph idx="1"/>
          </p:nvPr>
        </p:nvSpPr>
        <p:spPr/>
        <p:txBody>
          <a:bodyPr/>
          <a:lstStyle/>
          <a:p>
            <a:endParaRPr lang="en-US" dirty="0"/>
          </a:p>
        </p:txBody>
      </p:sp>
      <p:sp>
        <p:nvSpPr>
          <p:cNvPr id="4" name="Oval Callout 3"/>
          <p:cNvSpPr/>
          <p:nvPr/>
        </p:nvSpPr>
        <p:spPr>
          <a:xfrm>
            <a:off x="2971800" y="2667000"/>
            <a:ext cx="3581400" cy="2362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are the advantages of using Unified Command?</a:t>
            </a:r>
            <a:endParaRPr lang="en-US" sz="2000" dirty="0"/>
          </a:p>
        </p:txBody>
      </p:sp>
    </p:spTree>
    <p:extLst>
      <p:ext uri="{BB962C8B-B14F-4D97-AF65-F5344CB8AC3E}">
        <p14:creationId xmlns:p14="http://schemas.microsoft.com/office/powerpoint/2010/main" val="2305164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Advantages of Unified Command</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One set of Incident Objectives</a:t>
            </a:r>
          </a:p>
          <a:p>
            <a:r>
              <a:rPr lang="en-US" dirty="0" smtClean="0"/>
              <a:t>Collective approach to strategies</a:t>
            </a:r>
          </a:p>
          <a:p>
            <a:r>
              <a:rPr lang="en-US" dirty="0" smtClean="0"/>
              <a:t>Improved information flow</a:t>
            </a:r>
          </a:p>
          <a:p>
            <a:r>
              <a:rPr lang="en-US" dirty="0" smtClean="0"/>
              <a:t>Mutual understanding of priorities</a:t>
            </a:r>
          </a:p>
          <a:p>
            <a:r>
              <a:rPr lang="en-US" dirty="0" smtClean="0"/>
              <a:t>Agency authority not compromised </a:t>
            </a:r>
          </a:p>
          <a:p>
            <a:r>
              <a:rPr lang="en-US" dirty="0" smtClean="0"/>
              <a:t>Awareness of others tactics</a:t>
            </a:r>
          </a:p>
          <a:p>
            <a:r>
              <a:rPr lang="en-US" dirty="0" smtClean="0"/>
              <a:t>Combined efforts are optimized</a:t>
            </a:r>
          </a:p>
          <a:p>
            <a:r>
              <a:rPr lang="en-US" dirty="0" smtClean="0"/>
              <a:t>Duplicate efforts are reduced or eliminated.</a:t>
            </a:r>
          </a:p>
        </p:txBody>
      </p:sp>
    </p:spTree>
    <p:extLst>
      <p:ext uri="{BB962C8B-B14F-4D97-AF65-F5344CB8AC3E}">
        <p14:creationId xmlns:p14="http://schemas.microsoft.com/office/powerpoint/2010/main" val="3587370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Enabling Objectives</a:t>
            </a:r>
            <a:endParaRPr lang="en-US" b="1" u="sng" dirty="0"/>
          </a:p>
        </p:txBody>
      </p:sp>
      <p:sp>
        <p:nvSpPr>
          <p:cNvPr id="3" name="Content Placeholder 2"/>
          <p:cNvSpPr>
            <a:spLocks noGrp="1"/>
          </p:cNvSpPr>
          <p:nvPr>
            <p:ph idx="1"/>
          </p:nvPr>
        </p:nvSpPr>
        <p:spPr/>
        <p:txBody>
          <a:bodyPr>
            <a:normAutofit/>
          </a:bodyPr>
          <a:lstStyle/>
          <a:p>
            <a:r>
              <a:rPr lang="en-US" dirty="0" smtClean="0"/>
              <a:t>Define and identify the primary features of Unified Command.</a:t>
            </a:r>
          </a:p>
          <a:p>
            <a:pPr marL="0" indent="0">
              <a:buNone/>
            </a:pPr>
            <a:endParaRPr lang="en-US" dirty="0" smtClean="0"/>
          </a:p>
          <a:p>
            <a:r>
              <a:rPr lang="en-US" dirty="0" smtClean="0"/>
              <a:t>Describe how Unified Command functions on a multijurisdictional or multiagency incident.</a:t>
            </a:r>
          </a:p>
          <a:p>
            <a:pPr marL="0" indent="0">
              <a:buNone/>
            </a:pPr>
            <a:endParaRPr lang="en-US" dirty="0" smtClean="0"/>
          </a:p>
          <a:p>
            <a:r>
              <a:rPr lang="en-US" dirty="0" smtClean="0"/>
              <a:t>List the advantages of Unified Command.</a:t>
            </a:r>
          </a:p>
        </p:txBody>
      </p:sp>
    </p:spTree>
    <p:extLst>
      <p:ext uri="{BB962C8B-B14F-4D97-AF65-F5344CB8AC3E}">
        <p14:creationId xmlns:p14="http://schemas.microsoft.com/office/powerpoint/2010/main" val="3038770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Review &amp; Summary</a:t>
            </a:r>
            <a:endParaRPr lang="en-US" b="1" u="sng" dirty="0"/>
          </a:p>
        </p:txBody>
      </p:sp>
      <p:sp>
        <p:nvSpPr>
          <p:cNvPr id="3" name="Content Placeholder 2"/>
          <p:cNvSpPr>
            <a:spLocks noGrp="1"/>
          </p:cNvSpPr>
          <p:nvPr>
            <p:ph idx="1"/>
          </p:nvPr>
        </p:nvSpPr>
        <p:spPr/>
        <p:txBody>
          <a:bodyPr>
            <a:normAutofit/>
          </a:bodyPr>
          <a:lstStyle/>
          <a:p>
            <a:r>
              <a:rPr lang="en-US" dirty="0" smtClean="0"/>
              <a:t>Define and identify the primary features of Unified Command.</a:t>
            </a:r>
          </a:p>
          <a:p>
            <a:pPr marL="0" indent="0">
              <a:buNone/>
            </a:pPr>
            <a:endParaRPr lang="en-US" dirty="0" smtClean="0"/>
          </a:p>
          <a:p>
            <a:r>
              <a:rPr lang="en-US" dirty="0" smtClean="0"/>
              <a:t>Describe how Unified Command functions on a multijurisdictional or multiagency incident.</a:t>
            </a:r>
          </a:p>
          <a:p>
            <a:pPr marL="0" indent="0">
              <a:buNone/>
            </a:pPr>
            <a:endParaRPr lang="en-US" dirty="0" smtClean="0"/>
          </a:p>
          <a:p>
            <a:r>
              <a:rPr lang="en-US" dirty="0" smtClean="0"/>
              <a:t>List the advantages of Unified Command.</a:t>
            </a:r>
          </a:p>
        </p:txBody>
      </p:sp>
    </p:spTree>
    <p:extLst>
      <p:ext uri="{BB962C8B-B14F-4D97-AF65-F5344CB8AC3E}">
        <p14:creationId xmlns:p14="http://schemas.microsoft.com/office/powerpoint/2010/main" val="1843677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Unified Command</a:t>
            </a:r>
            <a:endParaRPr lang="en-US" b="1" u="sng" dirty="0"/>
          </a:p>
        </p:txBody>
      </p:sp>
      <p:sp>
        <p:nvSpPr>
          <p:cNvPr id="3" name="Content Placeholder 2"/>
          <p:cNvSpPr>
            <a:spLocks noGrp="1"/>
          </p:cNvSpPr>
          <p:nvPr>
            <p:ph idx="1"/>
          </p:nvPr>
        </p:nvSpPr>
        <p:spPr/>
        <p:txBody>
          <a:bodyPr/>
          <a:lstStyle/>
          <a:p>
            <a:r>
              <a:rPr lang="en-US" dirty="0" smtClean="0"/>
              <a:t>How can you organize incidents that cross jurisdictional boundaries or exceed individual agency responsibility / capabilities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352800"/>
            <a:ext cx="5562600" cy="2667000"/>
          </a:xfrm>
          <a:prstGeom prst="rect">
            <a:avLst/>
          </a:prstGeom>
        </p:spPr>
      </p:pic>
    </p:spTree>
    <p:extLst>
      <p:ext uri="{BB962C8B-B14F-4D97-AF65-F5344CB8AC3E}">
        <p14:creationId xmlns:p14="http://schemas.microsoft.com/office/powerpoint/2010/main" val="1859549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Decision Methods</a:t>
            </a:r>
            <a:endParaRPr lang="en-US" b="1" u="sng"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200400"/>
            <a:ext cx="3429000" cy="3443348"/>
          </a:xfrm>
        </p:spPr>
      </p:pic>
      <p:sp>
        <p:nvSpPr>
          <p:cNvPr id="5" name="Rectangle 4"/>
          <p:cNvSpPr/>
          <p:nvPr/>
        </p:nvSpPr>
        <p:spPr>
          <a:xfrm>
            <a:off x="457200" y="1600200"/>
            <a:ext cx="4775947"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Divide the incident geographically or functionally so that each jurisdiction or agency can establish its own ICS organization</a:t>
            </a:r>
            <a:endParaRPr lang="en-US" dirty="0"/>
          </a:p>
        </p:txBody>
      </p:sp>
      <p:sp>
        <p:nvSpPr>
          <p:cNvPr id="6" name="Rectangle 5"/>
          <p:cNvSpPr/>
          <p:nvPr/>
        </p:nvSpPr>
        <p:spPr>
          <a:xfrm>
            <a:off x="3810000" y="3733800"/>
            <a:ext cx="4775947"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Create a single ICS Incident structure and process that has an effective and responsible multijurisdictional or multiagency approach</a:t>
            </a:r>
            <a:endParaRPr lang="en-US" dirty="0"/>
          </a:p>
        </p:txBody>
      </p:sp>
    </p:spTree>
    <p:extLst>
      <p:ext uri="{BB962C8B-B14F-4D97-AF65-F5344CB8AC3E}">
        <p14:creationId xmlns:p14="http://schemas.microsoft.com/office/powerpoint/2010/main" val="2053549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Unified Command</a:t>
            </a:r>
            <a:endParaRPr lang="en-US" b="1" u="sng" dirty="0"/>
          </a:p>
        </p:txBody>
      </p:sp>
      <p:sp>
        <p:nvSpPr>
          <p:cNvPr id="3" name="Content Placeholder 2"/>
          <p:cNvSpPr>
            <a:spLocks noGrp="1"/>
          </p:cNvSpPr>
          <p:nvPr>
            <p:ph idx="1"/>
          </p:nvPr>
        </p:nvSpPr>
        <p:spPr/>
        <p:txBody>
          <a:bodyPr numCol="2">
            <a:normAutofit/>
          </a:bodyPr>
          <a:lstStyle/>
          <a:p>
            <a:r>
              <a:rPr lang="en-US" sz="2300" dirty="0" smtClean="0"/>
              <a:t>Enables all responsible agencies to manage an incident together by establishing a common set of incident objectives and strategies.</a:t>
            </a:r>
          </a:p>
          <a:p>
            <a:r>
              <a:rPr lang="en-US" sz="2300" dirty="0" smtClean="0"/>
              <a:t>Allows IC to make joint decisions by establishing a single command structure.</a:t>
            </a:r>
          </a:p>
          <a:p>
            <a:r>
              <a:rPr lang="en-US" sz="2300" dirty="0" smtClean="0"/>
              <a:t>Maintain Unity of command. Each employee only reports to one supervisor.</a:t>
            </a:r>
            <a:endParaRPr lang="en-US" sz="23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1724" y="1447800"/>
            <a:ext cx="2362200" cy="1171636"/>
          </a:xfrm>
          <a:prstGeom prst="rect">
            <a:avLst/>
          </a:prstGeom>
        </p:spPr>
      </p:pic>
      <p:sp>
        <p:nvSpPr>
          <p:cNvPr id="9" name="TextBox 8"/>
          <p:cNvSpPr txBox="1"/>
          <p:nvPr/>
        </p:nvSpPr>
        <p:spPr>
          <a:xfrm>
            <a:off x="5455024" y="2619436"/>
            <a:ext cx="2895600" cy="369332"/>
          </a:xfrm>
          <a:prstGeom prst="rect">
            <a:avLst/>
          </a:prstGeom>
          <a:noFill/>
        </p:spPr>
        <p:txBody>
          <a:bodyPr wrap="square" rtlCol="0">
            <a:spAutoFit/>
          </a:bodyPr>
          <a:lstStyle/>
          <a:p>
            <a:pPr algn="ctr"/>
            <a:r>
              <a:rPr lang="en-US" dirty="0" smtClean="0"/>
              <a:t>Incident Command Post</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641" y="2993250"/>
            <a:ext cx="1958787" cy="1197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016" y="2993250"/>
            <a:ext cx="1958786" cy="1197750"/>
          </a:xfrm>
          <a:prstGeom prst="rect">
            <a:avLst/>
          </a:prstGeom>
        </p:spPr>
      </p:pic>
      <p:sp>
        <p:nvSpPr>
          <p:cNvPr id="12" name="TextBox 11"/>
          <p:cNvSpPr txBox="1"/>
          <p:nvPr/>
        </p:nvSpPr>
        <p:spPr>
          <a:xfrm>
            <a:off x="4688540" y="4267200"/>
            <a:ext cx="1958787" cy="369332"/>
          </a:xfrm>
          <a:prstGeom prst="rect">
            <a:avLst/>
          </a:prstGeom>
          <a:noFill/>
        </p:spPr>
        <p:txBody>
          <a:bodyPr wrap="square" rtlCol="0">
            <a:spAutoFit/>
          </a:bodyPr>
          <a:lstStyle/>
          <a:p>
            <a:pPr algn="ctr"/>
            <a:r>
              <a:rPr lang="en-US" dirty="0" smtClean="0"/>
              <a:t>Agency 1</a:t>
            </a:r>
            <a:endParaRPr lang="en-US" dirty="0"/>
          </a:p>
        </p:txBody>
      </p:sp>
      <p:sp>
        <p:nvSpPr>
          <p:cNvPr id="13" name="TextBox 12"/>
          <p:cNvSpPr txBox="1"/>
          <p:nvPr/>
        </p:nvSpPr>
        <p:spPr>
          <a:xfrm>
            <a:off x="6663016" y="4267200"/>
            <a:ext cx="1958785" cy="369332"/>
          </a:xfrm>
          <a:prstGeom prst="rect">
            <a:avLst/>
          </a:prstGeom>
          <a:noFill/>
        </p:spPr>
        <p:txBody>
          <a:bodyPr wrap="square" rtlCol="0">
            <a:spAutoFit/>
          </a:bodyPr>
          <a:lstStyle/>
          <a:p>
            <a:pPr algn="ctr"/>
            <a:r>
              <a:rPr lang="en-US" dirty="0" smtClean="0"/>
              <a:t>Agency 2</a:t>
            </a: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3016" y="4800600"/>
            <a:ext cx="1985683" cy="120223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849" y="4800600"/>
            <a:ext cx="1920685" cy="1202232"/>
          </a:xfrm>
          <a:prstGeom prst="rect">
            <a:avLst/>
          </a:prstGeom>
        </p:spPr>
      </p:pic>
      <p:sp>
        <p:nvSpPr>
          <p:cNvPr id="16" name="TextBox 15"/>
          <p:cNvSpPr txBox="1"/>
          <p:nvPr/>
        </p:nvSpPr>
        <p:spPr>
          <a:xfrm>
            <a:off x="4737849" y="6172200"/>
            <a:ext cx="1909477" cy="369332"/>
          </a:xfrm>
          <a:prstGeom prst="rect">
            <a:avLst/>
          </a:prstGeom>
          <a:noFill/>
        </p:spPr>
        <p:txBody>
          <a:bodyPr wrap="square" rtlCol="0">
            <a:spAutoFit/>
          </a:bodyPr>
          <a:lstStyle/>
          <a:p>
            <a:pPr algn="ctr"/>
            <a:r>
              <a:rPr lang="en-US" dirty="0" smtClean="0"/>
              <a:t>Agency 1 IC</a:t>
            </a:r>
            <a:endParaRPr lang="en-US" dirty="0"/>
          </a:p>
        </p:txBody>
      </p:sp>
      <p:sp>
        <p:nvSpPr>
          <p:cNvPr id="17" name="TextBox 16"/>
          <p:cNvSpPr txBox="1"/>
          <p:nvPr/>
        </p:nvSpPr>
        <p:spPr>
          <a:xfrm>
            <a:off x="6689913" y="6172200"/>
            <a:ext cx="1958786" cy="369332"/>
          </a:xfrm>
          <a:prstGeom prst="rect">
            <a:avLst/>
          </a:prstGeom>
          <a:noFill/>
        </p:spPr>
        <p:txBody>
          <a:bodyPr wrap="square" rtlCol="0">
            <a:spAutoFit/>
          </a:bodyPr>
          <a:lstStyle/>
          <a:p>
            <a:pPr algn="ctr"/>
            <a:r>
              <a:rPr lang="en-US" dirty="0" smtClean="0"/>
              <a:t>Agency 2 IC</a:t>
            </a:r>
            <a:endParaRPr lang="en-US" dirty="0"/>
          </a:p>
        </p:txBody>
      </p:sp>
    </p:spTree>
    <p:extLst>
      <p:ext uri="{BB962C8B-B14F-4D97-AF65-F5344CB8AC3E}">
        <p14:creationId xmlns:p14="http://schemas.microsoft.com/office/powerpoint/2010/main" val="3266487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Applying Unified Command</a:t>
            </a:r>
            <a:endParaRPr lang="en-US" b="1" u="sng" dirty="0"/>
          </a:p>
        </p:txBody>
      </p:sp>
      <p:sp>
        <p:nvSpPr>
          <p:cNvPr id="3" name="Content Placeholder 2"/>
          <p:cNvSpPr>
            <a:spLocks noGrp="1"/>
          </p:cNvSpPr>
          <p:nvPr>
            <p:ph idx="1"/>
          </p:nvPr>
        </p:nvSpPr>
        <p:spPr/>
        <p:txBody>
          <a:bodyPr/>
          <a:lstStyle/>
          <a:p>
            <a:pPr marL="0" indent="0">
              <a:buNone/>
            </a:pPr>
            <a:r>
              <a:rPr lang="en-US" dirty="0" smtClean="0"/>
              <a:t>Unified Command is :</a:t>
            </a:r>
          </a:p>
          <a:p>
            <a:pPr marL="857250" lvl="1" indent="-457200"/>
            <a:r>
              <a:rPr lang="en-US" dirty="0" smtClean="0"/>
              <a:t>A cohesive team effort</a:t>
            </a:r>
          </a:p>
          <a:p>
            <a:pPr marL="857250" lvl="1" indent="-457200"/>
            <a:endParaRPr lang="en-US" dirty="0"/>
          </a:p>
          <a:p>
            <a:pPr marL="857250" lvl="1" indent="-457200"/>
            <a:endParaRPr lang="en-US" dirty="0" smtClean="0"/>
          </a:p>
          <a:p>
            <a:pPr marL="400050" lvl="1" indent="0">
              <a:buNone/>
            </a:pPr>
            <a:endParaRPr lang="en-US" dirty="0" smtClean="0"/>
          </a:p>
          <a:p>
            <a:endParaRPr lang="en-US" dirty="0"/>
          </a:p>
        </p:txBody>
      </p:sp>
      <p:sp>
        <p:nvSpPr>
          <p:cNvPr id="4" name="Rectangle 3"/>
          <p:cNvSpPr/>
          <p:nvPr/>
        </p:nvSpPr>
        <p:spPr>
          <a:xfrm>
            <a:off x="914400" y="5257800"/>
            <a:ext cx="6934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US Military Has used these similar tactics to complete joint military branch objectives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743200"/>
            <a:ext cx="2857500" cy="22058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5" y="2743200"/>
            <a:ext cx="2847975" cy="2161334"/>
          </a:xfrm>
          <a:prstGeom prst="rect">
            <a:avLst/>
          </a:prstGeom>
        </p:spPr>
      </p:pic>
    </p:spTree>
    <p:extLst>
      <p:ext uri="{BB962C8B-B14F-4D97-AF65-F5344CB8AC3E}">
        <p14:creationId xmlns:p14="http://schemas.microsoft.com/office/powerpoint/2010/main" val="202299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38728207"/>
              </p:ext>
            </p:extLst>
          </p:nvPr>
        </p:nvGraphicFramePr>
        <p:xfrm>
          <a:off x="152400" y="2286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52600" y="1752600"/>
            <a:ext cx="2057400" cy="646331"/>
          </a:xfrm>
          <a:prstGeom prst="rect">
            <a:avLst/>
          </a:prstGeom>
          <a:noFill/>
        </p:spPr>
        <p:txBody>
          <a:bodyPr wrap="square" rtlCol="0">
            <a:spAutoFit/>
          </a:bodyPr>
          <a:lstStyle/>
          <a:p>
            <a:pPr algn="ctr"/>
            <a:r>
              <a:rPr lang="en-US" dirty="0" smtClean="0"/>
              <a:t>FFD</a:t>
            </a:r>
            <a:r>
              <a:rPr lang="en-US" dirty="0" smtClean="0"/>
              <a:t/>
            </a:r>
            <a:br>
              <a:rPr lang="en-US" dirty="0" smtClean="0"/>
            </a:br>
            <a:r>
              <a:rPr lang="en-US" dirty="0" smtClean="0"/>
              <a:t>Incident Command</a:t>
            </a:r>
            <a:endParaRPr lang="en-US" dirty="0"/>
          </a:p>
        </p:txBody>
      </p:sp>
      <p:sp>
        <p:nvSpPr>
          <p:cNvPr id="8" name="TextBox 7"/>
          <p:cNvSpPr txBox="1"/>
          <p:nvPr/>
        </p:nvSpPr>
        <p:spPr>
          <a:xfrm>
            <a:off x="4953000" y="1815353"/>
            <a:ext cx="2057400" cy="646331"/>
          </a:xfrm>
          <a:prstGeom prst="rect">
            <a:avLst/>
          </a:prstGeom>
          <a:noFill/>
        </p:spPr>
        <p:txBody>
          <a:bodyPr wrap="square" rtlCol="0">
            <a:spAutoFit/>
          </a:bodyPr>
          <a:lstStyle/>
          <a:p>
            <a:pPr algn="ctr"/>
            <a:r>
              <a:rPr lang="en-US" dirty="0" smtClean="0"/>
              <a:t>Ships Captain</a:t>
            </a:r>
            <a:br>
              <a:rPr lang="en-US" dirty="0" smtClean="0"/>
            </a:br>
            <a:r>
              <a:rPr lang="en-US" dirty="0" smtClean="0"/>
              <a:t>Incident Command</a:t>
            </a:r>
            <a:endParaRPr lang="en-US" dirty="0"/>
          </a:p>
        </p:txBody>
      </p:sp>
      <p:cxnSp>
        <p:nvCxnSpPr>
          <p:cNvPr id="11" name="Straight Connector 10"/>
          <p:cNvCxnSpPr/>
          <p:nvPr/>
        </p:nvCxnSpPr>
        <p:spPr>
          <a:xfrm>
            <a:off x="1447800" y="2438400"/>
            <a:ext cx="6172200"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2362200" y="2438400"/>
            <a:ext cx="4267200" cy="369332"/>
          </a:xfrm>
          <a:prstGeom prst="rect">
            <a:avLst/>
          </a:prstGeom>
          <a:noFill/>
        </p:spPr>
        <p:txBody>
          <a:bodyPr wrap="square" rtlCol="0">
            <a:spAutoFit/>
          </a:bodyPr>
          <a:lstStyle/>
          <a:p>
            <a:pPr algn="ctr"/>
            <a:r>
              <a:rPr lang="en-US" dirty="0" smtClean="0"/>
              <a:t>Unified Objectives</a:t>
            </a:r>
            <a:endParaRPr lang="en-US" dirty="0"/>
          </a:p>
        </p:txBody>
      </p:sp>
      <p:sp>
        <p:nvSpPr>
          <p:cNvPr id="3" name="TextBox 2"/>
          <p:cNvSpPr txBox="1"/>
          <p:nvPr/>
        </p:nvSpPr>
        <p:spPr>
          <a:xfrm>
            <a:off x="183849" y="381000"/>
            <a:ext cx="5957144" cy="707886"/>
          </a:xfrm>
          <a:prstGeom prst="rect">
            <a:avLst/>
          </a:prstGeom>
          <a:noFill/>
        </p:spPr>
        <p:txBody>
          <a:bodyPr wrap="none" rtlCol="0">
            <a:spAutoFit/>
          </a:bodyPr>
          <a:lstStyle/>
          <a:p>
            <a:r>
              <a:rPr lang="en-US" sz="4000" b="1" u="sng" dirty="0" smtClean="0"/>
              <a:t>Multijurisdictional incident</a:t>
            </a:r>
            <a:endParaRPr lang="en-US" sz="4000"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Unified Command </a:t>
            </a:r>
            <a:r>
              <a:rPr lang="en-US" dirty="0" smtClean="0"/>
              <a:t/>
            </a:r>
            <a:br>
              <a:rPr lang="en-US" dirty="0" smtClean="0"/>
            </a:br>
            <a:r>
              <a:rPr lang="en-US" sz="2000" dirty="0" smtClean="0"/>
              <a:t>Multiple agencies/Single jurisdiction</a:t>
            </a:r>
            <a:endParaRPr lang="en-US" sz="2000"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Incidents Involving Multiple Agencies within the same political jurisdiction </a:t>
            </a:r>
          </a:p>
          <a:p>
            <a:pPr marL="0" indent="0">
              <a:buNone/>
            </a:pPr>
            <a:endParaRPr lang="en-US" dirty="0">
              <a:solidFill>
                <a:srgbClr val="FFFF00"/>
              </a:solidFill>
            </a:endParaRPr>
          </a:p>
        </p:txBody>
      </p:sp>
      <p:sp>
        <p:nvSpPr>
          <p:cNvPr id="4" name="Rectangle 3"/>
          <p:cNvSpPr/>
          <p:nvPr/>
        </p:nvSpPr>
        <p:spPr>
          <a:xfrm>
            <a:off x="1219200" y="2819400"/>
            <a:ext cx="4419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smtClean="0"/>
              <a:t>Example: </a:t>
            </a:r>
            <a:r>
              <a:rPr lang="en-US" sz="1400" dirty="0" smtClean="0"/>
              <a:t>During a Hazardous Materials incident, the fire department  has the responsibilities of fire suppression and rescue. The police department is responsible evacuation and site security, while another agency is responsible for clean up</a:t>
            </a: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267200"/>
            <a:ext cx="4970929" cy="2120719"/>
          </a:xfrm>
          <a:prstGeom prst="rect">
            <a:avLst/>
          </a:prstGeom>
        </p:spPr>
      </p:pic>
    </p:spTree>
    <p:extLst>
      <p:ext uri="{BB962C8B-B14F-4D97-AF65-F5344CB8AC3E}">
        <p14:creationId xmlns:p14="http://schemas.microsoft.com/office/powerpoint/2010/main" val="2569858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Single Integrated Incident Organization</a:t>
            </a:r>
            <a:endParaRPr lang="en-US" sz="3600" b="1" u="sng" dirty="0"/>
          </a:p>
        </p:txBody>
      </p:sp>
      <p:sp>
        <p:nvSpPr>
          <p:cNvPr id="3" name="Content Placeholder 2"/>
          <p:cNvSpPr>
            <a:spLocks noGrp="1"/>
          </p:cNvSpPr>
          <p:nvPr>
            <p:ph idx="1"/>
          </p:nvPr>
        </p:nvSpPr>
        <p:spPr/>
        <p:txBody>
          <a:bodyPr numCol="2"/>
          <a:lstStyle/>
          <a:p>
            <a:pPr marL="0" indent="0">
              <a:buNone/>
            </a:pPr>
            <a:r>
              <a:rPr lang="en-US" sz="2400" dirty="0" smtClean="0"/>
              <a:t>In a Unified </a:t>
            </a:r>
            <a:r>
              <a:rPr lang="en-US" sz="2400" dirty="0"/>
              <a:t>C</a:t>
            </a:r>
            <a:r>
              <a:rPr lang="en-US" sz="2400" dirty="0" smtClean="0"/>
              <a:t>ommand:</a:t>
            </a:r>
          </a:p>
          <a:p>
            <a:pPr marL="857250" lvl="1" indent="-457200"/>
            <a:r>
              <a:rPr lang="en-US" sz="2400" dirty="0" smtClean="0"/>
              <a:t>Jurisdictions and/or agencies blend into an Integrated, unified team.</a:t>
            </a:r>
          </a:p>
          <a:p>
            <a:pPr marL="857250" lvl="1" indent="-457200"/>
            <a:r>
              <a:rPr lang="en-US" sz="2400" dirty="0" smtClean="0"/>
              <a:t>The mix of participants depends on location of the incident and incident type.</a:t>
            </a:r>
          </a:p>
          <a:p>
            <a:pPr marL="857250" lvl="1" indent="-457200"/>
            <a:r>
              <a:rPr lang="en-US" sz="2400" dirty="0" smtClean="0"/>
              <a:t>The members MUST function together as a team</a:t>
            </a:r>
            <a:r>
              <a:rPr lang="en-US" dirty="0" smtClean="0"/>
              <a:t>.</a:t>
            </a:r>
          </a:p>
          <a:p>
            <a:pPr marL="40005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514600"/>
            <a:ext cx="4343400" cy="3629127"/>
          </a:xfrm>
          <a:prstGeom prst="rect">
            <a:avLst/>
          </a:prstGeom>
        </p:spPr>
      </p:pic>
    </p:spTree>
    <p:extLst>
      <p:ext uri="{BB962C8B-B14F-4D97-AF65-F5344CB8AC3E}">
        <p14:creationId xmlns:p14="http://schemas.microsoft.com/office/powerpoint/2010/main" val="1003981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641</Words>
  <Application>Microsoft Office PowerPoint</Application>
  <PresentationFormat>On-screen Show (4:3)</PresentationFormat>
  <Paragraphs>97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Unified Command</vt:lpstr>
      <vt:lpstr>Enabling Objectives</vt:lpstr>
      <vt:lpstr>Unified Command</vt:lpstr>
      <vt:lpstr>Decision Methods</vt:lpstr>
      <vt:lpstr>Unified Command</vt:lpstr>
      <vt:lpstr>Applying Unified Command</vt:lpstr>
      <vt:lpstr>PowerPoint Presentation</vt:lpstr>
      <vt:lpstr>Unified Command  Multiple agencies/Single jurisdiction</vt:lpstr>
      <vt:lpstr>Single Integrated Incident Organization</vt:lpstr>
      <vt:lpstr>Building the Team</vt:lpstr>
      <vt:lpstr>Collocated (Shared) Facilities </vt:lpstr>
      <vt:lpstr>Single Planning Process</vt:lpstr>
      <vt:lpstr>Command Meeting</vt:lpstr>
      <vt:lpstr>Meeting Agenda</vt:lpstr>
      <vt:lpstr>Selection of the Ops Section Chief</vt:lpstr>
      <vt:lpstr>Incident Commander Responsibilities</vt:lpstr>
      <vt:lpstr>Unified Command and Preparedness</vt:lpstr>
      <vt:lpstr>Advantages of Unified Command</vt:lpstr>
      <vt:lpstr>Advantages of Unified Command</vt:lpstr>
      <vt:lpstr>Review &amp;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patty</dc:creator>
  <cp:lastModifiedBy>anthony.d.glorioso</cp:lastModifiedBy>
  <cp:revision>24</cp:revision>
  <dcterms:created xsi:type="dcterms:W3CDTF">2014-09-15T00:38:18Z</dcterms:created>
  <dcterms:modified xsi:type="dcterms:W3CDTF">2014-09-15T04:58:56Z</dcterms:modified>
</cp:coreProperties>
</file>